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256737" y="271051"/>
              <a:ext cx="99628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2617949" y="1543600"/>
              <a:ext cx="919170" cy="1395166"/>
            </a:xfrm>
            <a:custGeom>
              <a:avLst/>
              <a:pathLst>
                <a:path w="919170" h="1395166">
                  <a:moveTo>
                    <a:pt x="919170" y="0"/>
                  </a:moveTo>
                  <a:lnTo>
                    <a:pt x="0" y="1395166"/>
                  </a:lnTo>
                </a:path>
              </a:pathLst>
            </a:custGeom>
            <a:ln w="23196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01106" y="1553340"/>
              <a:ext cx="952855" cy="1894082"/>
            </a:xfrm>
            <a:custGeom>
              <a:avLst/>
              <a:pathLst>
                <a:path w="952855" h="1894082">
                  <a:moveTo>
                    <a:pt x="952855" y="0"/>
                  </a:moveTo>
                  <a:lnTo>
                    <a:pt x="0" y="1894082"/>
                  </a:lnTo>
                </a:path>
              </a:pathLst>
            </a:custGeom>
            <a:ln w="24403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02993" y="1561060"/>
              <a:ext cx="868834" cy="2383065"/>
            </a:xfrm>
            <a:custGeom>
              <a:avLst/>
              <a:pathLst>
                <a:path w="868834" h="2383065">
                  <a:moveTo>
                    <a:pt x="868834" y="0"/>
                  </a:moveTo>
                  <a:lnTo>
                    <a:pt x="0" y="2383065"/>
                  </a:lnTo>
                </a:path>
              </a:pathLst>
            </a:custGeom>
            <a:ln w="3043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17396" y="1566652"/>
              <a:ext cx="673078" cy="2835136"/>
            </a:xfrm>
            <a:custGeom>
              <a:avLst/>
              <a:pathLst>
                <a:path w="673078" h="2835136">
                  <a:moveTo>
                    <a:pt x="673078" y="0"/>
                  </a:moveTo>
                  <a:lnTo>
                    <a:pt x="0" y="2835136"/>
                  </a:lnTo>
                </a:path>
              </a:pathLst>
            </a:custGeom>
            <a:ln w="16951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1994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77968" y="1370958"/>
              <a:ext cx="160039" cy="92242"/>
            </a:xfrm>
            <a:custGeom>
              <a:avLst/>
              <a:pathLst>
                <a:path w="160039" h="92242">
                  <a:moveTo>
                    <a:pt x="160039" y="92242"/>
                  </a:moveTo>
                  <a:lnTo>
                    <a:pt x="0" y="0"/>
                  </a:lnTo>
                </a:path>
              </a:pathLst>
            </a:custGeom>
            <a:ln w="1706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9517" y="1612795"/>
              <a:ext cx="3249786" cy="1399449"/>
            </a:xfrm>
            <a:custGeom>
              <a:avLst/>
              <a:pathLst>
                <a:path w="3249786" h="1399449">
                  <a:moveTo>
                    <a:pt x="3249786" y="0"/>
                  </a:moveTo>
                  <a:lnTo>
                    <a:pt x="0" y="1399449"/>
                  </a:lnTo>
                </a:path>
              </a:pathLst>
            </a:custGeom>
            <a:ln w="2383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70813" y="1630155"/>
              <a:ext cx="3267194" cy="1883124"/>
            </a:xfrm>
            <a:custGeom>
              <a:avLst/>
              <a:pathLst>
                <a:path w="3267194" h="1883124">
                  <a:moveTo>
                    <a:pt x="3267194" y="0"/>
                  </a:moveTo>
                  <a:lnTo>
                    <a:pt x="0" y="1883124"/>
                  </a:lnTo>
                </a:path>
              </a:pathLst>
            </a:custGeom>
            <a:ln w="1372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174289" y="1709325"/>
              <a:ext cx="869937" cy="3664345"/>
            </a:xfrm>
            <a:custGeom>
              <a:avLst/>
              <a:pathLst>
                <a:path w="869937" h="3664345">
                  <a:moveTo>
                    <a:pt x="869937" y="0"/>
                  </a:moveTo>
                  <a:lnTo>
                    <a:pt x="0" y="3664345"/>
                  </a:lnTo>
                </a:path>
              </a:pathLst>
            </a:custGeom>
            <a:ln w="3404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79903" y="1646395"/>
              <a:ext cx="3168767" cy="2355068"/>
            </a:xfrm>
            <a:custGeom>
              <a:avLst/>
              <a:pathLst>
                <a:path w="3168767" h="2355068">
                  <a:moveTo>
                    <a:pt x="3168767" y="0"/>
                  </a:moveTo>
                  <a:lnTo>
                    <a:pt x="0" y="2355068"/>
                  </a:lnTo>
                </a:path>
              </a:pathLst>
            </a:custGeom>
            <a:ln w="275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000473" y="1661292"/>
              <a:ext cx="2960676" cy="2788528"/>
            </a:xfrm>
            <a:custGeom>
              <a:avLst/>
              <a:pathLst>
                <a:path w="2960676" h="2788528">
                  <a:moveTo>
                    <a:pt x="2960676" y="0"/>
                  </a:moveTo>
                  <a:lnTo>
                    <a:pt x="0" y="2788528"/>
                  </a:lnTo>
                </a:path>
              </a:pathLst>
            </a:custGeom>
            <a:ln w="2036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043419" y="1575659"/>
              <a:ext cx="2874784" cy="506044"/>
            </a:xfrm>
            <a:custGeom>
              <a:avLst/>
              <a:pathLst>
                <a:path w="2874784" h="506044">
                  <a:moveTo>
                    <a:pt x="2874784" y="0"/>
                  </a:moveTo>
                  <a:lnTo>
                    <a:pt x="0" y="506044"/>
                  </a:lnTo>
                </a:path>
              </a:pathLst>
            </a:custGeom>
            <a:ln w="199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20126" y="1674646"/>
              <a:ext cx="2655153" cy="3158935"/>
            </a:xfrm>
            <a:custGeom>
              <a:avLst/>
              <a:pathLst>
                <a:path w="2655153" h="3158935">
                  <a:moveTo>
                    <a:pt x="2655153" y="0"/>
                  </a:moveTo>
                  <a:lnTo>
                    <a:pt x="0" y="3158935"/>
                  </a:lnTo>
                </a:path>
              </a:pathLst>
            </a:custGeom>
            <a:ln w="3013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52574" y="1712711"/>
              <a:ext cx="410826" cy="3508894"/>
            </a:xfrm>
            <a:custGeom>
              <a:avLst/>
              <a:pathLst>
                <a:path w="410826" h="3508894">
                  <a:moveTo>
                    <a:pt x="410826" y="0"/>
                  </a:moveTo>
                  <a:lnTo>
                    <a:pt x="0" y="3508894"/>
                  </a:lnTo>
                </a:path>
              </a:pathLst>
            </a:custGeom>
            <a:ln w="2319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1453" y="1709325"/>
              <a:ext cx="585825" cy="2467611"/>
            </a:xfrm>
            <a:custGeom>
              <a:avLst/>
              <a:pathLst>
                <a:path w="585825" h="2467611">
                  <a:moveTo>
                    <a:pt x="0" y="0"/>
                  </a:moveTo>
                  <a:lnTo>
                    <a:pt x="585825" y="2467611"/>
                  </a:lnTo>
                </a:path>
              </a:pathLst>
            </a:custGeom>
            <a:ln w="1720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082840" y="1713845"/>
              <a:ext cx="0" cy="3247428"/>
            </a:xfrm>
            <a:custGeom>
              <a:avLst/>
              <a:pathLst>
                <a:path w="0" h="3247428">
                  <a:moveTo>
                    <a:pt x="0" y="0"/>
                  </a:moveTo>
                  <a:lnTo>
                    <a:pt x="0" y="3247428"/>
                  </a:lnTo>
                </a:path>
              </a:pathLst>
            </a:custGeom>
            <a:ln w="3013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02279" y="1712711"/>
              <a:ext cx="338827" cy="2893951"/>
            </a:xfrm>
            <a:custGeom>
              <a:avLst/>
              <a:pathLst>
                <a:path w="338827" h="2893951">
                  <a:moveTo>
                    <a:pt x="0" y="0"/>
                  </a:moveTo>
                  <a:lnTo>
                    <a:pt x="338827" y="2893951"/>
                  </a:lnTo>
                </a:path>
              </a:pathLst>
            </a:custGeom>
            <a:ln w="244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0531" y="1227659"/>
              <a:ext cx="1647673" cy="290037"/>
            </a:xfrm>
            <a:custGeom>
              <a:avLst/>
              <a:pathLst>
                <a:path w="1647673" h="290037">
                  <a:moveTo>
                    <a:pt x="1647673" y="290037"/>
                  </a:moveTo>
                  <a:lnTo>
                    <a:pt x="0" y="0"/>
                  </a:lnTo>
                </a:path>
              </a:pathLst>
            </a:custGeom>
            <a:ln w="17201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89212" y="1204919"/>
              <a:ext cx="640091" cy="275641"/>
            </a:xfrm>
            <a:custGeom>
              <a:avLst/>
              <a:pathLst>
                <a:path w="640091" h="275641">
                  <a:moveTo>
                    <a:pt x="640091" y="275641"/>
                  </a:moveTo>
                  <a:lnTo>
                    <a:pt x="0" y="0"/>
                  </a:lnTo>
                </a:path>
              </a:pathLst>
            </a:custGeom>
            <a:ln w="1995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40100" y="1703733"/>
              <a:ext cx="726134" cy="1991662"/>
            </a:xfrm>
            <a:custGeom>
              <a:avLst/>
              <a:pathLst>
                <a:path w="726134" h="1991662">
                  <a:moveTo>
                    <a:pt x="0" y="0"/>
                  </a:moveTo>
                  <a:lnTo>
                    <a:pt x="726134" y="1991662"/>
                  </a:lnTo>
                </a:path>
              </a:pathLst>
            </a:custGeom>
            <a:ln w="3043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29305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70813" y="1370958"/>
              <a:ext cx="2817489" cy="1623926"/>
            </a:xfrm>
            <a:custGeom>
              <a:avLst/>
              <a:pathLst>
                <a:path w="2817489" h="1623926">
                  <a:moveTo>
                    <a:pt x="2817489" y="0"/>
                  </a:moveTo>
                  <a:lnTo>
                    <a:pt x="0" y="1623926"/>
                  </a:lnTo>
                </a:path>
              </a:pathLst>
            </a:custGeom>
            <a:ln w="33189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60150" y="1387197"/>
              <a:ext cx="2838815" cy="2109844"/>
            </a:xfrm>
            <a:custGeom>
              <a:avLst/>
              <a:pathLst>
                <a:path w="2838815" h="2109844">
                  <a:moveTo>
                    <a:pt x="2838815" y="0"/>
                  </a:moveTo>
                  <a:lnTo>
                    <a:pt x="0" y="2109844"/>
                  </a:lnTo>
                </a:path>
              </a:pathLst>
            </a:custGeom>
            <a:ln w="231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3043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67423" y="1402094"/>
              <a:ext cx="2744021" cy="2584471"/>
            </a:xfrm>
            <a:custGeom>
              <a:avLst/>
              <a:pathLst>
                <a:path w="2744021" h="2584471">
                  <a:moveTo>
                    <a:pt x="2744021" y="0"/>
                  </a:moveTo>
                  <a:lnTo>
                    <a:pt x="0" y="2584471"/>
                  </a:lnTo>
                </a:path>
              </a:pathLst>
            </a:custGeom>
            <a:ln w="244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986343" y="1415448"/>
              <a:ext cx="2539232" cy="3021019"/>
            </a:xfrm>
            <a:custGeom>
              <a:avLst/>
              <a:pathLst>
                <a:path w="2539232" h="3021019">
                  <a:moveTo>
                    <a:pt x="2539232" y="0"/>
                  </a:moveTo>
                  <a:lnTo>
                    <a:pt x="0" y="3021019"/>
                  </a:lnTo>
                </a:path>
              </a:pathLst>
            </a:custGeom>
            <a:ln w="231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38950" y="1335350"/>
              <a:ext cx="2434018" cy="727464"/>
            </a:xfrm>
            <a:custGeom>
              <a:avLst/>
              <a:pathLst>
                <a:path w="2434018" h="727464">
                  <a:moveTo>
                    <a:pt x="2434018" y="0"/>
                  </a:moveTo>
                  <a:lnTo>
                    <a:pt x="0" y="727464"/>
                  </a:lnTo>
                </a:path>
              </a:pathLst>
            </a:custGeom>
            <a:ln w="332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304535" y="1427075"/>
              <a:ext cx="2236631" cy="3394879"/>
            </a:xfrm>
            <a:custGeom>
              <a:avLst/>
              <a:pathLst>
                <a:path w="2236631" h="3394879">
                  <a:moveTo>
                    <a:pt x="2236631" y="0"/>
                  </a:moveTo>
                  <a:lnTo>
                    <a:pt x="0" y="3394879"/>
                  </a:lnTo>
                </a:path>
              </a:pathLst>
            </a:custGeom>
            <a:ln w="373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33135" y="1454647"/>
              <a:ext cx="0" cy="3765824"/>
            </a:xfrm>
            <a:custGeom>
              <a:avLst/>
              <a:pathLst>
                <a:path w="0" h="3765824">
                  <a:moveTo>
                    <a:pt x="0" y="0"/>
                  </a:moveTo>
                  <a:lnTo>
                    <a:pt x="0" y="3765824"/>
                  </a:lnTo>
                </a:path>
              </a:pathLst>
            </a:custGeom>
            <a:ln w="2319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2985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52574" y="1453513"/>
              <a:ext cx="410826" cy="3508894"/>
            </a:xfrm>
            <a:custGeom>
              <a:avLst/>
              <a:pathLst>
                <a:path w="410826" h="3508894">
                  <a:moveTo>
                    <a:pt x="0" y="0"/>
                  </a:moveTo>
                  <a:lnTo>
                    <a:pt x="410826" y="3508894"/>
                  </a:lnTo>
                </a:path>
              </a:pathLst>
            </a:custGeom>
            <a:ln w="3493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231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72780" y="1208382"/>
              <a:ext cx="1193469" cy="69394"/>
            </a:xfrm>
            <a:custGeom>
              <a:avLst/>
              <a:pathLst>
                <a:path w="1193469" h="69394">
                  <a:moveTo>
                    <a:pt x="1193469" y="69394"/>
                  </a:moveTo>
                  <a:lnTo>
                    <a:pt x="0" y="0"/>
                  </a:lnTo>
                </a:path>
              </a:pathLst>
            </a:custGeom>
            <a:ln w="32059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3359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23196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525980" y="3245529"/>
              <a:ext cx="0" cy="184060"/>
            </a:xfrm>
            <a:custGeom>
              <a:avLst/>
              <a:pathLst>
                <a:path w="0" h="184060">
                  <a:moveTo>
                    <a:pt x="0" y="0"/>
                  </a:moveTo>
                  <a:lnTo>
                    <a:pt x="0" y="184060"/>
                  </a:lnTo>
                </a:path>
              </a:pathLst>
            </a:custGeom>
            <a:ln w="3393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647670" y="3192976"/>
              <a:ext cx="2366315" cy="2228726"/>
            </a:xfrm>
            <a:custGeom>
              <a:avLst/>
              <a:pathLst>
                <a:path w="2366315" h="2228726">
                  <a:moveTo>
                    <a:pt x="0" y="0"/>
                  </a:moveTo>
                  <a:lnTo>
                    <a:pt x="2366315" y="2228726"/>
                  </a:lnTo>
                </a:path>
              </a:pathLst>
            </a:custGeom>
            <a:ln w="380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545420" y="3244395"/>
              <a:ext cx="80874" cy="690751"/>
            </a:xfrm>
            <a:custGeom>
              <a:avLst/>
              <a:pathLst>
                <a:path w="80874" h="690751">
                  <a:moveTo>
                    <a:pt x="0" y="0"/>
                  </a:moveTo>
                  <a:lnTo>
                    <a:pt x="80874" y="690751"/>
                  </a:lnTo>
                </a:path>
              </a:pathLst>
            </a:custGeom>
            <a:ln w="23196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564594" y="3241008"/>
              <a:ext cx="275576" cy="1160780"/>
            </a:xfrm>
            <a:custGeom>
              <a:avLst/>
              <a:pathLst>
                <a:path w="275576" h="1160780">
                  <a:moveTo>
                    <a:pt x="0" y="0"/>
                  </a:moveTo>
                  <a:lnTo>
                    <a:pt x="275576" y="1160780"/>
                  </a:lnTo>
                </a:path>
              </a:pathLst>
            </a:custGeom>
            <a:ln w="33456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2583240" y="3235416"/>
              <a:ext cx="572065" cy="1569078"/>
            </a:xfrm>
            <a:custGeom>
              <a:avLst/>
              <a:pathLst>
                <a:path w="572065" h="1569078">
                  <a:moveTo>
                    <a:pt x="0" y="0"/>
                  </a:moveTo>
                  <a:lnTo>
                    <a:pt x="572065" y="1569078"/>
                  </a:lnTo>
                </a:path>
              </a:pathLst>
            </a:custGeom>
            <a:ln w="3724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660150" y="3178078"/>
              <a:ext cx="2838815" cy="2109844"/>
            </a:xfrm>
            <a:custGeom>
              <a:avLst/>
              <a:pathLst>
                <a:path w="2838815" h="2109844">
                  <a:moveTo>
                    <a:pt x="0" y="0"/>
                  </a:moveTo>
                  <a:lnTo>
                    <a:pt x="2838815" y="2109844"/>
                  </a:lnTo>
                </a:path>
              </a:pathLst>
            </a:custGeom>
            <a:ln w="231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686147" y="3126231"/>
              <a:ext cx="3899578" cy="1165481"/>
            </a:xfrm>
            <a:custGeom>
              <a:avLst/>
              <a:pathLst>
                <a:path w="3899578" h="1165481">
                  <a:moveTo>
                    <a:pt x="0" y="0"/>
                  </a:moveTo>
                  <a:lnTo>
                    <a:pt x="3899578" y="1165481"/>
                  </a:lnTo>
                </a:path>
              </a:pathLst>
            </a:custGeom>
            <a:ln w="33456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70813" y="3161839"/>
              <a:ext cx="3267194" cy="1883124"/>
            </a:xfrm>
            <a:custGeom>
              <a:avLst/>
              <a:pathLst>
                <a:path w="3267194" h="1883124">
                  <a:moveTo>
                    <a:pt x="0" y="0"/>
                  </a:moveTo>
                  <a:lnTo>
                    <a:pt x="3267194" y="1883124"/>
                  </a:lnTo>
                </a:path>
              </a:pathLst>
            </a:custGeom>
            <a:ln w="3724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679517" y="3144479"/>
              <a:ext cx="3627493" cy="1562100"/>
            </a:xfrm>
            <a:custGeom>
              <a:avLst/>
              <a:pathLst>
                <a:path w="3627493" h="1562100">
                  <a:moveTo>
                    <a:pt x="0" y="0"/>
                  </a:moveTo>
                  <a:lnTo>
                    <a:pt x="3627493" y="1562100"/>
                  </a:lnTo>
                </a:path>
              </a:pathLst>
            </a:custGeom>
            <a:ln w="23196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690616" y="3107342"/>
              <a:ext cx="4068242" cy="716127"/>
            </a:xfrm>
            <a:custGeom>
              <a:avLst/>
              <a:pathLst>
                <a:path w="4068242" h="716127">
                  <a:moveTo>
                    <a:pt x="0" y="0"/>
                  </a:moveTo>
                  <a:lnTo>
                    <a:pt x="4068242" y="716127"/>
                  </a:lnTo>
                </a:path>
              </a:pathLst>
            </a:custGeom>
            <a:ln w="2812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0150" y="3696474"/>
              <a:ext cx="2341355" cy="1740125"/>
            </a:xfrm>
            <a:custGeom>
              <a:avLst/>
              <a:pathLst>
                <a:path w="2341355" h="1740125">
                  <a:moveTo>
                    <a:pt x="0" y="0"/>
                  </a:moveTo>
                  <a:lnTo>
                    <a:pt x="2341355" y="1740125"/>
                  </a:lnTo>
                </a:path>
              </a:pathLst>
            </a:custGeom>
            <a:ln w="3318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64594" y="3759404"/>
              <a:ext cx="42526" cy="179128"/>
            </a:xfrm>
            <a:custGeom>
              <a:avLst/>
              <a:pathLst>
                <a:path w="42526" h="179128">
                  <a:moveTo>
                    <a:pt x="0" y="0"/>
                  </a:moveTo>
                  <a:lnTo>
                    <a:pt x="42526" y="179128"/>
                  </a:lnTo>
                </a:path>
              </a:pathLst>
            </a:custGeom>
            <a:ln w="244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583240" y="3753812"/>
              <a:ext cx="238282" cy="653568"/>
            </a:xfrm>
            <a:custGeom>
              <a:avLst/>
              <a:pathLst>
                <a:path w="238282" h="653568">
                  <a:moveTo>
                    <a:pt x="0" y="0"/>
                  </a:moveTo>
                  <a:lnTo>
                    <a:pt x="238282" y="653568"/>
                  </a:lnTo>
                </a:path>
              </a:pathLst>
            </a:custGeom>
            <a:ln w="2334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601106" y="3746093"/>
              <a:ext cx="536333" cy="1066121"/>
            </a:xfrm>
            <a:custGeom>
              <a:avLst/>
              <a:pathLst>
                <a:path w="536333" h="1066121">
                  <a:moveTo>
                    <a:pt x="0" y="0"/>
                  </a:moveTo>
                  <a:lnTo>
                    <a:pt x="536333" y="1066121"/>
                  </a:lnTo>
                </a:path>
              </a:pathLst>
            </a:custGeom>
            <a:ln w="1471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0813" y="3680235"/>
              <a:ext cx="2817489" cy="1623926"/>
            </a:xfrm>
            <a:custGeom>
              <a:avLst/>
              <a:pathLst>
                <a:path w="2817489" h="1623926">
                  <a:moveTo>
                    <a:pt x="0" y="0"/>
                  </a:moveTo>
                  <a:lnTo>
                    <a:pt x="2817489" y="1623926"/>
                  </a:lnTo>
                </a:path>
              </a:pathLst>
            </a:custGeom>
            <a:ln w="3318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690616" y="3625738"/>
              <a:ext cx="3890639" cy="684864"/>
            </a:xfrm>
            <a:custGeom>
              <a:avLst/>
              <a:pathLst>
                <a:path w="3890639" h="684864">
                  <a:moveTo>
                    <a:pt x="0" y="0"/>
                  </a:moveTo>
                  <a:lnTo>
                    <a:pt x="3890639" y="684864"/>
                  </a:lnTo>
                </a:path>
              </a:pathLst>
            </a:custGeom>
            <a:ln w="34494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679517" y="3662875"/>
              <a:ext cx="3249786" cy="1399449"/>
            </a:xfrm>
            <a:custGeom>
              <a:avLst/>
              <a:pathLst>
                <a:path w="3249786" h="1399449">
                  <a:moveTo>
                    <a:pt x="0" y="0"/>
                  </a:moveTo>
                  <a:lnTo>
                    <a:pt x="3249786" y="1399449"/>
                  </a:lnTo>
                </a:path>
              </a:pathLst>
            </a:custGeom>
            <a:ln w="373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86147" y="3644627"/>
              <a:ext cx="3614232" cy="1080199"/>
            </a:xfrm>
            <a:custGeom>
              <a:avLst/>
              <a:pathLst>
                <a:path w="3614232" h="1080199">
                  <a:moveTo>
                    <a:pt x="0" y="0"/>
                  </a:moveTo>
                  <a:lnTo>
                    <a:pt x="3614232" y="1080199"/>
                  </a:lnTo>
                </a:path>
              </a:pathLst>
            </a:custGeom>
            <a:ln w="244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2866" y="3606461"/>
              <a:ext cx="4063743" cy="236285"/>
            </a:xfrm>
            <a:custGeom>
              <a:avLst/>
              <a:pathLst>
                <a:path w="4063743" h="236285">
                  <a:moveTo>
                    <a:pt x="0" y="0"/>
                  </a:moveTo>
                  <a:lnTo>
                    <a:pt x="4063743" y="236285"/>
                  </a:lnTo>
                </a:path>
              </a:pathLst>
            </a:custGeom>
            <a:ln w="3229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95843" y="5435509"/>
              <a:ext cx="177125" cy="52938"/>
            </a:xfrm>
            <a:custGeom>
              <a:avLst/>
              <a:pathLst>
                <a:path w="177125" h="52938">
                  <a:moveTo>
                    <a:pt x="0" y="52938"/>
                  </a:moveTo>
                  <a:lnTo>
                    <a:pt x="177125" y="0"/>
                  </a:lnTo>
                </a:path>
              </a:pathLst>
            </a:custGeom>
            <a:ln w="3493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69845" y="4439300"/>
              <a:ext cx="1341877" cy="997300"/>
            </a:xfrm>
            <a:custGeom>
              <a:avLst/>
              <a:pathLst>
                <a:path w="1341877" h="997300">
                  <a:moveTo>
                    <a:pt x="0" y="997300"/>
                  </a:moveTo>
                  <a:lnTo>
                    <a:pt x="1341877" y="0"/>
                  </a:lnTo>
                </a:path>
              </a:pathLst>
            </a:custGeom>
            <a:ln w="244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3397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80508" y="4856174"/>
              <a:ext cx="1035205" cy="596665"/>
            </a:xfrm>
            <a:custGeom>
              <a:avLst/>
              <a:pathLst>
                <a:path w="1035205" h="596665">
                  <a:moveTo>
                    <a:pt x="0" y="596665"/>
                  </a:moveTo>
                  <a:lnTo>
                    <a:pt x="1035205" y="0"/>
                  </a:lnTo>
                </a:path>
              </a:pathLst>
            </a:custGeom>
            <a:ln w="33597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790566" y="4184657"/>
              <a:ext cx="2200277" cy="1268181"/>
            </a:xfrm>
            <a:custGeom>
              <a:avLst/>
              <a:pathLst>
                <a:path w="2200277" h="1268181">
                  <a:moveTo>
                    <a:pt x="0" y="0"/>
                  </a:moveTo>
                  <a:lnTo>
                    <a:pt x="2200277" y="1268181"/>
                  </a:lnTo>
                </a:path>
              </a:pathLst>
            </a:custGeom>
            <a:ln w="2440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720859" y="4250515"/>
              <a:ext cx="82797" cy="164584"/>
            </a:xfrm>
            <a:custGeom>
              <a:avLst/>
              <a:pathLst>
                <a:path w="82797" h="164584">
                  <a:moveTo>
                    <a:pt x="0" y="0"/>
                  </a:moveTo>
                  <a:lnTo>
                    <a:pt x="82797" y="164584"/>
                  </a:lnTo>
                </a:path>
              </a:pathLst>
            </a:custGeom>
            <a:ln w="3547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737702" y="4240775"/>
              <a:ext cx="382895" cy="581179"/>
            </a:xfrm>
            <a:custGeom>
              <a:avLst/>
              <a:pathLst>
                <a:path w="382895" h="581179">
                  <a:moveTo>
                    <a:pt x="0" y="0"/>
                  </a:moveTo>
                  <a:lnTo>
                    <a:pt x="382895" y="581179"/>
                  </a:lnTo>
                </a:path>
              </a:pathLst>
            </a:custGeom>
            <a:ln w="38096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799270" y="4167297"/>
              <a:ext cx="2680328" cy="1154224"/>
            </a:xfrm>
            <a:custGeom>
              <a:avLst/>
              <a:pathLst>
                <a:path w="2680328" h="1154224">
                  <a:moveTo>
                    <a:pt x="0" y="0"/>
                  </a:moveTo>
                  <a:lnTo>
                    <a:pt x="2680328" y="1154224"/>
                  </a:lnTo>
                </a:path>
              </a:pathLst>
            </a:custGeom>
            <a:ln w="24403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812619" y="4110883"/>
              <a:ext cx="3766388" cy="218995"/>
            </a:xfrm>
            <a:custGeom>
              <a:avLst/>
              <a:pathLst>
                <a:path w="3766388" h="218995">
                  <a:moveTo>
                    <a:pt x="0" y="0"/>
                  </a:moveTo>
                  <a:lnTo>
                    <a:pt x="3766388" y="218995"/>
                  </a:lnTo>
                </a:path>
              </a:pathLst>
            </a:custGeom>
            <a:ln w="3516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805900" y="4149050"/>
              <a:ext cx="3116772" cy="931521"/>
            </a:xfrm>
            <a:custGeom>
              <a:avLst/>
              <a:pathLst>
                <a:path w="3116772" h="931521">
                  <a:moveTo>
                    <a:pt x="0" y="0"/>
                  </a:moveTo>
                  <a:lnTo>
                    <a:pt x="3116772" y="931521"/>
                  </a:lnTo>
                </a:path>
              </a:pathLst>
            </a:custGeom>
            <a:ln w="3724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810369" y="4130161"/>
              <a:ext cx="3485540" cy="613555"/>
            </a:xfrm>
            <a:custGeom>
              <a:avLst/>
              <a:pathLst>
                <a:path w="3485540" h="613555">
                  <a:moveTo>
                    <a:pt x="0" y="0"/>
                  </a:moveTo>
                  <a:lnTo>
                    <a:pt x="3485540" y="613555"/>
                  </a:lnTo>
                </a:path>
              </a:pathLst>
            </a:custGeom>
            <a:ln w="244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812619" y="3862154"/>
              <a:ext cx="3943990" cy="229322"/>
            </a:xfrm>
            <a:custGeom>
              <a:avLst/>
              <a:pathLst>
                <a:path w="3943990" h="229322">
                  <a:moveTo>
                    <a:pt x="0" y="229322"/>
                  </a:moveTo>
                  <a:lnTo>
                    <a:pt x="3943990" y="0"/>
                  </a:lnTo>
                </a:path>
              </a:pathLst>
            </a:custGeom>
            <a:ln w="3516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3032320" y="4630552"/>
              <a:ext cx="1949819" cy="839647"/>
            </a:xfrm>
            <a:custGeom>
              <a:avLst/>
              <a:pathLst>
                <a:path w="1949819" h="839647">
                  <a:moveTo>
                    <a:pt x="0" y="0"/>
                  </a:moveTo>
                  <a:lnTo>
                    <a:pt x="1949819" y="839647"/>
                  </a:lnTo>
                </a:path>
              </a:pathLst>
            </a:custGeom>
            <a:ln w="3724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986343" y="4692403"/>
              <a:ext cx="118663" cy="141178"/>
            </a:xfrm>
            <a:custGeom>
              <a:avLst/>
              <a:pathLst>
                <a:path w="118663" h="141178">
                  <a:moveTo>
                    <a:pt x="0" y="0"/>
                  </a:moveTo>
                  <a:lnTo>
                    <a:pt x="118663" y="141178"/>
                  </a:lnTo>
                </a:path>
              </a:pathLst>
            </a:custGeom>
            <a:ln w="24403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3038950" y="4612305"/>
              <a:ext cx="2434018" cy="727464"/>
            </a:xfrm>
            <a:custGeom>
              <a:avLst/>
              <a:pathLst>
                <a:path w="2434018" h="727464">
                  <a:moveTo>
                    <a:pt x="0" y="0"/>
                  </a:moveTo>
                  <a:lnTo>
                    <a:pt x="2434018" y="727464"/>
                  </a:lnTo>
                </a:path>
              </a:pathLst>
            </a:custGeom>
            <a:ln w="381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3045669" y="4349286"/>
              <a:ext cx="3533338" cy="205445"/>
            </a:xfrm>
            <a:custGeom>
              <a:avLst/>
              <a:pathLst>
                <a:path w="3533338" h="205445">
                  <a:moveTo>
                    <a:pt x="0" y="205445"/>
                  </a:moveTo>
                  <a:lnTo>
                    <a:pt x="3533338" y="0"/>
                  </a:lnTo>
                </a:path>
              </a:pathLst>
            </a:custGeom>
            <a:ln w="14712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3043419" y="4593416"/>
              <a:ext cx="2874784" cy="506044"/>
            </a:xfrm>
            <a:custGeom>
              <a:avLst/>
              <a:pathLst>
                <a:path w="2874784" h="506044">
                  <a:moveTo>
                    <a:pt x="0" y="0"/>
                  </a:moveTo>
                  <a:lnTo>
                    <a:pt x="2874784" y="506044"/>
                  </a:lnTo>
                </a:path>
              </a:pathLst>
            </a:custGeom>
            <a:ln w="33597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045669" y="4574139"/>
              <a:ext cx="3247992" cy="188853"/>
            </a:xfrm>
            <a:custGeom>
              <a:avLst/>
              <a:pathLst>
                <a:path w="3247992" h="188853">
                  <a:moveTo>
                    <a:pt x="0" y="0"/>
                  </a:moveTo>
                  <a:lnTo>
                    <a:pt x="3247992" y="188853"/>
                  </a:lnTo>
                </a:path>
              </a:pathLst>
            </a:custGeom>
            <a:ln w="2812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3043419" y="3881431"/>
              <a:ext cx="3715439" cy="654023"/>
            </a:xfrm>
            <a:custGeom>
              <a:avLst/>
              <a:pathLst>
                <a:path w="3715439" h="654023">
                  <a:moveTo>
                    <a:pt x="0" y="654023"/>
                  </a:moveTo>
                  <a:lnTo>
                    <a:pt x="3715439" y="0"/>
                  </a:lnTo>
                </a:path>
              </a:pathLst>
            </a:custGeom>
            <a:ln w="29305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2564594" y="2273330"/>
              <a:ext cx="275576" cy="1160780"/>
            </a:xfrm>
            <a:custGeom>
              <a:avLst/>
              <a:pathLst>
                <a:path w="275576" h="1160780">
                  <a:moveTo>
                    <a:pt x="275576" y="0"/>
                  </a:moveTo>
                  <a:lnTo>
                    <a:pt x="0" y="1160780"/>
                  </a:lnTo>
                </a:path>
              </a:pathLst>
            </a:custGeom>
            <a:ln w="3043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2970752" y="2250279"/>
              <a:ext cx="2072955" cy="3146443"/>
            </a:xfrm>
            <a:custGeom>
              <a:avLst/>
              <a:pathLst>
                <a:path w="2072955" h="3146443">
                  <a:moveTo>
                    <a:pt x="0" y="0"/>
                  </a:moveTo>
                  <a:lnTo>
                    <a:pt x="2072955" y="3146443"/>
                  </a:lnTo>
                </a:path>
              </a:pathLst>
            </a:custGeom>
            <a:ln w="23341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2665173" y="2276717"/>
              <a:ext cx="194171" cy="1658429"/>
            </a:xfrm>
            <a:custGeom>
              <a:avLst/>
              <a:pathLst>
                <a:path w="194171" h="1658429">
                  <a:moveTo>
                    <a:pt x="194171" y="0"/>
                  </a:moveTo>
                  <a:lnTo>
                    <a:pt x="0" y="1658429"/>
                  </a:lnTo>
                </a:path>
              </a:pathLst>
            </a:custGeom>
            <a:ln w="19009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2878783" y="2277851"/>
              <a:ext cx="0" cy="2119416"/>
            </a:xfrm>
            <a:custGeom>
              <a:avLst/>
              <a:pathLst>
                <a:path w="0" h="2119416">
                  <a:moveTo>
                    <a:pt x="0" y="0"/>
                  </a:moveTo>
                  <a:lnTo>
                    <a:pt x="0" y="2119416"/>
                  </a:lnTo>
                </a:path>
              </a:pathLst>
            </a:custGeom>
            <a:ln w="29305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898223" y="2276717"/>
              <a:ext cx="294904" cy="2518799"/>
            </a:xfrm>
            <a:custGeom>
              <a:avLst/>
              <a:pathLst>
                <a:path w="294904" h="2518799">
                  <a:moveTo>
                    <a:pt x="0" y="0"/>
                  </a:moveTo>
                  <a:lnTo>
                    <a:pt x="294904" y="2518799"/>
                  </a:lnTo>
                </a:path>
              </a:pathLst>
            </a:custGeom>
            <a:ln w="3043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2986343" y="2238652"/>
              <a:ext cx="2539232" cy="3021019"/>
            </a:xfrm>
            <a:custGeom>
              <a:avLst/>
              <a:pathLst>
                <a:path w="2539232" h="3021019">
                  <a:moveTo>
                    <a:pt x="0" y="0"/>
                  </a:moveTo>
                  <a:lnTo>
                    <a:pt x="2539232" y="3021019"/>
                  </a:lnTo>
                </a:path>
              </a:pathLst>
            </a:custGeom>
            <a:ln w="23832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000473" y="2225298"/>
              <a:ext cx="2960676" cy="2788528"/>
            </a:xfrm>
            <a:custGeom>
              <a:avLst/>
              <a:pathLst>
                <a:path w="2960676" h="2788528">
                  <a:moveTo>
                    <a:pt x="0" y="0"/>
                  </a:moveTo>
                  <a:lnTo>
                    <a:pt x="2960676" y="2788528"/>
                  </a:lnTo>
                </a:path>
              </a:pathLst>
            </a:custGeom>
            <a:ln w="1695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372733" y="5009419"/>
              <a:ext cx="1602775" cy="479027"/>
            </a:xfrm>
            <a:custGeom>
              <a:avLst/>
              <a:pathLst>
                <a:path w="1602775" h="479027">
                  <a:moveTo>
                    <a:pt x="0" y="0"/>
                  </a:moveTo>
                  <a:lnTo>
                    <a:pt x="1602775" y="479027"/>
                  </a:lnTo>
                </a:path>
              </a:pathLst>
            </a:custGeom>
            <a:ln w="2315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377202" y="4990530"/>
              <a:ext cx="2091296" cy="368128"/>
            </a:xfrm>
            <a:custGeom>
              <a:avLst/>
              <a:pathLst>
                <a:path w="2091296" h="368128">
                  <a:moveTo>
                    <a:pt x="0" y="0"/>
                  </a:moveTo>
                  <a:lnTo>
                    <a:pt x="2091296" y="368128"/>
                  </a:lnTo>
                </a:path>
              </a:pathLst>
            </a:custGeom>
            <a:ln w="19009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79452" y="4971253"/>
              <a:ext cx="2536502" cy="147484"/>
            </a:xfrm>
            <a:custGeom>
              <a:avLst/>
              <a:pathLst>
                <a:path w="2536502" h="147484">
                  <a:moveTo>
                    <a:pt x="0" y="0"/>
                  </a:moveTo>
                  <a:lnTo>
                    <a:pt x="2536502" y="147484"/>
                  </a:lnTo>
                </a:path>
              </a:pathLst>
            </a:custGeom>
            <a:ln w="3043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77968" y="5211919"/>
              <a:ext cx="160039" cy="92242"/>
            </a:xfrm>
            <a:custGeom>
              <a:avLst/>
              <a:pathLst>
                <a:path w="160039" h="92242">
                  <a:moveTo>
                    <a:pt x="0" y="92242"/>
                  </a:moveTo>
                  <a:lnTo>
                    <a:pt x="160039" y="0"/>
                  </a:lnTo>
                </a:path>
              </a:pathLst>
            </a:custGeom>
            <a:ln w="34494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67305" y="4872413"/>
              <a:ext cx="559071" cy="415509"/>
            </a:xfrm>
            <a:custGeom>
              <a:avLst/>
              <a:pathLst>
                <a:path w="559071" h="415509">
                  <a:moveTo>
                    <a:pt x="0" y="415509"/>
                  </a:moveTo>
                  <a:lnTo>
                    <a:pt x="559071" y="0"/>
                  </a:lnTo>
                </a:path>
              </a:pathLst>
            </a:custGeom>
            <a:ln w="33200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3043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3229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2985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2633540" y="1326647"/>
              <a:ext cx="1364794" cy="1623746"/>
            </a:xfrm>
            <a:custGeom>
              <a:avLst/>
              <a:pathLst>
                <a:path w="1364794" h="1623746">
                  <a:moveTo>
                    <a:pt x="1364794" y="0"/>
                  </a:moveTo>
                  <a:lnTo>
                    <a:pt x="0" y="1623746"/>
                  </a:lnTo>
                </a:path>
              </a:pathLst>
            </a:custGeom>
            <a:ln w="3043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617949" y="1338274"/>
              <a:ext cx="1395976" cy="2118888"/>
            </a:xfrm>
            <a:custGeom>
              <a:avLst/>
              <a:pathLst>
                <a:path w="1395976" h="2118888">
                  <a:moveTo>
                    <a:pt x="1395976" y="0"/>
                  </a:moveTo>
                  <a:lnTo>
                    <a:pt x="0" y="2118888"/>
                  </a:lnTo>
                </a:path>
              </a:pathLst>
            </a:custGeom>
            <a:ln w="33971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720859" y="1348014"/>
              <a:ext cx="1309909" cy="2603830"/>
            </a:xfrm>
            <a:custGeom>
              <a:avLst/>
              <a:pathLst>
                <a:path w="1309909" h="2603830">
                  <a:moveTo>
                    <a:pt x="1309909" y="0"/>
                  </a:moveTo>
                  <a:lnTo>
                    <a:pt x="0" y="2603830"/>
                  </a:lnTo>
                </a:path>
              </a:pathLst>
            </a:custGeom>
            <a:ln w="32059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936043" y="1355734"/>
              <a:ext cx="1112590" cy="3051646"/>
            </a:xfrm>
            <a:custGeom>
              <a:avLst/>
              <a:pathLst>
                <a:path w="1112590" h="3051646">
                  <a:moveTo>
                    <a:pt x="1112590" y="0"/>
                  </a:moveTo>
                  <a:lnTo>
                    <a:pt x="0" y="3051646"/>
                  </a:lnTo>
                </a:path>
              </a:pathLst>
            </a:custGeom>
            <a:ln w="3043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197863" y="1338274"/>
              <a:ext cx="2170714" cy="3294827"/>
            </a:xfrm>
            <a:custGeom>
              <a:avLst/>
              <a:pathLst>
                <a:path w="2170714" h="3294827">
                  <a:moveTo>
                    <a:pt x="0" y="0"/>
                  </a:moveTo>
                  <a:lnTo>
                    <a:pt x="2170714" y="3294827"/>
                  </a:lnTo>
                </a:path>
              </a:pathLst>
            </a:custGeom>
            <a:ln w="35473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3393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660150" y="1238519"/>
              <a:ext cx="2341355" cy="1740125"/>
            </a:xfrm>
            <a:custGeom>
              <a:avLst/>
              <a:pathLst>
                <a:path w="2341355" h="1740125">
                  <a:moveTo>
                    <a:pt x="2341355" y="0"/>
                  </a:moveTo>
                  <a:lnTo>
                    <a:pt x="0" y="1740125"/>
                  </a:lnTo>
                </a:path>
              </a:pathLst>
            </a:custGeom>
            <a:ln w="30438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647670" y="1253417"/>
              <a:ext cx="2366315" cy="2228726"/>
            </a:xfrm>
            <a:custGeom>
              <a:avLst/>
              <a:pathLst>
                <a:path w="2366315" h="2228726">
                  <a:moveTo>
                    <a:pt x="2366315" y="0"/>
                  </a:moveTo>
                  <a:lnTo>
                    <a:pt x="0" y="2228726"/>
                  </a:lnTo>
                </a:path>
              </a:pathLst>
            </a:custGeom>
            <a:ln w="3516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135676" y="1305970"/>
              <a:ext cx="0" cy="4063179"/>
            </a:xfrm>
            <a:custGeom>
              <a:avLst/>
              <a:pathLst>
                <a:path w="0" h="4063179">
                  <a:moveTo>
                    <a:pt x="0" y="0"/>
                  </a:moveTo>
                  <a:lnTo>
                    <a:pt x="0" y="4063179"/>
                  </a:lnTo>
                </a:path>
              </a:pathLst>
            </a:custGeom>
            <a:ln w="3345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753293" y="1266770"/>
              <a:ext cx="2274822" cy="2706441"/>
            </a:xfrm>
            <a:custGeom>
              <a:avLst/>
              <a:pathLst>
                <a:path w="2274822" h="2706441">
                  <a:moveTo>
                    <a:pt x="2274822" y="0"/>
                  </a:moveTo>
                  <a:lnTo>
                    <a:pt x="0" y="2706441"/>
                  </a:lnTo>
                </a:path>
              </a:pathLst>
            </a:custGeom>
            <a:ln w="30438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970752" y="1278397"/>
              <a:ext cx="2072955" cy="3146443"/>
            </a:xfrm>
            <a:custGeom>
              <a:avLst/>
              <a:pathLst>
                <a:path w="2072955" h="3146443">
                  <a:moveTo>
                    <a:pt x="2072955" y="0"/>
                  </a:moveTo>
                  <a:lnTo>
                    <a:pt x="0" y="3146443"/>
                  </a:lnTo>
                </a:path>
              </a:pathLst>
            </a:custGeom>
            <a:ln w="35162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3287692" y="1288138"/>
              <a:ext cx="1772857" cy="3524076"/>
            </a:xfrm>
            <a:custGeom>
              <a:avLst/>
              <a:pathLst>
                <a:path w="1772857" h="3524076">
                  <a:moveTo>
                    <a:pt x="1772857" y="0"/>
                  </a:moveTo>
                  <a:lnTo>
                    <a:pt x="0" y="3524076"/>
                  </a:lnTo>
                </a:path>
              </a:pathLst>
            </a:custGeom>
            <a:ln w="33456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155115" y="1304836"/>
              <a:ext cx="458580" cy="3916770"/>
            </a:xfrm>
            <a:custGeom>
              <a:avLst/>
              <a:pathLst>
                <a:path w="458580" h="3916770">
                  <a:moveTo>
                    <a:pt x="0" y="0"/>
                  </a:moveTo>
                  <a:lnTo>
                    <a:pt x="458580" y="3916770"/>
                  </a:lnTo>
                </a:path>
              </a:pathLst>
            </a:custGeom>
            <a:ln w="30438" cap="rnd">
              <a:solidFill>
                <a:srgbClr val="A7282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3320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174289" y="1301449"/>
              <a:ext cx="869937" cy="3664345"/>
            </a:xfrm>
            <a:custGeom>
              <a:avLst/>
              <a:pathLst>
                <a:path w="869937" h="3664345">
                  <a:moveTo>
                    <a:pt x="0" y="0"/>
                  </a:moveTo>
                  <a:lnTo>
                    <a:pt x="869937" y="3664345"/>
                  </a:lnTo>
                </a:path>
              </a:pathLst>
            </a:custGeom>
            <a:ln w="38100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16951" cap="rnd">
              <a:solidFill>
                <a:srgbClr val="D9485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4272780" y="1148506"/>
              <a:ext cx="696010" cy="40469"/>
            </a:xfrm>
            <a:custGeom>
              <a:avLst/>
              <a:pathLst>
                <a:path w="696010" h="40469">
                  <a:moveTo>
                    <a:pt x="696010" y="0"/>
                  </a:moveTo>
                  <a:lnTo>
                    <a:pt x="0" y="40469"/>
                  </a:lnTo>
                </a:path>
              </a:pathLst>
            </a:custGeom>
            <a:ln w="2985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38100" cap="rnd">
              <a:solidFill>
                <a:srgbClr val="FFA7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939515" y="3170392"/>
              <a:ext cx="44264" cy="167167"/>
            </a:xfrm>
            <a:custGeom>
              <a:avLst/>
              <a:pathLst>
                <a:path w="44264" h="167167">
                  <a:moveTo>
                    <a:pt x="44264" y="0"/>
                  </a:moveTo>
                  <a:lnTo>
                    <a:pt x="37865" y="122"/>
                  </a:lnTo>
                  <a:lnTo>
                    <a:pt x="31477" y="489"/>
                  </a:lnTo>
                  <a:lnTo>
                    <a:pt x="25107" y="1101"/>
                  </a:lnTo>
                  <a:lnTo>
                    <a:pt x="18764" y="1956"/>
                  </a:lnTo>
                  <a:lnTo>
                    <a:pt x="12460" y="3053"/>
                  </a:lnTo>
                  <a:lnTo>
                    <a:pt x="6202" y="4390"/>
                  </a:lnTo>
                  <a:lnTo>
                    <a:pt x="0" y="5966"/>
                  </a:lnTo>
                  <a:lnTo>
                    <a:pt x="44264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939515" y="3176359"/>
              <a:ext cx="44264" cy="161200"/>
            </a:xfrm>
            <a:custGeom>
              <a:avLst/>
              <a:pathLst>
                <a:path w="44264" h="161200">
                  <a:moveTo>
                    <a:pt x="0" y="0"/>
                  </a:moveTo>
                  <a:lnTo>
                    <a:pt x="44264" y="16120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816613" y="3170457"/>
              <a:ext cx="334326" cy="334262"/>
            </a:xfrm>
            <a:custGeom>
              <a:avLst/>
              <a:pathLst>
                <a:path w="334326" h="334262">
                  <a:moveTo>
                    <a:pt x="122901" y="5901"/>
                  </a:moveTo>
                  <a:lnTo>
                    <a:pt x="117818" y="7384"/>
                  </a:lnTo>
                  <a:lnTo>
                    <a:pt x="112784" y="9027"/>
                  </a:lnTo>
                  <a:lnTo>
                    <a:pt x="107804" y="10829"/>
                  </a:lnTo>
                  <a:lnTo>
                    <a:pt x="102884" y="12787"/>
                  </a:lnTo>
                  <a:lnTo>
                    <a:pt x="98029" y="14901"/>
                  </a:lnTo>
                  <a:lnTo>
                    <a:pt x="93243" y="17167"/>
                  </a:lnTo>
                  <a:lnTo>
                    <a:pt x="88531" y="19584"/>
                  </a:lnTo>
                  <a:lnTo>
                    <a:pt x="83898" y="22148"/>
                  </a:lnTo>
                  <a:lnTo>
                    <a:pt x="79349" y="24858"/>
                  </a:lnTo>
                  <a:lnTo>
                    <a:pt x="74888" y="27711"/>
                  </a:lnTo>
                  <a:lnTo>
                    <a:pt x="70519" y="30704"/>
                  </a:lnTo>
                  <a:lnTo>
                    <a:pt x="66247" y="33833"/>
                  </a:lnTo>
                  <a:lnTo>
                    <a:pt x="62077" y="37097"/>
                  </a:lnTo>
                  <a:lnTo>
                    <a:pt x="58012" y="40490"/>
                  </a:lnTo>
                  <a:lnTo>
                    <a:pt x="54057" y="44011"/>
                  </a:lnTo>
                  <a:lnTo>
                    <a:pt x="50215" y="47655"/>
                  </a:lnTo>
                  <a:lnTo>
                    <a:pt x="46490" y="51420"/>
                  </a:lnTo>
                  <a:lnTo>
                    <a:pt x="42887" y="55300"/>
                  </a:lnTo>
                  <a:lnTo>
                    <a:pt x="39408" y="59292"/>
                  </a:lnTo>
                  <a:lnTo>
                    <a:pt x="36057" y="63393"/>
                  </a:lnTo>
                  <a:lnTo>
                    <a:pt x="32838" y="67598"/>
                  </a:lnTo>
                  <a:lnTo>
                    <a:pt x="29754" y="71902"/>
                  </a:lnTo>
                  <a:lnTo>
                    <a:pt x="26808" y="76302"/>
                  </a:lnTo>
                  <a:lnTo>
                    <a:pt x="24002" y="80793"/>
                  </a:lnTo>
                  <a:lnTo>
                    <a:pt x="21340" y="85371"/>
                  </a:lnTo>
                  <a:lnTo>
                    <a:pt x="18825" y="90031"/>
                  </a:lnTo>
                  <a:lnTo>
                    <a:pt x="16458" y="94768"/>
                  </a:lnTo>
                  <a:lnTo>
                    <a:pt x="14243" y="99578"/>
                  </a:lnTo>
                  <a:lnTo>
                    <a:pt x="12181" y="104455"/>
                  </a:lnTo>
                  <a:lnTo>
                    <a:pt x="10274" y="109395"/>
                  </a:lnTo>
                  <a:lnTo>
                    <a:pt x="8525" y="114394"/>
                  </a:lnTo>
                  <a:lnTo>
                    <a:pt x="6935" y="119445"/>
                  </a:lnTo>
                  <a:lnTo>
                    <a:pt x="5506" y="124544"/>
                  </a:lnTo>
                  <a:lnTo>
                    <a:pt x="4239" y="129685"/>
                  </a:lnTo>
                  <a:lnTo>
                    <a:pt x="3136" y="134864"/>
                  </a:lnTo>
                  <a:lnTo>
                    <a:pt x="2197" y="140076"/>
                  </a:lnTo>
                  <a:lnTo>
                    <a:pt x="1424" y="145315"/>
                  </a:lnTo>
                  <a:lnTo>
                    <a:pt x="817" y="150575"/>
                  </a:lnTo>
                  <a:lnTo>
                    <a:pt x="377" y="155852"/>
                  </a:lnTo>
                  <a:lnTo>
                    <a:pt x="104" y="161141"/>
                  </a:lnTo>
                  <a:lnTo>
                    <a:pt x="0" y="166435"/>
                  </a:lnTo>
                  <a:lnTo>
                    <a:pt x="62" y="171730"/>
                  </a:lnTo>
                  <a:lnTo>
                    <a:pt x="293" y="177020"/>
                  </a:lnTo>
                  <a:lnTo>
                    <a:pt x="691" y="182301"/>
                  </a:lnTo>
                  <a:lnTo>
                    <a:pt x="1256" y="187566"/>
                  </a:lnTo>
                  <a:lnTo>
                    <a:pt x="1987" y="192811"/>
                  </a:lnTo>
                  <a:lnTo>
                    <a:pt x="2884" y="198030"/>
                  </a:lnTo>
                  <a:lnTo>
                    <a:pt x="3946" y="203217"/>
                  </a:lnTo>
                  <a:lnTo>
                    <a:pt x="5172" y="208369"/>
                  </a:lnTo>
                  <a:lnTo>
                    <a:pt x="6560" y="213479"/>
                  </a:lnTo>
                  <a:lnTo>
                    <a:pt x="8110" y="218543"/>
                  </a:lnTo>
                  <a:lnTo>
                    <a:pt x="9819" y="223555"/>
                  </a:lnTo>
                  <a:lnTo>
                    <a:pt x="11686" y="228510"/>
                  </a:lnTo>
                  <a:lnTo>
                    <a:pt x="13709" y="233404"/>
                  </a:lnTo>
                  <a:lnTo>
                    <a:pt x="15886" y="238231"/>
                  </a:lnTo>
                  <a:lnTo>
                    <a:pt x="18215" y="242987"/>
                  </a:lnTo>
                  <a:lnTo>
                    <a:pt x="20693" y="247667"/>
                  </a:lnTo>
                  <a:lnTo>
                    <a:pt x="23318" y="252266"/>
                  </a:lnTo>
                  <a:lnTo>
                    <a:pt x="26088" y="256779"/>
                  </a:lnTo>
                  <a:lnTo>
                    <a:pt x="28999" y="261202"/>
                  </a:lnTo>
                  <a:lnTo>
                    <a:pt x="32049" y="265531"/>
                  </a:lnTo>
                  <a:lnTo>
                    <a:pt x="35234" y="269762"/>
                  </a:lnTo>
                  <a:lnTo>
                    <a:pt x="38552" y="273889"/>
                  </a:lnTo>
                  <a:lnTo>
                    <a:pt x="41999" y="277909"/>
                  </a:lnTo>
                  <a:lnTo>
                    <a:pt x="45571" y="281818"/>
                  </a:lnTo>
                  <a:lnTo>
                    <a:pt x="49266" y="285611"/>
                  </a:lnTo>
                  <a:lnTo>
                    <a:pt x="53078" y="289286"/>
                  </a:lnTo>
                  <a:lnTo>
                    <a:pt x="57006" y="292838"/>
                  </a:lnTo>
                  <a:lnTo>
                    <a:pt x="61043" y="296264"/>
                  </a:lnTo>
                  <a:lnTo>
                    <a:pt x="65188" y="299561"/>
                  </a:lnTo>
                  <a:lnTo>
                    <a:pt x="69434" y="302724"/>
                  </a:lnTo>
                  <a:lnTo>
                    <a:pt x="73779" y="305752"/>
                  </a:lnTo>
                  <a:lnTo>
                    <a:pt x="78217" y="308640"/>
                  </a:lnTo>
                  <a:lnTo>
                    <a:pt x="82745" y="311386"/>
                  </a:lnTo>
                  <a:lnTo>
                    <a:pt x="87357" y="313988"/>
                  </a:lnTo>
                  <a:lnTo>
                    <a:pt x="92050" y="316442"/>
                  </a:lnTo>
                  <a:lnTo>
                    <a:pt x="96817" y="318746"/>
                  </a:lnTo>
                  <a:lnTo>
                    <a:pt x="101656" y="320898"/>
                  </a:lnTo>
                  <a:lnTo>
                    <a:pt x="106560" y="322896"/>
                  </a:lnTo>
                  <a:lnTo>
                    <a:pt x="111525" y="324738"/>
                  </a:lnTo>
                  <a:lnTo>
                    <a:pt x="116546" y="326421"/>
                  </a:lnTo>
                  <a:lnTo>
                    <a:pt x="121617" y="327944"/>
                  </a:lnTo>
                  <a:lnTo>
                    <a:pt x="126734" y="329306"/>
                  </a:lnTo>
                  <a:lnTo>
                    <a:pt x="131892" y="330505"/>
                  </a:lnTo>
                  <a:lnTo>
                    <a:pt x="137085" y="331541"/>
                  </a:lnTo>
                  <a:lnTo>
                    <a:pt x="142309" y="332411"/>
                  </a:lnTo>
                  <a:lnTo>
                    <a:pt x="147557" y="333115"/>
                  </a:lnTo>
                  <a:lnTo>
                    <a:pt x="152825" y="333653"/>
                  </a:lnTo>
                  <a:lnTo>
                    <a:pt x="158108" y="334024"/>
                  </a:lnTo>
                  <a:lnTo>
                    <a:pt x="163399" y="334227"/>
                  </a:lnTo>
                  <a:lnTo>
                    <a:pt x="168695" y="334262"/>
                  </a:lnTo>
                  <a:lnTo>
                    <a:pt x="173988" y="334130"/>
                  </a:lnTo>
                  <a:lnTo>
                    <a:pt x="179275" y="333830"/>
                  </a:lnTo>
                  <a:lnTo>
                    <a:pt x="184550" y="333363"/>
                  </a:lnTo>
                  <a:lnTo>
                    <a:pt x="189807" y="332729"/>
                  </a:lnTo>
                  <a:lnTo>
                    <a:pt x="195042" y="331928"/>
                  </a:lnTo>
                  <a:lnTo>
                    <a:pt x="200248" y="330963"/>
                  </a:lnTo>
                  <a:lnTo>
                    <a:pt x="205422" y="329833"/>
                  </a:lnTo>
                  <a:lnTo>
                    <a:pt x="210557" y="328539"/>
                  </a:lnTo>
                  <a:lnTo>
                    <a:pt x="215648" y="327084"/>
                  </a:lnTo>
                  <a:lnTo>
                    <a:pt x="220691" y="325468"/>
                  </a:lnTo>
                  <a:lnTo>
                    <a:pt x="225680" y="323693"/>
                  </a:lnTo>
                  <a:lnTo>
                    <a:pt x="230611" y="321761"/>
                  </a:lnTo>
                  <a:lnTo>
                    <a:pt x="235478" y="319674"/>
                  </a:lnTo>
                  <a:lnTo>
                    <a:pt x="240276" y="317434"/>
                  </a:lnTo>
                  <a:lnTo>
                    <a:pt x="245001" y="315043"/>
                  </a:lnTo>
                  <a:lnTo>
                    <a:pt x="249647" y="312504"/>
                  </a:lnTo>
                  <a:lnTo>
                    <a:pt x="254211" y="309818"/>
                  </a:lnTo>
                  <a:lnTo>
                    <a:pt x="258688" y="306990"/>
                  </a:lnTo>
                  <a:lnTo>
                    <a:pt x="263073" y="304021"/>
                  </a:lnTo>
                  <a:lnTo>
                    <a:pt x="267361" y="300914"/>
                  </a:lnTo>
                  <a:lnTo>
                    <a:pt x="271549" y="297673"/>
                  </a:lnTo>
                  <a:lnTo>
                    <a:pt x="275633" y="294302"/>
                  </a:lnTo>
                  <a:lnTo>
                    <a:pt x="279607" y="290802"/>
                  </a:lnTo>
                  <a:lnTo>
                    <a:pt x="283469" y="287179"/>
                  </a:lnTo>
                  <a:lnTo>
                    <a:pt x="287214" y="283435"/>
                  </a:lnTo>
                  <a:lnTo>
                    <a:pt x="290838" y="279574"/>
                  </a:lnTo>
                  <a:lnTo>
                    <a:pt x="294338" y="275601"/>
                  </a:lnTo>
                  <a:lnTo>
                    <a:pt x="297711" y="271518"/>
                  </a:lnTo>
                  <a:lnTo>
                    <a:pt x="300953" y="267331"/>
                  </a:lnTo>
                  <a:lnTo>
                    <a:pt x="304060" y="263043"/>
                  </a:lnTo>
                  <a:lnTo>
                    <a:pt x="307030" y="258659"/>
                  </a:lnTo>
                  <a:lnTo>
                    <a:pt x="309860" y="254183"/>
                  </a:lnTo>
                  <a:lnTo>
                    <a:pt x="312547" y="249620"/>
                  </a:lnTo>
                  <a:lnTo>
                    <a:pt x="315087" y="244974"/>
                  </a:lnTo>
                  <a:lnTo>
                    <a:pt x="317480" y="240250"/>
                  </a:lnTo>
                  <a:lnTo>
                    <a:pt x="319721" y="235452"/>
                  </a:lnTo>
                  <a:lnTo>
                    <a:pt x="321809" y="230586"/>
                  </a:lnTo>
                  <a:lnTo>
                    <a:pt x="323743" y="225656"/>
                  </a:lnTo>
                  <a:lnTo>
                    <a:pt x="325519" y="220667"/>
                  </a:lnTo>
                  <a:lnTo>
                    <a:pt x="327136" y="215625"/>
                  </a:lnTo>
                  <a:lnTo>
                    <a:pt x="328592" y="210534"/>
                  </a:lnTo>
                  <a:lnTo>
                    <a:pt x="329887" y="205399"/>
                  </a:lnTo>
                  <a:lnTo>
                    <a:pt x="331018" y="200226"/>
                  </a:lnTo>
                  <a:lnTo>
                    <a:pt x="331985" y="195020"/>
                  </a:lnTo>
                  <a:lnTo>
                    <a:pt x="332787" y="189785"/>
                  </a:lnTo>
                  <a:lnTo>
                    <a:pt x="333422" y="184528"/>
                  </a:lnTo>
                  <a:lnTo>
                    <a:pt x="333891" y="179253"/>
                  </a:lnTo>
                  <a:lnTo>
                    <a:pt x="334192" y="173967"/>
                  </a:lnTo>
                  <a:lnTo>
                    <a:pt x="334326" y="168673"/>
                  </a:lnTo>
                  <a:lnTo>
                    <a:pt x="334292" y="163377"/>
                  </a:lnTo>
                  <a:lnTo>
                    <a:pt x="334090" y="158086"/>
                  </a:lnTo>
                  <a:lnTo>
                    <a:pt x="333720" y="152803"/>
                  </a:lnTo>
                  <a:lnTo>
                    <a:pt x="333184" y="147535"/>
                  </a:lnTo>
                  <a:lnTo>
                    <a:pt x="332481" y="142287"/>
                  </a:lnTo>
                  <a:lnTo>
                    <a:pt x="331612" y="137063"/>
                  </a:lnTo>
                  <a:lnTo>
                    <a:pt x="330578" y="131870"/>
                  </a:lnTo>
                  <a:lnTo>
                    <a:pt x="329380" y="126711"/>
                  </a:lnTo>
                  <a:lnTo>
                    <a:pt x="328020" y="121594"/>
                  </a:lnTo>
                  <a:lnTo>
                    <a:pt x="326497" y="116522"/>
                  </a:lnTo>
                  <a:lnTo>
                    <a:pt x="324815" y="111501"/>
                  </a:lnTo>
                  <a:lnTo>
                    <a:pt x="322975" y="106535"/>
                  </a:lnTo>
                  <a:lnTo>
                    <a:pt x="320979" y="101631"/>
                  </a:lnTo>
                  <a:lnTo>
                    <a:pt x="318828" y="96792"/>
                  </a:lnTo>
                  <a:lnTo>
                    <a:pt x="316525" y="92023"/>
                  </a:lnTo>
                  <a:lnTo>
                    <a:pt x="314072" y="87330"/>
                  </a:lnTo>
                  <a:lnTo>
                    <a:pt x="311472" y="82717"/>
                  </a:lnTo>
                  <a:lnTo>
                    <a:pt x="308727" y="78189"/>
                  </a:lnTo>
                  <a:lnTo>
                    <a:pt x="305839" y="73750"/>
                  </a:lnTo>
                  <a:lnTo>
                    <a:pt x="302813" y="69405"/>
                  </a:lnTo>
                  <a:lnTo>
                    <a:pt x="299651" y="65157"/>
                  </a:lnTo>
                  <a:lnTo>
                    <a:pt x="296355" y="61012"/>
                  </a:lnTo>
                  <a:lnTo>
                    <a:pt x="292930" y="56973"/>
                  </a:lnTo>
                  <a:lnTo>
                    <a:pt x="289379" y="53045"/>
                  </a:lnTo>
                  <a:lnTo>
                    <a:pt x="285705" y="49232"/>
                  </a:lnTo>
                  <a:lnTo>
                    <a:pt x="281912" y="45536"/>
                  </a:lnTo>
                  <a:lnTo>
                    <a:pt x="278004" y="41963"/>
                  </a:lnTo>
                  <a:lnTo>
                    <a:pt x="273985" y="38515"/>
                  </a:lnTo>
                  <a:lnTo>
                    <a:pt x="269859" y="35196"/>
                  </a:lnTo>
                  <a:lnTo>
                    <a:pt x="265629" y="32010"/>
                  </a:lnTo>
                  <a:lnTo>
                    <a:pt x="261301" y="28959"/>
                  </a:lnTo>
                  <a:lnTo>
                    <a:pt x="256878" y="26047"/>
                  </a:lnTo>
                  <a:lnTo>
                    <a:pt x="252366" y="23276"/>
                  </a:lnTo>
                  <a:lnTo>
                    <a:pt x="247768" y="20649"/>
                  </a:lnTo>
                  <a:lnTo>
                    <a:pt x="243089" y="18170"/>
                  </a:lnTo>
                  <a:lnTo>
                    <a:pt x="238333" y="15840"/>
                  </a:lnTo>
                  <a:lnTo>
                    <a:pt x="233507" y="13662"/>
                  </a:lnTo>
                  <a:lnTo>
                    <a:pt x="228613" y="11637"/>
                  </a:lnTo>
                  <a:lnTo>
                    <a:pt x="223658" y="9769"/>
                  </a:lnTo>
                  <a:lnTo>
                    <a:pt x="218647" y="8059"/>
                  </a:lnTo>
                  <a:lnTo>
                    <a:pt x="213584" y="6508"/>
                  </a:lnTo>
                  <a:lnTo>
                    <a:pt x="208474" y="5118"/>
                  </a:lnTo>
                  <a:lnTo>
                    <a:pt x="203323" y="3891"/>
                  </a:lnTo>
                  <a:lnTo>
                    <a:pt x="198135" y="2828"/>
                  </a:lnTo>
                  <a:lnTo>
                    <a:pt x="192916" y="1929"/>
                  </a:lnTo>
                  <a:lnTo>
                    <a:pt x="187672" y="1197"/>
                  </a:lnTo>
                  <a:lnTo>
                    <a:pt x="182407" y="630"/>
                  </a:lnTo>
                  <a:lnTo>
                    <a:pt x="177127" y="231"/>
                  </a:lnTo>
                  <a:lnTo>
                    <a:pt x="171836" y="0"/>
                  </a:lnTo>
                  <a:lnTo>
                    <a:pt x="167166" y="167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983779" y="3170392"/>
              <a:ext cx="4670" cy="167167"/>
            </a:xfrm>
            <a:custGeom>
              <a:avLst/>
              <a:pathLst>
                <a:path w="4670" h="167167">
                  <a:moveTo>
                    <a:pt x="4670" y="65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757381" y="2655501"/>
              <a:ext cx="166113" cy="167167"/>
            </a:xfrm>
            <a:custGeom>
              <a:avLst/>
              <a:pathLst>
                <a:path w="166113" h="167167">
                  <a:moveTo>
                    <a:pt x="166113" y="0"/>
                  </a:moveTo>
                  <a:lnTo>
                    <a:pt x="160696" y="87"/>
                  </a:lnTo>
                  <a:lnTo>
                    <a:pt x="155285" y="351"/>
                  </a:lnTo>
                  <a:lnTo>
                    <a:pt x="149885" y="789"/>
                  </a:lnTo>
                  <a:lnTo>
                    <a:pt x="144502" y="1402"/>
                  </a:lnTo>
                  <a:lnTo>
                    <a:pt x="139142" y="2190"/>
                  </a:lnTo>
                  <a:lnTo>
                    <a:pt x="133810" y="3150"/>
                  </a:lnTo>
                  <a:lnTo>
                    <a:pt x="128512" y="4283"/>
                  </a:lnTo>
                  <a:lnTo>
                    <a:pt x="123254" y="5587"/>
                  </a:lnTo>
                  <a:lnTo>
                    <a:pt x="118041" y="7061"/>
                  </a:lnTo>
                  <a:lnTo>
                    <a:pt x="112878" y="8702"/>
                  </a:lnTo>
                  <a:lnTo>
                    <a:pt x="107771" y="10511"/>
                  </a:lnTo>
                  <a:lnTo>
                    <a:pt x="102725" y="12483"/>
                  </a:lnTo>
                  <a:lnTo>
                    <a:pt x="97746" y="14619"/>
                  </a:lnTo>
                  <a:lnTo>
                    <a:pt x="92839" y="16914"/>
                  </a:lnTo>
                  <a:lnTo>
                    <a:pt x="88009" y="19367"/>
                  </a:lnTo>
                  <a:lnTo>
                    <a:pt x="83260" y="21976"/>
                  </a:lnTo>
                  <a:lnTo>
                    <a:pt x="78599" y="24737"/>
                  </a:lnTo>
                  <a:lnTo>
                    <a:pt x="74030" y="27647"/>
                  </a:lnTo>
                  <a:lnTo>
                    <a:pt x="69557" y="30705"/>
                  </a:lnTo>
                  <a:lnTo>
                    <a:pt x="65186" y="33905"/>
                  </a:lnTo>
                  <a:lnTo>
                    <a:pt x="60921" y="37245"/>
                  </a:lnTo>
                  <a:lnTo>
                    <a:pt x="56766" y="40722"/>
                  </a:lnTo>
                  <a:lnTo>
                    <a:pt x="52726" y="44332"/>
                  </a:lnTo>
                  <a:lnTo>
                    <a:pt x="48805" y="48071"/>
                  </a:lnTo>
                  <a:lnTo>
                    <a:pt x="45008" y="51934"/>
                  </a:lnTo>
                  <a:lnTo>
                    <a:pt x="41337" y="55919"/>
                  </a:lnTo>
                  <a:lnTo>
                    <a:pt x="37798" y="60021"/>
                  </a:lnTo>
                  <a:lnTo>
                    <a:pt x="34393" y="64235"/>
                  </a:lnTo>
                  <a:lnTo>
                    <a:pt x="31127" y="68557"/>
                  </a:lnTo>
                  <a:lnTo>
                    <a:pt x="28003" y="72983"/>
                  </a:lnTo>
                  <a:lnTo>
                    <a:pt x="25023" y="77508"/>
                  </a:lnTo>
                  <a:lnTo>
                    <a:pt x="22192" y="82127"/>
                  </a:lnTo>
                  <a:lnTo>
                    <a:pt x="19512" y="86835"/>
                  </a:lnTo>
                  <a:lnTo>
                    <a:pt x="16986" y="91628"/>
                  </a:lnTo>
                  <a:lnTo>
                    <a:pt x="14617" y="96500"/>
                  </a:lnTo>
                  <a:lnTo>
                    <a:pt x="12406" y="101446"/>
                  </a:lnTo>
                  <a:lnTo>
                    <a:pt x="10357" y="106461"/>
                  </a:lnTo>
                  <a:lnTo>
                    <a:pt x="8472" y="111540"/>
                  </a:lnTo>
                  <a:lnTo>
                    <a:pt x="6752" y="116678"/>
                  </a:lnTo>
                  <a:lnTo>
                    <a:pt x="5200" y="121868"/>
                  </a:lnTo>
                  <a:lnTo>
                    <a:pt x="3817" y="127106"/>
                  </a:lnTo>
                  <a:lnTo>
                    <a:pt x="2604" y="132386"/>
                  </a:lnTo>
                  <a:lnTo>
                    <a:pt x="1562" y="137703"/>
                  </a:lnTo>
                  <a:lnTo>
                    <a:pt x="694" y="143050"/>
                  </a:lnTo>
                  <a:lnTo>
                    <a:pt x="0" y="148423"/>
                  </a:lnTo>
                  <a:lnTo>
                    <a:pt x="166113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6757381" y="2803925"/>
              <a:ext cx="166113" cy="18743"/>
            </a:xfrm>
            <a:custGeom>
              <a:avLst/>
              <a:pathLst>
                <a:path w="166113" h="18743">
                  <a:moveTo>
                    <a:pt x="0" y="0"/>
                  </a:moveTo>
                  <a:lnTo>
                    <a:pt x="166113" y="1874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6756346" y="2665129"/>
              <a:ext cx="334307" cy="324706"/>
            </a:xfrm>
            <a:custGeom>
              <a:avLst/>
              <a:pathLst>
                <a:path w="334307" h="324706">
                  <a:moveTo>
                    <a:pt x="1035" y="138795"/>
                  </a:moveTo>
                  <a:lnTo>
                    <a:pt x="523" y="144086"/>
                  </a:lnTo>
                  <a:lnTo>
                    <a:pt x="180" y="149391"/>
                  </a:lnTo>
                  <a:lnTo>
                    <a:pt x="5" y="154704"/>
                  </a:lnTo>
                  <a:lnTo>
                    <a:pt x="0" y="160019"/>
                  </a:lnTo>
                  <a:lnTo>
                    <a:pt x="163" y="165332"/>
                  </a:lnTo>
                  <a:lnTo>
                    <a:pt x="495" y="170637"/>
                  </a:lnTo>
                  <a:lnTo>
                    <a:pt x="996" y="175929"/>
                  </a:lnTo>
                  <a:lnTo>
                    <a:pt x="1664" y="181203"/>
                  </a:lnTo>
                  <a:lnTo>
                    <a:pt x="2500" y="186452"/>
                  </a:lnTo>
                  <a:lnTo>
                    <a:pt x="3503" y="191672"/>
                  </a:lnTo>
                  <a:lnTo>
                    <a:pt x="4671" y="196858"/>
                  </a:lnTo>
                  <a:lnTo>
                    <a:pt x="6003" y="202004"/>
                  </a:lnTo>
                  <a:lnTo>
                    <a:pt x="7498" y="207105"/>
                  </a:lnTo>
                  <a:lnTo>
                    <a:pt x="9155" y="212156"/>
                  </a:lnTo>
                  <a:lnTo>
                    <a:pt x="10971" y="217151"/>
                  </a:lnTo>
                  <a:lnTo>
                    <a:pt x="12946" y="222087"/>
                  </a:lnTo>
                  <a:lnTo>
                    <a:pt x="15076" y="226957"/>
                  </a:lnTo>
                  <a:lnTo>
                    <a:pt x="17360" y="231757"/>
                  </a:lnTo>
                  <a:lnTo>
                    <a:pt x="19795" y="236482"/>
                  </a:lnTo>
                  <a:lnTo>
                    <a:pt x="22379" y="241127"/>
                  </a:lnTo>
                  <a:lnTo>
                    <a:pt x="25110" y="245687"/>
                  </a:lnTo>
                  <a:lnTo>
                    <a:pt x="27985" y="250159"/>
                  </a:lnTo>
                  <a:lnTo>
                    <a:pt x="31000" y="254536"/>
                  </a:lnTo>
                  <a:lnTo>
                    <a:pt x="34153" y="258816"/>
                  </a:lnTo>
                  <a:lnTo>
                    <a:pt x="37440" y="262993"/>
                  </a:lnTo>
                  <a:lnTo>
                    <a:pt x="40858" y="267064"/>
                  </a:lnTo>
                  <a:lnTo>
                    <a:pt x="44404" y="271024"/>
                  </a:lnTo>
                  <a:lnTo>
                    <a:pt x="48074" y="274869"/>
                  </a:lnTo>
                  <a:lnTo>
                    <a:pt x="51865" y="278596"/>
                  </a:lnTo>
                  <a:lnTo>
                    <a:pt x="55772" y="282200"/>
                  </a:lnTo>
                  <a:lnTo>
                    <a:pt x="59792" y="285678"/>
                  </a:lnTo>
                  <a:lnTo>
                    <a:pt x="63920" y="289026"/>
                  </a:lnTo>
                  <a:lnTo>
                    <a:pt x="68153" y="292242"/>
                  </a:lnTo>
                  <a:lnTo>
                    <a:pt x="72486" y="295321"/>
                  </a:lnTo>
                  <a:lnTo>
                    <a:pt x="76914" y="298261"/>
                  </a:lnTo>
                  <a:lnTo>
                    <a:pt x="81434" y="301059"/>
                  </a:lnTo>
                  <a:lnTo>
                    <a:pt x="86040" y="303712"/>
                  </a:lnTo>
                  <a:lnTo>
                    <a:pt x="90729" y="306217"/>
                  </a:lnTo>
                  <a:lnTo>
                    <a:pt x="95494" y="308571"/>
                  </a:lnTo>
                  <a:lnTo>
                    <a:pt x="100333" y="310773"/>
                  </a:lnTo>
                  <a:lnTo>
                    <a:pt x="105238" y="312820"/>
                  </a:lnTo>
                  <a:lnTo>
                    <a:pt x="110207" y="314710"/>
                  </a:lnTo>
                  <a:lnTo>
                    <a:pt x="115232" y="316441"/>
                  </a:lnTo>
                  <a:lnTo>
                    <a:pt x="120311" y="318011"/>
                  </a:lnTo>
                  <a:lnTo>
                    <a:pt x="125436" y="319419"/>
                  </a:lnTo>
                  <a:lnTo>
                    <a:pt x="130604" y="320663"/>
                  </a:lnTo>
                  <a:lnTo>
                    <a:pt x="135809" y="321743"/>
                  </a:lnTo>
                  <a:lnTo>
                    <a:pt x="141046" y="322656"/>
                  </a:lnTo>
                  <a:lnTo>
                    <a:pt x="146309" y="323403"/>
                  </a:lnTo>
                  <a:lnTo>
                    <a:pt x="151593" y="323981"/>
                  </a:lnTo>
                  <a:lnTo>
                    <a:pt x="156892" y="324392"/>
                  </a:lnTo>
                  <a:lnTo>
                    <a:pt x="162202" y="324633"/>
                  </a:lnTo>
                  <a:lnTo>
                    <a:pt x="167518" y="324706"/>
                  </a:lnTo>
                  <a:lnTo>
                    <a:pt x="172832" y="324610"/>
                  </a:lnTo>
                  <a:lnTo>
                    <a:pt x="178141" y="324345"/>
                  </a:lnTo>
                  <a:lnTo>
                    <a:pt x="183439" y="323911"/>
                  </a:lnTo>
                  <a:lnTo>
                    <a:pt x="188720" y="323309"/>
                  </a:lnTo>
                  <a:lnTo>
                    <a:pt x="193980" y="322539"/>
                  </a:lnTo>
                  <a:lnTo>
                    <a:pt x="199213" y="321603"/>
                  </a:lnTo>
                  <a:lnTo>
                    <a:pt x="204413" y="320500"/>
                  </a:lnTo>
                  <a:lnTo>
                    <a:pt x="209575" y="319233"/>
                  </a:lnTo>
                  <a:lnTo>
                    <a:pt x="214694" y="317803"/>
                  </a:lnTo>
                  <a:lnTo>
                    <a:pt x="219766" y="316210"/>
                  </a:lnTo>
                  <a:lnTo>
                    <a:pt x="224784" y="314457"/>
                  </a:lnTo>
                  <a:lnTo>
                    <a:pt x="229744" y="312545"/>
                  </a:lnTo>
                  <a:lnTo>
                    <a:pt x="234640" y="310476"/>
                  </a:lnTo>
                  <a:lnTo>
                    <a:pt x="239469" y="308253"/>
                  </a:lnTo>
                  <a:lnTo>
                    <a:pt x="244224" y="305878"/>
                  </a:lnTo>
                  <a:lnTo>
                    <a:pt x="248901" y="303352"/>
                  </a:lnTo>
                  <a:lnTo>
                    <a:pt x="253496" y="300679"/>
                  </a:lnTo>
                  <a:lnTo>
                    <a:pt x="258003" y="297862"/>
                  </a:lnTo>
                  <a:lnTo>
                    <a:pt x="262419" y="294902"/>
                  </a:lnTo>
                  <a:lnTo>
                    <a:pt x="266738" y="291804"/>
                  </a:lnTo>
                  <a:lnTo>
                    <a:pt x="270956" y="288569"/>
                  </a:lnTo>
                  <a:lnTo>
                    <a:pt x="275070" y="285203"/>
                  </a:lnTo>
                  <a:lnTo>
                    <a:pt x="279074" y="281707"/>
                  </a:lnTo>
                  <a:lnTo>
                    <a:pt x="282965" y="278085"/>
                  </a:lnTo>
                  <a:lnTo>
                    <a:pt x="286740" y="274342"/>
                  </a:lnTo>
                  <a:lnTo>
                    <a:pt x="290393" y="270481"/>
                  </a:lnTo>
                  <a:lnTo>
                    <a:pt x="293921" y="266505"/>
                  </a:lnTo>
                  <a:lnTo>
                    <a:pt x="297322" y="262420"/>
                  </a:lnTo>
                  <a:lnTo>
                    <a:pt x="300590" y="258228"/>
                  </a:lnTo>
                  <a:lnTo>
                    <a:pt x="303724" y="253934"/>
                  </a:lnTo>
                  <a:lnTo>
                    <a:pt x="306720" y="249543"/>
                  </a:lnTo>
                  <a:lnTo>
                    <a:pt x="309575" y="245059"/>
                  </a:lnTo>
                  <a:lnTo>
                    <a:pt x="312285" y="240487"/>
                  </a:lnTo>
                  <a:lnTo>
                    <a:pt x="314849" y="235830"/>
                  </a:lnTo>
                  <a:lnTo>
                    <a:pt x="317264" y="231095"/>
                  </a:lnTo>
                  <a:lnTo>
                    <a:pt x="319526" y="226285"/>
                  </a:lnTo>
                  <a:lnTo>
                    <a:pt x="321635" y="221405"/>
                  </a:lnTo>
                  <a:lnTo>
                    <a:pt x="323587" y="216461"/>
                  </a:lnTo>
                  <a:lnTo>
                    <a:pt x="325382" y="211458"/>
                  </a:lnTo>
                  <a:lnTo>
                    <a:pt x="327016" y="206400"/>
                  </a:lnTo>
                  <a:lnTo>
                    <a:pt x="328489" y="201292"/>
                  </a:lnTo>
                  <a:lnTo>
                    <a:pt x="329798" y="196140"/>
                  </a:lnTo>
                  <a:lnTo>
                    <a:pt x="330943" y="190950"/>
                  </a:lnTo>
                  <a:lnTo>
                    <a:pt x="331923" y="185725"/>
                  </a:lnTo>
                  <a:lnTo>
                    <a:pt x="332736" y="180472"/>
                  </a:lnTo>
                  <a:lnTo>
                    <a:pt x="333381" y="175196"/>
                  </a:lnTo>
                  <a:lnTo>
                    <a:pt x="333858" y="169902"/>
                  </a:lnTo>
                  <a:lnTo>
                    <a:pt x="334167" y="164595"/>
                  </a:lnTo>
                  <a:lnTo>
                    <a:pt x="334307" y="159281"/>
                  </a:lnTo>
                  <a:lnTo>
                    <a:pt x="334278" y="153966"/>
                  </a:lnTo>
                  <a:lnTo>
                    <a:pt x="334080" y="148654"/>
                  </a:lnTo>
                  <a:lnTo>
                    <a:pt x="333713" y="143351"/>
                  </a:lnTo>
                  <a:lnTo>
                    <a:pt x="333177" y="138062"/>
                  </a:lnTo>
                  <a:lnTo>
                    <a:pt x="332474" y="132793"/>
                  </a:lnTo>
                  <a:lnTo>
                    <a:pt x="331604" y="127550"/>
                  </a:lnTo>
                  <a:lnTo>
                    <a:pt x="330567" y="122336"/>
                  </a:lnTo>
                  <a:lnTo>
                    <a:pt x="329365" y="117158"/>
                  </a:lnTo>
                  <a:lnTo>
                    <a:pt x="328000" y="112021"/>
                  </a:lnTo>
                  <a:lnTo>
                    <a:pt x="326471" y="106930"/>
                  </a:lnTo>
                  <a:lnTo>
                    <a:pt x="324781" y="101890"/>
                  </a:lnTo>
                  <a:lnTo>
                    <a:pt x="322932" y="96906"/>
                  </a:lnTo>
                  <a:lnTo>
                    <a:pt x="320926" y="91984"/>
                  </a:lnTo>
                  <a:lnTo>
                    <a:pt x="318764" y="87128"/>
                  </a:lnTo>
                  <a:lnTo>
                    <a:pt x="316449" y="82343"/>
                  </a:lnTo>
                  <a:lnTo>
                    <a:pt x="313982" y="77634"/>
                  </a:lnTo>
                  <a:lnTo>
                    <a:pt x="311368" y="73006"/>
                  </a:lnTo>
                  <a:lnTo>
                    <a:pt x="308607" y="68464"/>
                  </a:lnTo>
                  <a:lnTo>
                    <a:pt x="305703" y="64011"/>
                  </a:lnTo>
                  <a:lnTo>
                    <a:pt x="302660" y="59653"/>
                  </a:lnTo>
                  <a:lnTo>
                    <a:pt x="299479" y="55394"/>
                  </a:lnTo>
                  <a:lnTo>
                    <a:pt x="296165" y="51239"/>
                  </a:lnTo>
                  <a:lnTo>
                    <a:pt x="292720" y="47190"/>
                  </a:lnTo>
                  <a:lnTo>
                    <a:pt x="289148" y="43254"/>
                  </a:lnTo>
                  <a:lnTo>
                    <a:pt x="285452" y="39433"/>
                  </a:lnTo>
                  <a:lnTo>
                    <a:pt x="281638" y="35731"/>
                  </a:lnTo>
                  <a:lnTo>
                    <a:pt x="277707" y="32153"/>
                  </a:lnTo>
                  <a:lnTo>
                    <a:pt x="273664" y="28701"/>
                  </a:lnTo>
                  <a:lnTo>
                    <a:pt x="269514" y="25379"/>
                  </a:lnTo>
                  <a:lnTo>
                    <a:pt x="265261" y="22192"/>
                  </a:lnTo>
                  <a:lnTo>
                    <a:pt x="260908" y="19141"/>
                  </a:lnTo>
                  <a:lnTo>
                    <a:pt x="256460" y="16230"/>
                  </a:lnTo>
                  <a:lnTo>
                    <a:pt x="251922" y="13462"/>
                  </a:lnTo>
                  <a:lnTo>
                    <a:pt x="247299" y="10839"/>
                  </a:lnTo>
                  <a:lnTo>
                    <a:pt x="242594" y="8365"/>
                  </a:lnTo>
                  <a:lnTo>
                    <a:pt x="237813" y="6042"/>
                  </a:lnTo>
                  <a:lnTo>
                    <a:pt x="232960" y="3872"/>
                  </a:lnTo>
                  <a:lnTo>
                    <a:pt x="228041" y="1857"/>
                  </a:lnTo>
                  <a:lnTo>
                    <a:pt x="223061" y="0"/>
                  </a:lnTo>
                  <a:lnTo>
                    <a:pt x="167149" y="1575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6923495" y="2655501"/>
              <a:ext cx="55912" cy="167167"/>
            </a:xfrm>
            <a:custGeom>
              <a:avLst/>
              <a:pathLst>
                <a:path w="55912" h="167167">
                  <a:moveTo>
                    <a:pt x="55912" y="9627"/>
                  </a:moveTo>
                  <a:lnTo>
                    <a:pt x="49903" y="7622"/>
                  </a:lnTo>
                  <a:lnTo>
                    <a:pt x="43823" y="5846"/>
                  </a:lnTo>
                  <a:lnTo>
                    <a:pt x="37680" y="4302"/>
                  </a:lnTo>
                  <a:lnTo>
                    <a:pt x="31483" y="2991"/>
                  </a:lnTo>
                  <a:lnTo>
                    <a:pt x="25241" y="1916"/>
                  </a:lnTo>
                  <a:lnTo>
                    <a:pt x="18962" y="1079"/>
                  </a:lnTo>
                  <a:lnTo>
                    <a:pt x="12657" y="479"/>
                  </a:lnTo>
                  <a:lnTo>
                    <a:pt x="6333" y="12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6686336" y="2168369"/>
              <a:ext cx="59556" cy="167167"/>
            </a:xfrm>
            <a:custGeom>
              <a:avLst/>
              <a:pathLst>
                <a:path w="59556" h="167167">
                  <a:moveTo>
                    <a:pt x="59556" y="0"/>
                  </a:moveTo>
                  <a:lnTo>
                    <a:pt x="53468" y="110"/>
                  </a:lnTo>
                  <a:lnTo>
                    <a:pt x="47388" y="443"/>
                  </a:lnTo>
                  <a:lnTo>
                    <a:pt x="41324" y="997"/>
                  </a:lnTo>
                  <a:lnTo>
                    <a:pt x="35284" y="1771"/>
                  </a:lnTo>
                  <a:lnTo>
                    <a:pt x="29277" y="2765"/>
                  </a:lnTo>
                  <a:lnTo>
                    <a:pt x="23310" y="3976"/>
                  </a:lnTo>
                  <a:lnTo>
                    <a:pt x="17390" y="5405"/>
                  </a:lnTo>
                  <a:lnTo>
                    <a:pt x="11527" y="7048"/>
                  </a:lnTo>
                  <a:lnTo>
                    <a:pt x="5728" y="8903"/>
                  </a:lnTo>
                  <a:lnTo>
                    <a:pt x="0" y="10968"/>
                  </a:lnTo>
                  <a:lnTo>
                    <a:pt x="59556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6686336" y="2179338"/>
              <a:ext cx="59556" cy="156198"/>
            </a:xfrm>
            <a:custGeom>
              <a:avLst/>
              <a:pathLst>
                <a:path w="59556" h="156198">
                  <a:moveTo>
                    <a:pt x="0" y="0"/>
                  </a:moveTo>
                  <a:lnTo>
                    <a:pt x="59556" y="15619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6578742" y="2179338"/>
              <a:ext cx="167150" cy="308024"/>
            </a:xfrm>
            <a:custGeom>
              <a:avLst/>
              <a:pathLst>
                <a:path w="167150" h="308024">
                  <a:moveTo>
                    <a:pt x="107593" y="0"/>
                  </a:moveTo>
                  <a:lnTo>
                    <a:pt x="102606" y="1993"/>
                  </a:lnTo>
                  <a:lnTo>
                    <a:pt x="97685" y="4146"/>
                  </a:lnTo>
                  <a:lnTo>
                    <a:pt x="92836" y="6457"/>
                  </a:lnTo>
                  <a:lnTo>
                    <a:pt x="88064" y="8921"/>
                  </a:lnTo>
                  <a:lnTo>
                    <a:pt x="83374" y="11538"/>
                  </a:lnTo>
                  <a:lnTo>
                    <a:pt x="78770" y="14304"/>
                  </a:lnTo>
                  <a:lnTo>
                    <a:pt x="74257" y="17216"/>
                  </a:lnTo>
                  <a:lnTo>
                    <a:pt x="69840" y="20272"/>
                  </a:lnTo>
                  <a:lnTo>
                    <a:pt x="65524" y="23468"/>
                  </a:lnTo>
                  <a:lnTo>
                    <a:pt x="61312" y="26802"/>
                  </a:lnTo>
                  <a:lnTo>
                    <a:pt x="57210" y="30269"/>
                  </a:lnTo>
                  <a:lnTo>
                    <a:pt x="53221" y="33865"/>
                  </a:lnTo>
                  <a:lnTo>
                    <a:pt x="49350" y="37588"/>
                  </a:lnTo>
                  <a:lnTo>
                    <a:pt x="45600" y="41434"/>
                  </a:lnTo>
                  <a:lnTo>
                    <a:pt x="41976" y="45398"/>
                  </a:lnTo>
                  <a:lnTo>
                    <a:pt x="38481" y="49476"/>
                  </a:lnTo>
                  <a:lnTo>
                    <a:pt x="35119" y="53665"/>
                  </a:lnTo>
                  <a:lnTo>
                    <a:pt x="31894" y="57959"/>
                  </a:lnTo>
                  <a:lnTo>
                    <a:pt x="28808" y="62355"/>
                  </a:lnTo>
                  <a:lnTo>
                    <a:pt x="25864" y="66848"/>
                  </a:lnTo>
                  <a:lnTo>
                    <a:pt x="23067" y="71433"/>
                  </a:lnTo>
                  <a:lnTo>
                    <a:pt x="20418" y="76105"/>
                  </a:lnTo>
                  <a:lnTo>
                    <a:pt x="17921" y="80861"/>
                  </a:lnTo>
                  <a:lnTo>
                    <a:pt x="15578" y="85693"/>
                  </a:lnTo>
                  <a:lnTo>
                    <a:pt x="13391" y="90599"/>
                  </a:lnTo>
                  <a:lnTo>
                    <a:pt x="11363" y="95573"/>
                  </a:lnTo>
                  <a:lnTo>
                    <a:pt x="9496" y="100609"/>
                  </a:lnTo>
                  <a:lnTo>
                    <a:pt x="7791" y="105702"/>
                  </a:lnTo>
                  <a:lnTo>
                    <a:pt x="6251" y="110847"/>
                  </a:lnTo>
                  <a:lnTo>
                    <a:pt x="4877" y="116040"/>
                  </a:lnTo>
                  <a:lnTo>
                    <a:pt x="3671" y="121273"/>
                  </a:lnTo>
                  <a:lnTo>
                    <a:pt x="2633" y="126543"/>
                  </a:lnTo>
                  <a:lnTo>
                    <a:pt x="1766" y="131844"/>
                  </a:lnTo>
                  <a:lnTo>
                    <a:pt x="1069" y="137169"/>
                  </a:lnTo>
                  <a:lnTo>
                    <a:pt x="543" y="142514"/>
                  </a:lnTo>
                  <a:lnTo>
                    <a:pt x="189" y="147874"/>
                  </a:lnTo>
                  <a:lnTo>
                    <a:pt x="8" y="153242"/>
                  </a:lnTo>
                  <a:lnTo>
                    <a:pt x="0" y="158613"/>
                  </a:lnTo>
                  <a:lnTo>
                    <a:pt x="163" y="163981"/>
                  </a:lnTo>
                  <a:lnTo>
                    <a:pt x="500" y="169342"/>
                  </a:lnTo>
                  <a:lnTo>
                    <a:pt x="1008" y="174689"/>
                  </a:lnTo>
                  <a:lnTo>
                    <a:pt x="1688" y="180016"/>
                  </a:lnTo>
                  <a:lnTo>
                    <a:pt x="2538" y="185320"/>
                  </a:lnTo>
                  <a:lnTo>
                    <a:pt x="3559" y="190593"/>
                  </a:lnTo>
                  <a:lnTo>
                    <a:pt x="4748" y="195830"/>
                  </a:lnTo>
                  <a:lnTo>
                    <a:pt x="6105" y="201027"/>
                  </a:lnTo>
                  <a:lnTo>
                    <a:pt x="7628" y="206178"/>
                  </a:lnTo>
                  <a:lnTo>
                    <a:pt x="9316" y="211276"/>
                  </a:lnTo>
                  <a:lnTo>
                    <a:pt x="11167" y="216318"/>
                  </a:lnTo>
                  <a:lnTo>
                    <a:pt x="13179" y="221298"/>
                  </a:lnTo>
                  <a:lnTo>
                    <a:pt x="15350" y="226211"/>
                  </a:lnTo>
                  <a:lnTo>
                    <a:pt x="17677" y="231052"/>
                  </a:lnTo>
                  <a:lnTo>
                    <a:pt x="20159" y="235815"/>
                  </a:lnTo>
                  <a:lnTo>
                    <a:pt x="22793" y="240496"/>
                  </a:lnTo>
                  <a:lnTo>
                    <a:pt x="25575" y="245090"/>
                  </a:lnTo>
                  <a:lnTo>
                    <a:pt x="28504" y="249592"/>
                  </a:lnTo>
                  <a:lnTo>
                    <a:pt x="31576" y="253998"/>
                  </a:lnTo>
                  <a:lnTo>
                    <a:pt x="34788" y="258303"/>
                  </a:lnTo>
                  <a:lnTo>
                    <a:pt x="38136" y="262502"/>
                  </a:lnTo>
                  <a:lnTo>
                    <a:pt x="41618" y="266592"/>
                  </a:lnTo>
                  <a:lnTo>
                    <a:pt x="45229" y="270568"/>
                  </a:lnTo>
                  <a:lnTo>
                    <a:pt x="48966" y="274425"/>
                  </a:lnTo>
                  <a:lnTo>
                    <a:pt x="52825" y="278161"/>
                  </a:lnTo>
                  <a:lnTo>
                    <a:pt x="56802" y="281771"/>
                  </a:lnTo>
                  <a:lnTo>
                    <a:pt x="60893" y="285251"/>
                  </a:lnTo>
                  <a:lnTo>
                    <a:pt x="65094" y="288598"/>
                  </a:lnTo>
                  <a:lnTo>
                    <a:pt x="69400" y="291808"/>
                  </a:lnTo>
                  <a:lnTo>
                    <a:pt x="73807" y="294878"/>
                  </a:lnTo>
                  <a:lnTo>
                    <a:pt x="78310" y="297805"/>
                  </a:lnTo>
                  <a:lnTo>
                    <a:pt x="82905" y="300586"/>
                  </a:lnTo>
                  <a:lnTo>
                    <a:pt x="87587" y="303218"/>
                  </a:lnTo>
                  <a:lnTo>
                    <a:pt x="92352" y="305698"/>
                  </a:lnTo>
                  <a:lnTo>
                    <a:pt x="97193" y="308024"/>
                  </a:lnTo>
                  <a:lnTo>
                    <a:pt x="167150" y="1561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6675936" y="2168369"/>
              <a:ext cx="237119" cy="334316"/>
            </a:xfrm>
            <a:custGeom>
              <a:avLst/>
              <a:pathLst>
                <a:path w="237119" h="334316">
                  <a:moveTo>
                    <a:pt x="0" y="318993"/>
                  </a:moveTo>
                  <a:lnTo>
                    <a:pt x="4878" y="321147"/>
                  </a:lnTo>
                  <a:lnTo>
                    <a:pt x="9823" y="323145"/>
                  </a:lnTo>
                  <a:lnTo>
                    <a:pt x="14830" y="324983"/>
                  </a:lnTo>
                  <a:lnTo>
                    <a:pt x="19892" y="326662"/>
                  </a:lnTo>
                  <a:lnTo>
                    <a:pt x="25005" y="328177"/>
                  </a:lnTo>
                  <a:lnTo>
                    <a:pt x="30164" y="329529"/>
                  </a:lnTo>
                  <a:lnTo>
                    <a:pt x="35364" y="330716"/>
                  </a:lnTo>
                  <a:lnTo>
                    <a:pt x="40599" y="331736"/>
                  </a:lnTo>
                  <a:lnTo>
                    <a:pt x="45863" y="332589"/>
                  </a:lnTo>
                  <a:lnTo>
                    <a:pt x="51152" y="333273"/>
                  </a:lnTo>
                  <a:lnTo>
                    <a:pt x="56461" y="333789"/>
                  </a:lnTo>
                  <a:lnTo>
                    <a:pt x="61783" y="334134"/>
                  </a:lnTo>
                  <a:lnTo>
                    <a:pt x="67113" y="334310"/>
                  </a:lnTo>
                  <a:lnTo>
                    <a:pt x="72446" y="334316"/>
                  </a:lnTo>
                  <a:lnTo>
                    <a:pt x="77777" y="334151"/>
                  </a:lnTo>
                  <a:lnTo>
                    <a:pt x="83100" y="333817"/>
                  </a:lnTo>
                  <a:lnTo>
                    <a:pt x="88409" y="333313"/>
                  </a:lnTo>
                  <a:lnTo>
                    <a:pt x="93700" y="332640"/>
                  </a:lnTo>
                  <a:lnTo>
                    <a:pt x="98966" y="331798"/>
                  </a:lnTo>
                  <a:lnTo>
                    <a:pt x="104203" y="330789"/>
                  </a:lnTo>
                  <a:lnTo>
                    <a:pt x="109405" y="329613"/>
                  </a:lnTo>
                  <a:lnTo>
                    <a:pt x="114567" y="328272"/>
                  </a:lnTo>
                  <a:lnTo>
                    <a:pt x="119684" y="326767"/>
                  </a:lnTo>
                  <a:lnTo>
                    <a:pt x="124749" y="325099"/>
                  </a:lnTo>
                  <a:lnTo>
                    <a:pt x="129760" y="323271"/>
                  </a:lnTo>
                  <a:lnTo>
                    <a:pt x="134709" y="321284"/>
                  </a:lnTo>
                  <a:lnTo>
                    <a:pt x="139592" y="319140"/>
                  </a:lnTo>
                  <a:lnTo>
                    <a:pt x="144405" y="316841"/>
                  </a:lnTo>
                  <a:lnTo>
                    <a:pt x="149141" y="314390"/>
                  </a:lnTo>
                  <a:lnTo>
                    <a:pt x="153797" y="311789"/>
                  </a:lnTo>
                  <a:lnTo>
                    <a:pt x="158368" y="309041"/>
                  </a:lnTo>
                  <a:lnTo>
                    <a:pt x="162849" y="306149"/>
                  </a:lnTo>
                  <a:lnTo>
                    <a:pt x="167235" y="303115"/>
                  </a:lnTo>
                  <a:lnTo>
                    <a:pt x="171522" y="299942"/>
                  </a:lnTo>
                  <a:lnTo>
                    <a:pt x="175706" y="296635"/>
                  </a:lnTo>
                  <a:lnTo>
                    <a:pt x="179782" y="293196"/>
                  </a:lnTo>
                  <a:lnTo>
                    <a:pt x="183746" y="289628"/>
                  </a:lnTo>
                  <a:lnTo>
                    <a:pt x="187595" y="285936"/>
                  </a:lnTo>
                  <a:lnTo>
                    <a:pt x="191324" y="282123"/>
                  </a:lnTo>
                  <a:lnTo>
                    <a:pt x="194929" y="278193"/>
                  </a:lnTo>
                  <a:lnTo>
                    <a:pt x="198407" y="274150"/>
                  </a:lnTo>
                  <a:lnTo>
                    <a:pt x="201755" y="269998"/>
                  </a:lnTo>
                  <a:lnTo>
                    <a:pt x="204968" y="265741"/>
                  </a:lnTo>
                  <a:lnTo>
                    <a:pt x="208043" y="261384"/>
                  </a:lnTo>
                  <a:lnTo>
                    <a:pt x="210979" y="256931"/>
                  </a:lnTo>
                  <a:lnTo>
                    <a:pt x="213770" y="252387"/>
                  </a:lnTo>
                  <a:lnTo>
                    <a:pt x="216416" y="247756"/>
                  </a:lnTo>
                  <a:lnTo>
                    <a:pt x="218912" y="243043"/>
                  </a:lnTo>
                  <a:lnTo>
                    <a:pt x="221256" y="238252"/>
                  </a:lnTo>
                  <a:lnTo>
                    <a:pt x="223447" y="233390"/>
                  </a:lnTo>
                  <a:lnTo>
                    <a:pt x="225481" y="228460"/>
                  </a:lnTo>
                  <a:lnTo>
                    <a:pt x="227357" y="223467"/>
                  </a:lnTo>
                  <a:lnTo>
                    <a:pt x="229073" y="218418"/>
                  </a:lnTo>
                  <a:lnTo>
                    <a:pt x="230627" y="213316"/>
                  </a:lnTo>
                  <a:lnTo>
                    <a:pt x="232018" y="208167"/>
                  </a:lnTo>
                  <a:lnTo>
                    <a:pt x="233243" y="202976"/>
                  </a:lnTo>
                  <a:lnTo>
                    <a:pt x="234302" y="197749"/>
                  </a:lnTo>
                  <a:lnTo>
                    <a:pt x="235194" y="192491"/>
                  </a:lnTo>
                  <a:lnTo>
                    <a:pt x="235918" y="187207"/>
                  </a:lnTo>
                  <a:lnTo>
                    <a:pt x="236473" y="181903"/>
                  </a:lnTo>
                  <a:lnTo>
                    <a:pt x="236858" y="176584"/>
                  </a:lnTo>
                  <a:lnTo>
                    <a:pt x="237074" y="171255"/>
                  </a:lnTo>
                  <a:lnTo>
                    <a:pt x="237119" y="165922"/>
                  </a:lnTo>
                  <a:lnTo>
                    <a:pt x="236994" y="160590"/>
                  </a:lnTo>
                  <a:lnTo>
                    <a:pt x="236699" y="155265"/>
                  </a:lnTo>
                  <a:lnTo>
                    <a:pt x="236235" y="149952"/>
                  </a:lnTo>
                  <a:lnTo>
                    <a:pt x="235601" y="144656"/>
                  </a:lnTo>
                  <a:lnTo>
                    <a:pt x="234799" y="139384"/>
                  </a:lnTo>
                  <a:lnTo>
                    <a:pt x="233828" y="134140"/>
                  </a:lnTo>
                  <a:lnTo>
                    <a:pt x="232691" y="128929"/>
                  </a:lnTo>
                  <a:lnTo>
                    <a:pt x="231389" y="123757"/>
                  </a:lnTo>
                  <a:lnTo>
                    <a:pt x="229922" y="118630"/>
                  </a:lnTo>
                  <a:lnTo>
                    <a:pt x="228292" y="113551"/>
                  </a:lnTo>
                  <a:lnTo>
                    <a:pt x="226501" y="108528"/>
                  </a:lnTo>
                  <a:lnTo>
                    <a:pt x="224551" y="103564"/>
                  </a:lnTo>
                  <a:lnTo>
                    <a:pt x="222443" y="98665"/>
                  </a:lnTo>
                  <a:lnTo>
                    <a:pt x="220181" y="93835"/>
                  </a:lnTo>
                  <a:lnTo>
                    <a:pt x="217765" y="89081"/>
                  </a:lnTo>
                  <a:lnTo>
                    <a:pt x="215199" y="84405"/>
                  </a:lnTo>
                  <a:lnTo>
                    <a:pt x="212485" y="79814"/>
                  </a:lnTo>
                  <a:lnTo>
                    <a:pt x="209626" y="75312"/>
                  </a:lnTo>
                  <a:lnTo>
                    <a:pt x="206625" y="70903"/>
                  </a:lnTo>
                  <a:lnTo>
                    <a:pt x="203484" y="66593"/>
                  </a:lnTo>
                  <a:lnTo>
                    <a:pt x="200208" y="62384"/>
                  </a:lnTo>
                  <a:lnTo>
                    <a:pt x="196799" y="58283"/>
                  </a:lnTo>
                  <a:lnTo>
                    <a:pt x="193261" y="54292"/>
                  </a:lnTo>
                  <a:lnTo>
                    <a:pt x="189598" y="50416"/>
                  </a:lnTo>
                  <a:lnTo>
                    <a:pt x="185813" y="46659"/>
                  </a:lnTo>
                  <a:lnTo>
                    <a:pt x="181910" y="43024"/>
                  </a:lnTo>
                  <a:lnTo>
                    <a:pt x="177892" y="39516"/>
                  </a:lnTo>
                  <a:lnTo>
                    <a:pt x="173766" y="36138"/>
                  </a:lnTo>
                  <a:lnTo>
                    <a:pt x="169533" y="32893"/>
                  </a:lnTo>
                  <a:lnTo>
                    <a:pt x="165199" y="29785"/>
                  </a:lnTo>
                  <a:lnTo>
                    <a:pt x="160768" y="26817"/>
                  </a:lnTo>
                  <a:lnTo>
                    <a:pt x="156245" y="23991"/>
                  </a:lnTo>
                  <a:lnTo>
                    <a:pt x="151634" y="21312"/>
                  </a:lnTo>
                  <a:lnTo>
                    <a:pt x="146939" y="18780"/>
                  </a:lnTo>
                  <a:lnTo>
                    <a:pt x="142167" y="16400"/>
                  </a:lnTo>
                  <a:lnTo>
                    <a:pt x="137320" y="14173"/>
                  </a:lnTo>
                  <a:lnTo>
                    <a:pt x="132406" y="12102"/>
                  </a:lnTo>
                  <a:lnTo>
                    <a:pt x="127427" y="10189"/>
                  </a:lnTo>
                  <a:lnTo>
                    <a:pt x="122391" y="8436"/>
                  </a:lnTo>
                  <a:lnTo>
                    <a:pt x="117301" y="6844"/>
                  </a:lnTo>
                  <a:lnTo>
                    <a:pt x="112162" y="5415"/>
                  </a:lnTo>
                  <a:lnTo>
                    <a:pt x="106981" y="4151"/>
                  </a:lnTo>
                  <a:lnTo>
                    <a:pt x="101762" y="3053"/>
                  </a:lnTo>
                  <a:lnTo>
                    <a:pt x="96511" y="2122"/>
                  </a:lnTo>
                  <a:lnTo>
                    <a:pt x="91232" y="1359"/>
                  </a:lnTo>
                  <a:lnTo>
                    <a:pt x="85932" y="765"/>
                  </a:lnTo>
                  <a:lnTo>
                    <a:pt x="80616" y="340"/>
                  </a:lnTo>
                  <a:lnTo>
                    <a:pt x="75289" y="85"/>
                  </a:lnTo>
                  <a:lnTo>
                    <a:pt x="69956" y="0"/>
                  </a:lnTo>
                  <a:lnTo>
                    <a:pt x="69956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6414224" y="1735255"/>
              <a:ext cx="46322" cy="167167"/>
            </a:xfrm>
            <a:custGeom>
              <a:avLst/>
              <a:pathLst>
                <a:path w="46322" h="167167">
                  <a:moveTo>
                    <a:pt x="46322" y="0"/>
                  </a:moveTo>
                  <a:lnTo>
                    <a:pt x="39619" y="134"/>
                  </a:lnTo>
                  <a:lnTo>
                    <a:pt x="32926" y="537"/>
                  </a:lnTo>
                  <a:lnTo>
                    <a:pt x="26255" y="1208"/>
                  </a:lnTo>
                  <a:lnTo>
                    <a:pt x="19616" y="2147"/>
                  </a:lnTo>
                  <a:lnTo>
                    <a:pt x="13020" y="3350"/>
                  </a:lnTo>
                  <a:lnTo>
                    <a:pt x="6478" y="4817"/>
                  </a:lnTo>
                  <a:lnTo>
                    <a:pt x="0" y="6546"/>
                  </a:lnTo>
                  <a:lnTo>
                    <a:pt x="46322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6414224" y="1741802"/>
              <a:ext cx="46322" cy="160621"/>
            </a:xfrm>
            <a:custGeom>
              <a:avLst/>
              <a:pathLst>
                <a:path w="46322" h="160621">
                  <a:moveTo>
                    <a:pt x="0" y="0"/>
                  </a:moveTo>
                  <a:lnTo>
                    <a:pt x="46322" y="16062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6293383" y="1741802"/>
              <a:ext cx="334329" cy="327771"/>
            </a:xfrm>
            <a:custGeom>
              <a:avLst/>
              <a:pathLst>
                <a:path w="334329" h="327771">
                  <a:moveTo>
                    <a:pt x="120840" y="0"/>
                  </a:moveTo>
                  <a:lnTo>
                    <a:pt x="115784" y="1545"/>
                  </a:lnTo>
                  <a:lnTo>
                    <a:pt x="110780" y="3249"/>
                  </a:lnTo>
                  <a:lnTo>
                    <a:pt x="105832" y="5111"/>
                  </a:lnTo>
                  <a:lnTo>
                    <a:pt x="100945" y="7128"/>
                  </a:lnTo>
                  <a:lnTo>
                    <a:pt x="96124" y="9298"/>
                  </a:lnTo>
                  <a:lnTo>
                    <a:pt x="91375" y="11621"/>
                  </a:lnTo>
                  <a:lnTo>
                    <a:pt x="86701" y="14092"/>
                  </a:lnTo>
                  <a:lnTo>
                    <a:pt x="82108" y="16709"/>
                  </a:lnTo>
                  <a:lnTo>
                    <a:pt x="77599" y="19471"/>
                  </a:lnTo>
                  <a:lnTo>
                    <a:pt x="73181" y="22374"/>
                  </a:lnTo>
                  <a:lnTo>
                    <a:pt x="68856" y="25415"/>
                  </a:lnTo>
                  <a:lnTo>
                    <a:pt x="64630" y="28591"/>
                  </a:lnTo>
                  <a:lnTo>
                    <a:pt x="60506" y="31899"/>
                  </a:lnTo>
                  <a:lnTo>
                    <a:pt x="56489" y="35336"/>
                  </a:lnTo>
                  <a:lnTo>
                    <a:pt x="52582" y="38899"/>
                  </a:lnTo>
                  <a:lnTo>
                    <a:pt x="48791" y="42583"/>
                  </a:lnTo>
                  <a:lnTo>
                    <a:pt x="45117" y="46385"/>
                  </a:lnTo>
                  <a:lnTo>
                    <a:pt x="41566" y="50302"/>
                  </a:lnTo>
                  <a:lnTo>
                    <a:pt x="38140" y="54328"/>
                  </a:lnTo>
                  <a:lnTo>
                    <a:pt x="34844" y="58461"/>
                  </a:lnTo>
                  <a:lnTo>
                    <a:pt x="31679" y="62697"/>
                  </a:lnTo>
                  <a:lnTo>
                    <a:pt x="28651" y="67030"/>
                  </a:lnTo>
                  <a:lnTo>
                    <a:pt x="25760" y="71457"/>
                  </a:lnTo>
                  <a:lnTo>
                    <a:pt x="23012" y="75973"/>
                  </a:lnTo>
                  <a:lnTo>
                    <a:pt x="20407" y="80574"/>
                  </a:lnTo>
                  <a:lnTo>
                    <a:pt x="17949" y="85254"/>
                  </a:lnTo>
                  <a:lnTo>
                    <a:pt x="15640" y="90010"/>
                  </a:lnTo>
                  <a:lnTo>
                    <a:pt x="13483" y="94837"/>
                  </a:lnTo>
                  <a:lnTo>
                    <a:pt x="11480" y="99730"/>
                  </a:lnTo>
                  <a:lnTo>
                    <a:pt x="9632" y="104683"/>
                  </a:lnTo>
                  <a:lnTo>
                    <a:pt x="7942" y="109693"/>
                  </a:lnTo>
                  <a:lnTo>
                    <a:pt x="6412" y="114753"/>
                  </a:lnTo>
                  <a:lnTo>
                    <a:pt x="5041" y="119859"/>
                  </a:lnTo>
                  <a:lnTo>
                    <a:pt x="3834" y="125006"/>
                  </a:lnTo>
                  <a:lnTo>
                    <a:pt x="2789" y="130189"/>
                  </a:lnTo>
                  <a:lnTo>
                    <a:pt x="1909" y="135402"/>
                  </a:lnTo>
                  <a:lnTo>
                    <a:pt x="1194" y="140640"/>
                  </a:lnTo>
                  <a:lnTo>
                    <a:pt x="645" y="145898"/>
                  </a:lnTo>
                  <a:lnTo>
                    <a:pt x="263" y="151171"/>
                  </a:lnTo>
                  <a:lnTo>
                    <a:pt x="48" y="156454"/>
                  </a:lnTo>
                  <a:lnTo>
                    <a:pt x="0" y="161740"/>
                  </a:lnTo>
                  <a:lnTo>
                    <a:pt x="119" y="167026"/>
                  </a:lnTo>
                  <a:lnTo>
                    <a:pt x="405" y="172305"/>
                  </a:lnTo>
                  <a:lnTo>
                    <a:pt x="857" y="177572"/>
                  </a:lnTo>
                  <a:lnTo>
                    <a:pt x="1477" y="182823"/>
                  </a:lnTo>
                  <a:lnTo>
                    <a:pt x="2262" y="188051"/>
                  </a:lnTo>
                  <a:lnTo>
                    <a:pt x="3211" y="193252"/>
                  </a:lnTo>
                  <a:lnTo>
                    <a:pt x="4325" y="198420"/>
                  </a:lnTo>
                  <a:lnTo>
                    <a:pt x="5602" y="203550"/>
                  </a:lnTo>
                  <a:lnTo>
                    <a:pt x="7040" y="208638"/>
                  </a:lnTo>
                  <a:lnTo>
                    <a:pt x="8639" y="213677"/>
                  </a:lnTo>
                  <a:lnTo>
                    <a:pt x="10396" y="218663"/>
                  </a:lnTo>
                  <a:lnTo>
                    <a:pt x="12310" y="223591"/>
                  </a:lnTo>
                  <a:lnTo>
                    <a:pt x="14378" y="228457"/>
                  </a:lnTo>
                  <a:lnTo>
                    <a:pt x="16600" y="233254"/>
                  </a:lnTo>
                  <a:lnTo>
                    <a:pt x="18972" y="237979"/>
                  </a:lnTo>
                  <a:lnTo>
                    <a:pt x="21492" y="242626"/>
                  </a:lnTo>
                  <a:lnTo>
                    <a:pt x="24158" y="247192"/>
                  </a:lnTo>
                  <a:lnTo>
                    <a:pt x="26967" y="251671"/>
                  </a:lnTo>
                  <a:lnTo>
                    <a:pt x="29917" y="256058"/>
                  </a:lnTo>
                  <a:lnTo>
                    <a:pt x="33003" y="260351"/>
                  </a:lnTo>
                  <a:lnTo>
                    <a:pt x="36224" y="264543"/>
                  </a:lnTo>
                  <a:lnTo>
                    <a:pt x="39576" y="268632"/>
                  </a:lnTo>
                  <a:lnTo>
                    <a:pt x="43055" y="272612"/>
                  </a:lnTo>
                  <a:lnTo>
                    <a:pt x="46658" y="276481"/>
                  </a:lnTo>
                  <a:lnTo>
                    <a:pt x="50382" y="280233"/>
                  </a:lnTo>
                  <a:lnTo>
                    <a:pt x="54223" y="283866"/>
                  </a:lnTo>
                  <a:lnTo>
                    <a:pt x="58177" y="287376"/>
                  </a:lnTo>
                  <a:lnTo>
                    <a:pt x="62240" y="290759"/>
                  </a:lnTo>
                  <a:lnTo>
                    <a:pt x="66407" y="294012"/>
                  </a:lnTo>
                  <a:lnTo>
                    <a:pt x="70676" y="297131"/>
                  </a:lnTo>
                  <a:lnTo>
                    <a:pt x="75041" y="300114"/>
                  </a:lnTo>
                  <a:lnTo>
                    <a:pt x="79498" y="302957"/>
                  </a:lnTo>
                  <a:lnTo>
                    <a:pt x="84043" y="305658"/>
                  </a:lnTo>
                  <a:lnTo>
                    <a:pt x="88671" y="308214"/>
                  </a:lnTo>
                  <a:lnTo>
                    <a:pt x="93377" y="310623"/>
                  </a:lnTo>
                  <a:lnTo>
                    <a:pt x="98157" y="312881"/>
                  </a:lnTo>
                  <a:lnTo>
                    <a:pt x="103007" y="314987"/>
                  </a:lnTo>
                  <a:lnTo>
                    <a:pt x="107920" y="316938"/>
                  </a:lnTo>
                  <a:lnTo>
                    <a:pt x="112893" y="318734"/>
                  </a:lnTo>
                  <a:lnTo>
                    <a:pt x="117920" y="320371"/>
                  </a:lnTo>
                  <a:lnTo>
                    <a:pt x="122996" y="321848"/>
                  </a:lnTo>
                  <a:lnTo>
                    <a:pt x="128116" y="323164"/>
                  </a:lnTo>
                  <a:lnTo>
                    <a:pt x="133276" y="324317"/>
                  </a:lnTo>
                  <a:lnTo>
                    <a:pt x="138469" y="325307"/>
                  </a:lnTo>
                  <a:lnTo>
                    <a:pt x="143691" y="326132"/>
                  </a:lnTo>
                  <a:lnTo>
                    <a:pt x="148937" y="326792"/>
                  </a:lnTo>
                  <a:lnTo>
                    <a:pt x="154201" y="327285"/>
                  </a:lnTo>
                  <a:lnTo>
                    <a:pt x="159477" y="327611"/>
                  </a:lnTo>
                  <a:lnTo>
                    <a:pt x="164762" y="327771"/>
                  </a:lnTo>
                  <a:lnTo>
                    <a:pt x="170049" y="327763"/>
                  </a:lnTo>
                  <a:lnTo>
                    <a:pt x="175332" y="327588"/>
                  </a:lnTo>
                  <a:lnTo>
                    <a:pt x="180608" y="327247"/>
                  </a:lnTo>
                  <a:lnTo>
                    <a:pt x="185870" y="326738"/>
                  </a:lnTo>
                  <a:lnTo>
                    <a:pt x="191114" y="326063"/>
                  </a:lnTo>
                  <a:lnTo>
                    <a:pt x="196334" y="325223"/>
                  </a:lnTo>
                  <a:lnTo>
                    <a:pt x="201524" y="324219"/>
                  </a:lnTo>
                  <a:lnTo>
                    <a:pt x="206680" y="323050"/>
                  </a:lnTo>
                  <a:lnTo>
                    <a:pt x="211797" y="321719"/>
                  </a:lnTo>
                  <a:lnTo>
                    <a:pt x="216869" y="320227"/>
                  </a:lnTo>
                  <a:lnTo>
                    <a:pt x="221891" y="318576"/>
                  </a:lnTo>
                  <a:lnTo>
                    <a:pt x="226858" y="316766"/>
                  </a:lnTo>
                  <a:lnTo>
                    <a:pt x="231766" y="314800"/>
                  </a:lnTo>
                  <a:lnTo>
                    <a:pt x="236609" y="312680"/>
                  </a:lnTo>
                  <a:lnTo>
                    <a:pt x="241383" y="310408"/>
                  </a:lnTo>
                  <a:lnTo>
                    <a:pt x="246083" y="307986"/>
                  </a:lnTo>
                  <a:lnTo>
                    <a:pt x="250703" y="305417"/>
                  </a:lnTo>
                  <a:lnTo>
                    <a:pt x="255240" y="302703"/>
                  </a:lnTo>
                  <a:lnTo>
                    <a:pt x="259689" y="299847"/>
                  </a:lnTo>
                  <a:lnTo>
                    <a:pt x="264045" y="296851"/>
                  </a:lnTo>
                  <a:lnTo>
                    <a:pt x="268305" y="293720"/>
                  </a:lnTo>
                  <a:lnTo>
                    <a:pt x="272463" y="290455"/>
                  </a:lnTo>
                  <a:lnTo>
                    <a:pt x="276516" y="287060"/>
                  </a:lnTo>
                  <a:lnTo>
                    <a:pt x="280459" y="283539"/>
                  </a:lnTo>
                  <a:lnTo>
                    <a:pt x="284290" y="279895"/>
                  </a:lnTo>
                  <a:lnTo>
                    <a:pt x="288003" y="276131"/>
                  </a:lnTo>
                  <a:lnTo>
                    <a:pt x="291595" y="272252"/>
                  </a:lnTo>
                  <a:lnTo>
                    <a:pt x="295063" y="268262"/>
                  </a:lnTo>
                  <a:lnTo>
                    <a:pt x="298403" y="264164"/>
                  </a:lnTo>
                  <a:lnTo>
                    <a:pt x="301611" y="259962"/>
                  </a:lnTo>
                  <a:lnTo>
                    <a:pt x="304685" y="255661"/>
                  </a:lnTo>
                  <a:lnTo>
                    <a:pt x="307622" y="251264"/>
                  </a:lnTo>
                  <a:lnTo>
                    <a:pt x="310418" y="246777"/>
                  </a:lnTo>
                  <a:lnTo>
                    <a:pt x="313071" y="242204"/>
                  </a:lnTo>
                  <a:lnTo>
                    <a:pt x="315578" y="237550"/>
                  </a:lnTo>
                  <a:lnTo>
                    <a:pt x="317936" y="232818"/>
                  </a:lnTo>
                  <a:lnTo>
                    <a:pt x="320144" y="228014"/>
                  </a:lnTo>
                  <a:lnTo>
                    <a:pt x="322198" y="223143"/>
                  </a:lnTo>
                  <a:lnTo>
                    <a:pt x="324098" y="218209"/>
                  </a:lnTo>
                  <a:lnTo>
                    <a:pt x="325841" y="213218"/>
                  </a:lnTo>
                  <a:lnTo>
                    <a:pt x="327424" y="208174"/>
                  </a:lnTo>
                  <a:lnTo>
                    <a:pt x="328848" y="203082"/>
                  </a:lnTo>
                  <a:lnTo>
                    <a:pt x="330110" y="197948"/>
                  </a:lnTo>
                  <a:lnTo>
                    <a:pt x="331209" y="192777"/>
                  </a:lnTo>
                  <a:lnTo>
                    <a:pt x="332144" y="187573"/>
                  </a:lnTo>
                  <a:lnTo>
                    <a:pt x="332913" y="182343"/>
                  </a:lnTo>
                  <a:lnTo>
                    <a:pt x="333517" y="177091"/>
                  </a:lnTo>
                  <a:lnTo>
                    <a:pt x="333955" y="171822"/>
                  </a:lnTo>
                  <a:lnTo>
                    <a:pt x="334226" y="166542"/>
                  </a:lnTo>
                  <a:lnTo>
                    <a:pt x="334329" y="161256"/>
                  </a:lnTo>
                  <a:lnTo>
                    <a:pt x="334266" y="155970"/>
                  </a:lnTo>
                  <a:lnTo>
                    <a:pt x="334035" y="150688"/>
                  </a:lnTo>
                  <a:lnTo>
                    <a:pt x="333638" y="145416"/>
                  </a:lnTo>
                  <a:lnTo>
                    <a:pt x="333074" y="140160"/>
                  </a:lnTo>
                  <a:lnTo>
                    <a:pt x="332344" y="134923"/>
                  </a:lnTo>
                  <a:lnTo>
                    <a:pt x="331449" y="129713"/>
                  </a:lnTo>
                  <a:lnTo>
                    <a:pt x="330389" y="124533"/>
                  </a:lnTo>
                  <a:lnTo>
                    <a:pt x="329166" y="119390"/>
                  </a:lnTo>
                  <a:lnTo>
                    <a:pt x="327781" y="114288"/>
                  </a:lnTo>
                  <a:lnTo>
                    <a:pt x="326236" y="109232"/>
                  </a:lnTo>
                  <a:lnTo>
                    <a:pt x="324531" y="104227"/>
                  </a:lnTo>
                  <a:lnTo>
                    <a:pt x="322669" y="99279"/>
                  </a:lnTo>
                  <a:lnTo>
                    <a:pt x="320652" y="94393"/>
                  </a:lnTo>
                  <a:lnTo>
                    <a:pt x="318481" y="89572"/>
                  </a:lnTo>
                  <a:lnTo>
                    <a:pt x="316159" y="84823"/>
                  </a:lnTo>
                  <a:lnTo>
                    <a:pt x="313687" y="80149"/>
                  </a:lnTo>
                  <a:lnTo>
                    <a:pt x="311069" y="75556"/>
                  </a:lnTo>
                  <a:lnTo>
                    <a:pt x="308307" y="71048"/>
                  </a:lnTo>
                  <a:lnTo>
                    <a:pt x="305404" y="66629"/>
                  </a:lnTo>
                  <a:lnTo>
                    <a:pt x="302363" y="62305"/>
                  </a:lnTo>
                  <a:lnTo>
                    <a:pt x="299186" y="58079"/>
                  </a:lnTo>
                  <a:lnTo>
                    <a:pt x="295878" y="53955"/>
                  </a:lnTo>
                  <a:lnTo>
                    <a:pt x="292441" y="49938"/>
                  </a:lnTo>
                  <a:lnTo>
                    <a:pt x="288878" y="46032"/>
                  </a:lnTo>
                  <a:lnTo>
                    <a:pt x="285194" y="42241"/>
                  </a:lnTo>
                  <a:lnTo>
                    <a:pt x="281391" y="38568"/>
                  </a:lnTo>
                  <a:lnTo>
                    <a:pt x="277474" y="35017"/>
                  </a:lnTo>
                  <a:lnTo>
                    <a:pt x="273447" y="31591"/>
                  </a:lnTo>
                  <a:lnTo>
                    <a:pt x="269314" y="28295"/>
                  </a:lnTo>
                  <a:lnTo>
                    <a:pt x="265079" y="25131"/>
                  </a:lnTo>
                  <a:lnTo>
                    <a:pt x="260745" y="22102"/>
                  </a:lnTo>
                  <a:lnTo>
                    <a:pt x="256318" y="19212"/>
                  </a:lnTo>
                  <a:lnTo>
                    <a:pt x="251802" y="16464"/>
                  </a:lnTo>
                  <a:lnTo>
                    <a:pt x="247201" y="13859"/>
                  </a:lnTo>
                  <a:lnTo>
                    <a:pt x="167163" y="1606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6460546" y="1735255"/>
              <a:ext cx="80037" cy="167167"/>
            </a:xfrm>
            <a:custGeom>
              <a:avLst/>
              <a:pathLst>
                <a:path w="80037" h="167167">
                  <a:moveTo>
                    <a:pt x="80037" y="20406"/>
                  </a:moveTo>
                  <a:lnTo>
                    <a:pt x="74754" y="17645"/>
                  </a:lnTo>
                  <a:lnTo>
                    <a:pt x="69375" y="15075"/>
                  </a:lnTo>
                  <a:lnTo>
                    <a:pt x="63908" y="12698"/>
                  </a:lnTo>
                  <a:lnTo>
                    <a:pt x="58360" y="10518"/>
                  </a:lnTo>
                  <a:lnTo>
                    <a:pt x="52737" y="8536"/>
                  </a:lnTo>
                  <a:lnTo>
                    <a:pt x="47048" y="6757"/>
                  </a:lnTo>
                  <a:lnTo>
                    <a:pt x="41299" y="5181"/>
                  </a:lnTo>
                  <a:lnTo>
                    <a:pt x="35497" y="3812"/>
                  </a:lnTo>
                  <a:lnTo>
                    <a:pt x="29650" y="2650"/>
                  </a:lnTo>
                  <a:lnTo>
                    <a:pt x="23765" y="1697"/>
                  </a:lnTo>
                  <a:lnTo>
                    <a:pt x="17850" y="955"/>
                  </a:lnTo>
                  <a:lnTo>
                    <a:pt x="11913" y="425"/>
                  </a:lnTo>
                  <a:lnTo>
                    <a:pt x="5960" y="10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915686" y="1379510"/>
              <a:ext cx="334317" cy="334331"/>
            </a:xfrm>
            <a:custGeom>
              <a:avLst/>
              <a:pathLst>
                <a:path w="334317" h="334331">
                  <a:moveTo>
                    <a:pt x="167153" y="0"/>
                  </a:moveTo>
                  <a:lnTo>
                    <a:pt x="161839" y="84"/>
                  </a:lnTo>
                  <a:lnTo>
                    <a:pt x="156530" y="337"/>
                  </a:lnTo>
                  <a:lnTo>
                    <a:pt x="151232" y="759"/>
                  </a:lnTo>
                  <a:lnTo>
                    <a:pt x="145950" y="1350"/>
                  </a:lnTo>
                  <a:lnTo>
                    <a:pt x="140690" y="2107"/>
                  </a:lnTo>
                  <a:lnTo>
                    <a:pt x="135456" y="3032"/>
                  </a:lnTo>
                  <a:lnTo>
                    <a:pt x="130254" y="4123"/>
                  </a:lnTo>
                  <a:lnTo>
                    <a:pt x="125090" y="5378"/>
                  </a:lnTo>
                  <a:lnTo>
                    <a:pt x="119968" y="6797"/>
                  </a:lnTo>
                  <a:lnTo>
                    <a:pt x="114894" y="8378"/>
                  </a:lnTo>
                  <a:lnTo>
                    <a:pt x="109872" y="10120"/>
                  </a:lnTo>
                  <a:lnTo>
                    <a:pt x="104909" y="12020"/>
                  </a:lnTo>
                  <a:lnTo>
                    <a:pt x="100008" y="14077"/>
                  </a:lnTo>
                  <a:lnTo>
                    <a:pt x="95175" y="16289"/>
                  </a:lnTo>
                  <a:lnTo>
                    <a:pt x="90416" y="18653"/>
                  </a:lnTo>
                  <a:lnTo>
                    <a:pt x="85733" y="21168"/>
                  </a:lnTo>
                  <a:lnTo>
                    <a:pt x="81133" y="23830"/>
                  </a:lnTo>
                  <a:lnTo>
                    <a:pt x="76620" y="26637"/>
                  </a:lnTo>
                  <a:lnTo>
                    <a:pt x="72198" y="29586"/>
                  </a:lnTo>
                  <a:lnTo>
                    <a:pt x="67873" y="32674"/>
                  </a:lnTo>
                  <a:lnTo>
                    <a:pt x="63647" y="35898"/>
                  </a:lnTo>
                  <a:lnTo>
                    <a:pt x="59527" y="39255"/>
                  </a:lnTo>
                  <a:lnTo>
                    <a:pt x="55515" y="42741"/>
                  </a:lnTo>
                  <a:lnTo>
                    <a:pt x="51616" y="46353"/>
                  </a:lnTo>
                  <a:lnTo>
                    <a:pt x="47834" y="50086"/>
                  </a:lnTo>
                  <a:lnTo>
                    <a:pt x="44172" y="53939"/>
                  </a:lnTo>
                  <a:lnTo>
                    <a:pt x="40635" y="57905"/>
                  </a:lnTo>
                  <a:lnTo>
                    <a:pt x="37225" y="61983"/>
                  </a:lnTo>
                  <a:lnTo>
                    <a:pt x="33947" y="66166"/>
                  </a:lnTo>
                  <a:lnTo>
                    <a:pt x="30804" y="70452"/>
                  </a:lnTo>
                  <a:lnTo>
                    <a:pt x="27798" y="74835"/>
                  </a:lnTo>
                  <a:lnTo>
                    <a:pt x="24934" y="79312"/>
                  </a:lnTo>
                  <a:lnTo>
                    <a:pt x="22213" y="83877"/>
                  </a:lnTo>
                  <a:lnTo>
                    <a:pt x="19638" y="88527"/>
                  </a:lnTo>
                  <a:lnTo>
                    <a:pt x="17213" y="93256"/>
                  </a:lnTo>
                  <a:lnTo>
                    <a:pt x="14939" y="98060"/>
                  </a:lnTo>
                  <a:lnTo>
                    <a:pt x="12819" y="102934"/>
                  </a:lnTo>
                  <a:lnTo>
                    <a:pt x="10855" y="107872"/>
                  </a:lnTo>
                  <a:lnTo>
                    <a:pt x="9049" y="112871"/>
                  </a:lnTo>
                  <a:lnTo>
                    <a:pt x="7403" y="117924"/>
                  </a:lnTo>
                  <a:lnTo>
                    <a:pt x="5918" y="123028"/>
                  </a:lnTo>
                  <a:lnTo>
                    <a:pt x="4597" y="128175"/>
                  </a:lnTo>
                  <a:lnTo>
                    <a:pt x="3439" y="133363"/>
                  </a:lnTo>
                  <a:lnTo>
                    <a:pt x="2447" y="138584"/>
                  </a:lnTo>
                  <a:lnTo>
                    <a:pt x="1622" y="143835"/>
                  </a:lnTo>
                  <a:lnTo>
                    <a:pt x="964" y="149108"/>
                  </a:lnTo>
                  <a:lnTo>
                    <a:pt x="474" y="154401"/>
                  </a:lnTo>
                  <a:lnTo>
                    <a:pt x="152" y="159706"/>
                  </a:lnTo>
                  <a:lnTo>
                    <a:pt x="0" y="165018"/>
                  </a:lnTo>
                  <a:lnTo>
                    <a:pt x="16" y="170333"/>
                  </a:lnTo>
                  <a:lnTo>
                    <a:pt x="201" y="175645"/>
                  </a:lnTo>
                  <a:lnTo>
                    <a:pt x="555" y="180948"/>
                  </a:lnTo>
                  <a:lnTo>
                    <a:pt x="1077" y="186237"/>
                  </a:lnTo>
                  <a:lnTo>
                    <a:pt x="1767" y="191507"/>
                  </a:lnTo>
                  <a:lnTo>
                    <a:pt x="2624" y="196752"/>
                  </a:lnTo>
                  <a:lnTo>
                    <a:pt x="3648" y="201967"/>
                  </a:lnTo>
                  <a:lnTo>
                    <a:pt x="4837" y="207147"/>
                  </a:lnTo>
                  <a:lnTo>
                    <a:pt x="6190" y="212287"/>
                  </a:lnTo>
                  <a:lnTo>
                    <a:pt x="7706" y="217381"/>
                  </a:lnTo>
                  <a:lnTo>
                    <a:pt x="9383" y="222425"/>
                  </a:lnTo>
                  <a:lnTo>
                    <a:pt x="11219" y="227412"/>
                  </a:lnTo>
                  <a:lnTo>
                    <a:pt x="13213" y="232339"/>
                  </a:lnTo>
                  <a:lnTo>
                    <a:pt x="15362" y="237199"/>
                  </a:lnTo>
                  <a:lnTo>
                    <a:pt x="17665" y="241989"/>
                  </a:lnTo>
                  <a:lnTo>
                    <a:pt x="20120" y="246704"/>
                  </a:lnTo>
                  <a:lnTo>
                    <a:pt x="22722" y="251338"/>
                  </a:lnTo>
                  <a:lnTo>
                    <a:pt x="25471" y="255886"/>
                  </a:lnTo>
                  <a:lnTo>
                    <a:pt x="28363" y="260346"/>
                  </a:lnTo>
                  <a:lnTo>
                    <a:pt x="31395" y="264711"/>
                  </a:lnTo>
                  <a:lnTo>
                    <a:pt x="34565" y="268977"/>
                  </a:lnTo>
                  <a:lnTo>
                    <a:pt x="37868" y="273140"/>
                  </a:lnTo>
                  <a:lnTo>
                    <a:pt x="41302" y="277197"/>
                  </a:lnTo>
                  <a:lnTo>
                    <a:pt x="44864" y="281142"/>
                  </a:lnTo>
                  <a:lnTo>
                    <a:pt x="48549" y="284972"/>
                  </a:lnTo>
                  <a:lnTo>
                    <a:pt x="52354" y="288683"/>
                  </a:lnTo>
                  <a:lnTo>
                    <a:pt x="56275" y="292271"/>
                  </a:lnTo>
                  <a:lnTo>
                    <a:pt x="60308" y="295732"/>
                  </a:lnTo>
                  <a:lnTo>
                    <a:pt x="64449" y="299064"/>
                  </a:lnTo>
                  <a:lnTo>
                    <a:pt x="68693" y="302262"/>
                  </a:lnTo>
                  <a:lnTo>
                    <a:pt x="73038" y="305324"/>
                  </a:lnTo>
                  <a:lnTo>
                    <a:pt x="77477" y="308246"/>
                  </a:lnTo>
                  <a:lnTo>
                    <a:pt x="82007" y="311025"/>
                  </a:lnTo>
                  <a:lnTo>
                    <a:pt x="86624" y="313659"/>
                  </a:lnTo>
                  <a:lnTo>
                    <a:pt x="91321" y="316145"/>
                  </a:lnTo>
                  <a:lnTo>
                    <a:pt x="96095" y="318480"/>
                  </a:lnTo>
                  <a:lnTo>
                    <a:pt x="100942" y="320663"/>
                  </a:lnTo>
                  <a:lnTo>
                    <a:pt x="105855" y="322690"/>
                  </a:lnTo>
                  <a:lnTo>
                    <a:pt x="110829" y="324560"/>
                  </a:lnTo>
                  <a:lnTo>
                    <a:pt x="115861" y="326271"/>
                  </a:lnTo>
                  <a:lnTo>
                    <a:pt x="120945" y="327821"/>
                  </a:lnTo>
                  <a:lnTo>
                    <a:pt x="126076" y="329209"/>
                  </a:lnTo>
                  <a:lnTo>
                    <a:pt x="131248" y="330433"/>
                  </a:lnTo>
                  <a:lnTo>
                    <a:pt x="136456" y="331492"/>
                  </a:lnTo>
                  <a:lnTo>
                    <a:pt x="141695" y="332385"/>
                  </a:lnTo>
                  <a:lnTo>
                    <a:pt x="146960" y="333110"/>
                  </a:lnTo>
                  <a:lnTo>
                    <a:pt x="152246" y="333668"/>
                  </a:lnTo>
                  <a:lnTo>
                    <a:pt x="157546" y="334058"/>
                  </a:lnTo>
                  <a:lnTo>
                    <a:pt x="162856" y="334279"/>
                  </a:lnTo>
                  <a:lnTo>
                    <a:pt x="168171" y="334331"/>
                  </a:lnTo>
                  <a:lnTo>
                    <a:pt x="173484" y="334214"/>
                  </a:lnTo>
                  <a:lnTo>
                    <a:pt x="178792" y="333929"/>
                  </a:lnTo>
                  <a:lnTo>
                    <a:pt x="184087" y="333474"/>
                  </a:lnTo>
                  <a:lnTo>
                    <a:pt x="189365" y="332852"/>
                  </a:lnTo>
                  <a:lnTo>
                    <a:pt x="194621" y="332062"/>
                  </a:lnTo>
                  <a:lnTo>
                    <a:pt x="199849" y="331106"/>
                  </a:lnTo>
                  <a:lnTo>
                    <a:pt x="205044" y="329983"/>
                  </a:lnTo>
                  <a:lnTo>
                    <a:pt x="210201" y="328697"/>
                  </a:lnTo>
                  <a:lnTo>
                    <a:pt x="215314" y="327247"/>
                  </a:lnTo>
                  <a:lnTo>
                    <a:pt x="220378" y="325635"/>
                  </a:lnTo>
                  <a:lnTo>
                    <a:pt x="225389" y="323863"/>
                  </a:lnTo>
                  <a:lnTo>
                    <a:pt x="230341" y="321932"/>
                  </a:lnTo>
                  <a:lnTo>
                    <a:pt x="235229" y="319845"/>
                  </a:lnTo>
                  <a:lnTo>
                    <a:pt x="240048" y="317604"/>
                  </a:lnTo>
                  <a:lnTo>
                    <a:pt x="244794" y="315211"/>
                  </a:lnTo>
                  <a:lnTo>
                    <a:pt x="249461" y="312668"/>
                  </a:lnTo>
                  <a:lnTo>
                    <a:pt x="254044" y="309978"/>
                  </a:lnTo>
                  <a:lnTo>
                    <a:pt x="258540" y="307143"/>
                  </a:lnTo>
                  <a:lnTo>
                    <a:pt x="262944" y="304167"/>
                  </a:lnTo>
                  <a:lnTo>
                    <a:pt x="267251" y="301053"/>
                  </a:lnTo>
                  <a:lnTo>
                    <a:pt x="271456" y="297803"/>
                  </a:lnTo>
                  <a:lnTo>
                    <a:pt x="275556" y="294421"/>
                  </a:lnTo>
                  <a:lnTo>
                    <a:pt x="279547" y="290911"/>
                  </a:lnTo>
                  <a:lnTo>
                    <a:pt x="283424" y="287276"/>
                  </a:lnTo>
                  <a:lnTo>
                    <a:pt x="287183" y="283519"/>
                  </a:lnTo>
                  <a:lnTo>
                    <a:pt x="290821" y="279644"/>
                  </a:lnTo>
                  <a:lnTo>
                    <a:pt x="294334" y="275656"/>
                  </a:lnTo>
                  <a:lnTo>
                    <a:pt x="297719" y="271558"/>
                  </a:lnTo>
                  <a:lnTo>
                    <a:pt x="300971" y="267355"/>
                  </a:lnTo>
                  <a:lnTo>
                    <a:pt x="304089" y="263050"/>
                  </a:lnTo>
                  <a:lnTo>
                    <a:pt x="307068" y="258649"/>
                  </a:lnTo>
                  <a:lnTo>
                    <a:pt x="309905" y="254155"/>
                  </a:lnTo>
                  <a:lnTo>
                    <a:pt x="312598" y="249573"/>
                  </a:lnTo>
                  <a:lnTo>
                    <a:pt x="315144" y="244907"/>
                  </a:lnTo>
                  <a:lnTo>
                    <a:pt x="317541" y="240164"/>
                  </a:lnTo>
                  <a:lnTo>
                    <a:pt x="319785" y="235346"/>
                  </a:lnTo>
                  <a:lnTo>
                    <a:pt x="321876" y="230459"/>
                  </a:lnTo>
                  <a:lnTo>
                    <a:pt x="323809" y="225509"/>
                  </a:lnTo>
                  <a:lnTo>
                    <a:pt x="325585" y="220499"/>
                  </a:lnTo>
                  <a:lnTo>
                    <a:pt x="327200" y="215436"/>
                  </a:lnTo>
                  <a:lnTo>
                    <a:pt x="328654" y="210324"/>
                  </a:lnTo>
                  <a:lnTo>
                    <a:pt x="329944" y="205168"/>
                  </a:lnTo>
                  <a:lnTo>
                    <a:pt x="331070" y="199974"/>
                  </a:lnTo>
                  <a:lnTo>
                    <a:pt x="332030" y="194746"/>
                  </a:lnTo>
                  <a:lnTo>
                    <a:pt x="332823" y="189491"/>
                  </a:lnTo>
                  <a:lnTo>
                    <a:pt x="333449" y="184213"/>
                  </a:lnTo>
                  <a:lnTo>
                    <a:pt x="333907" y="178918"/>
                  </a:lnTo>
                  <a:lnTo>
                    <a:pt x="334196" y="173611"/>
                  </a:lnTo>
                  <a:lnTo>
                    <a:pt x="334317" y="168298"/>
                  </a:lnTo>
                  <a:lnTo>
                    <a:pt x="334268" y="162983"/>
                  </a:lnTo>
                  <a:lnTo>
                    <a:pt x="334051" y="157673"/>
                  </a:lnTo>
                  <a:lnTo>
                    <a:pt x="333665" y="152372"/>
                  </a:lnTo>
                  <a:lnTo>
                    <a:pt x="333110" y="147086"/>
                  </a:lnTo>
                  <a:lnTo>
                    <a:pt x="332388" y="141821"/>
                  </a:lnTo>
                  <a:lnTo>
                    <a:pt x="331499" y="136581"/>
                  </a:lnTo>
                  <a:lnTo>
                    <a:pt x="330443" y="131372"/>
                  </a:lnTo>
                  <a:lnTo>
                    <a:pt x="329223" y="126199"/>
                  </a:lnTo>
                  <a:lnTo>
                    <a:pt x="327839" y="121068"/>
                  </a:lnTo>
                  <a:lnTo>
                    <a:pt x="326292" y="115983"/>
                  </a:lnTo>
                  <a:lnTo>
                    <a:pt x="324584" y="110950"/>
                  </a:lnTo>
                  <a:lnTo>
                    <a:pt x="167153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082840" y="1490461"/>
              <a:ext cx="157431" cy="56217"/>
            </a:xfrm>
            <a:custGeom>
              <a:avLst/>
              <a:pathLst>
                <a:path w="157431" h="56217">
                  <a:moveTo>
                    <a:pt x="157431" y="0"/>
                  </a:moveTo>
                  <a:lnTo>
                    <a:pt x="0" y="5621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082840" y="1490408"/>
              <a:ext cx="157412" cy="56270"/>
            </a:xfrm>
            <a:custGeom>
              <a:avLst/>
              <a:pathLst>
                <a:path w="157412" h="56270">
                  <a:moveTo>
                    <a:pt x="157412" y="0"/>
                  </a:moveTo>
                  <a:lnTo>
                    <a:pt x="0" y="562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082840" y="1379510"/>
              <a:ext cx="157412" cy="167167"/>
            </a:xfrm>
            <a:custGeom>
              <a:avLst/>
              <a:pathLst>
                <a:path w="157412" h="167167">
                  <a:moveTo>
                    <a:pt x="157412" y="110897"/>
                  </a:moveTo>
                  <a:lnTo>
                    <a:pt x="155512" y="105842"/>
                  </a:lnTo>
                  <a:lnTo>
                    <a:pt x="153451" y="100852"/>
                  </a:lnTo>
                  <a:lnTo>
                    <a:pt x="151229" y="95930"/>
                  </a:lnTo>
                  <a:lnTo>
                    <a:pt x="148849" y="91083"/>
                  </a:lnTo>
                  <a:lnTo>
                    <a:pt x="146314" y="86316"/>
                  </a:lnTo>
                  <a:lnTo>
                    <a:pt x="143627" y="81632"/>
                  </a:lnTo>
                  <a:lnTo>
                    <a:pt x="140789" y="77038"/>
                  </a:lnTo>
                  <a:lnTo>
                    <a:pt x="137805" y="72538"/>
                  </a:lnTo>
                  <a:lnTo>
                    <a:pt x="134677" y="68137"/>
                  </a:lnTo>
                  <a:lnTo>
                    <a:pt x="131408" y="63839"/>
                  </a:lnTo>
                  <a:lnTo>
                    <a:pt x="128003" y="59649"/>
                  </a:lnTo>
                  <a:lnTo>
                    <a:pt x="124464" y="55571"/>
                  </a:lnTo>
                  <a:lnTo>
                    <a:pt x="120794" y="51609"/>
                  </a:lnTo>
                  <a:lnTo>
                    <a:pt x="116999" y="47768"/>
                  </a:lnTo>
                  <a:lnTo>
                    <a:pt x="113082" y="44052"/>
                  </a:lnTo>
                  <a:lnTo>
                    <a:pt x="109047" y="40464"/>
                  </a:lnTo>
                  <a:lnTo>
                    <a:pt x="104898" y="37008"/>
                  </a:lnTo>
                  <a:lnTo>
                    <a:pt x="100640" y="33688"/>
                  </a:lnTo>
                  <a:lnTo>
                    <a:pt x="96276" y="30508"/>
                  </a:lnTo>
                  <a:lnTo>
                    <a:pt x="91812" y="27470"/>
                  </a:lnTo>
                  <a:lnTo>
                    <a:pt x="87253" y="24577"/>
                  </a:lnTo>
                  <a:lnTo>
                    <a:pt x="82602" y="21834"/>
                  </a:lnTo>
                  <a:lnTo>
                    <a:pt x="77865" y="19242"/>
                  </a:lnTo>
                  <a:lnTo>
                    <a:pt x="73047" y="16804"/>
                  </a:lnTo>
                  <a:lnTo>
                    <a:pt x="68153" y="14523"/>
                  </a:lnTo>
                  <a:lnTo>
                    <a:pt x="63187" y="12402"/>
                  </a:lnTo>
                  <a:lnTo>
                    <a:pt x="58156" y="10442"/>
                  </a:lnTo>
                  <a:lnTo>
                    <a:pt x="53064" y="8645"/>
                  </a:lnTo>
                  <a:lnTo>
                    <a:pt x="47917" y="7014"/>
                  </a:lnTo>
                  <a:lnTo>
                    <a:pt x="42719" y="5550"/>
                  </a:lnTo>
                  <a:lnTo>
                    <a:pt x="37477" y="4255"/>
                  </a:lnTo>
                  <a:lnTo>
                    <a:pt x="32196" y="3129"/>
                  </a:lnTo>
                  <a:lnTo>
                    <a:pt x="26882" y="2175"/>
                  </a:lnTo>
                  <a:lnTo>
                    <a:pt x="21539" y="1393"/>
                  </a:lnTo>
                  <a:lnTo>
                    <a:pt x="16174" y="784"/>
                  </a:lnTo>
                  <a:lnTo>
                    <a:pt x="10792" y="348"/>
                  </a:lnTo>
                  <a:lnTo>
                    <a:pt x="5398" y="8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5465982" y="1120312"/>
              <a:ext cx="334316" cy="334332"/>
            </a:xfrm>
            <a:custGeom>
              <a:avLst/>
              <a:pathLst>
                <a:path w="334316" h="334332">
                  <a:moveTo>
                    <a:pt x="167153" y="0"/>
                  </a:moveTo>
                  <a:lnTo>
                    <a:pt x="161859" y="83"/>
                  </a:lnTo>
                  <a:lnTo>
                    <a:pt x="156570" y="335"/>
                  </a:lnTo>
                  <a:lnTo>
                    <a:pt x="151291" y="754"/>
                  </a:lnTo>
                  <a:lnTo>
                    <a:pt x="146029" y="1340"/>
                  </a:lnTo>
                  <a:lnTo>
                    <a:pt x="140788" y="2092"/>
                  </a:lnTo>
                  <a:lnTo>
                    <a:pt x="135573" y="3009"/>
                  </a:lnTo>
                  <a:lnTo>
                    <a:pt x="130390" y="4092"/>
                  </a:lnTo>
                  <a:lnTo>
                    <a:pt x="125244" y="5338"/>
                  </a:lnTo>
                  <a:lnTo>
                    <a:pt x="120140" y="6747"/>
                  </a:lnTo>
                  <a:lnTo>
                    <a:pt x="115083" y="8316"/>
                  </a:lnTo>
                  <a:lnTo>
                    <a:pt x="110078" y="10045"/>
                  </a:lnTo>
                  <a:lnTo>
                    <a:pt x="105130" y="11931"/>
                  </a:lnTo>
                  <a:lnTo>
                    <a:pt x="100245" y="13973"/>
                  </a:lnTo>
                  <a:lnTo>
                    <a:pt x="95427" y="16169"/>
                  </a:lnTo>
                  <a:lnTo>
                    <a:pt x="90681" y="18516"/>
                  </a:lnTo>
                  <a:lnTo>
                    <a:pt x="86011" y="21013"/>
                  </a:lnTo>
                  <a:lnTo>
                    <a:pt x="81423" y="23656"/>
                  </a:lnTo>
                  <a:lnTo>
                    <a:pt x="76921" y="26443"/>
                  </a:lnTo>
                  <a:lnTo>
                    <a:pt x="72510" y="29371"/>
                  </a:lnTo>
                  <a:lnTo>
                    <a:pt x="68193" y="32438"/>
                  </a:lnTo>
                  <a:lnTo>
                    <a:pt x="63976" y="35639"/>
                  </a:lnTo>
                  <a:lnTo>
                    <a:pt x="59862" y="38973"/>
                  </a:lnTo>
                  <a:lnTo>
                    <a:pt x="55856" y="42435"/>
                  </a:lnTo>
                  <a:lnTo>
                    <a:pt x="51962" y="46023"/>
                  </a:lnTo>
                  <a:lnTo>
                    <a:pt x="48183" y="49732"/>
                  </a:lnTo>
                  <a:lnTo>
                    <a:pt x="44523" y="53558"/>
                  </a:lnTo>
                  <a:lnTo>
                    <a:pt x="40987" y="57499"/>
                  </a:lnTo>
                  <a:lnTo>
                    <a:pt x="37577" y="61550"/>
                  </a:lnTo>
                  <a:lnTo>
                    <a:pt x="34297" y="65706"/>
                  </a:lnTo>
                  <a:lnTo>
                    <a:pt x="31150" y="69965"/>
                  </a:lnTo>
                  <a:lnTo>
                    <a:pt x="28140" y="74321"/>
                  </a:lnTo>
                  <a:lnTo>
                    <a:pt x="25269" y="78770"/>
                  </a:lnTo>
                  <a:lnTo>
                    <a:pt x="22541" y="83308"/>
                  </a:lnTo>
                  <a:lnTo>
                    <a:pt x="19958" y="87930"/>
                  </a:lnTo>
                  <a:lnTo>
                    <a:pt x="17522" y="92631"/>
                  </a:lnTo>
                  <a:lnTo>
                    <a:pt x="15236" y="97408"/>
                  </a:lnTo>
                  <a:lnTo>
                    <a:pt x="13103" y="102254"/>
                  </a:lnTo>
                  <a:lnTo>
                    <a:pt x="11125" y="107165"/>
                  </a:lnTo>
                  <a:lnTo>
                    <a:pt x="9303" y="112137"/>
                  </a:lnTo>
                  <a:lnTo>
                    <a:pt x="7639" y="117163"/>
                  </a:lnTo>
                  <a:lnTo>
                    <a:pt x="6136" y="122240"/>
                  </a:lnTo>
                  <a:lnTo>
                    <a:pt x="4794" y="127362"/>
                  </a:lnTo>
                  <a:lnTo>
                    <a:pt x="3614" y="132524"/>
                  </a:lnTo>
                  <a:lnTo>
                    <a:pt x="2599" y="137721"/>
                  </a:lnTo>
                  <a:lnTo>
                    <a:pt x="1749" y="142947"/>
                  </a:lnTo>
                  <a:lnTo>
                    <a:pt x="1065" y="148198"/>
                  </a:lnTo>
                  <a:lnTo>
                    <a:pt x="548" y="153467"/>
                  </a:lnTo>
                  <a:lnTo>
                    <a:pt x="197" y="158751"/>
                  </a:lnTo>
                  <a:lnTo>
                    <a:pt x="15" y="164042"/>
                  </a:lnTo>
                  <a:lnTo>
                    <a:pt x="0" y="169337"/>
                  </a:lnTo>
                  <a:lnTo>
                    <a:pt x="152" y="174630"/>
                  </a:lnTo>
                  <a:lnTo>
                    <a:pt x="472" y="179915"/>
                  </a:lnTo>
                  <a:lnTo>
                    <a:pt x="960" y="185188"/>
                  </a:lnTo>
                  <a:lnTo>
                    <a:pt x="1614" y="190442"/>
                  </a:lnTo>
                  <a:lnTo>
                    <a:pt x="2434" y="195673"/>
                  </a:lnTo>
                  <a:lnTo>
                    <a:pt x="3419" y="200875"/>
                  </a:lnTo>
                  <a:lnTo>
                    <a:pt x="4569" y="206044"/>
                  </a:lnTo>
                  <a:lnTo>
                    <a:pt x="5882" y="211174"/>
                  </a:lnTo>
                  <a:lnTo>
                    <a:pt x="7356" y="216259"/>
                  </a:lnTo>
                  <a:lnTo>
                    <a:pt x="8991" y="221295"/>
                  </a:lnTo>
                  <a:lnTo>
                    <a:pt x="10785" y="226277"/>
                  </a:lnTo>
                  <a:lnTo>
                    <a:pt x="12735" y="231200"/>
                  </a:lnTo>
                  <a:lnTo>
                    <a:pt x="14841" y="236058"/>
                  </a:lnTo>
                  <a:lnTo>
                    <a:pt x="17099" y="240847"/>
                  </a:lnTo>
                  <a:lnTo>
                    <a:pt x="19508" y="245562"/>
                  </a:lnTo>
                  <a:lnTo>
                    <a:pt x="22065" y="250199"/>
                  </a:lnTo>
                  <a:lnTo>
                    <a:pt x="24767" y="254752"/>
                  </a:lnTo>
                  <a:lnTo>
                    <a:pt x="27612" y="259218"/>
                  </a:lnTo>
                  <a:lnTo>
                    <a:pt x="30598" y="263591"/>
                  </a:lnTo>
                  <a:lnTo>
                    <a:pt x="33720" y="267867"/>
                  </a:lnTo>
                  <a:lnTo>
                    <a:pt x="36976" y="272043"/>
                  </a:lnTo>
                  <a:lnTo>
                    <a:pt x="40363" y="276113"/>
                  </a:lnTo>
                  <a:lnTo>
                    <a:pt x="43877" y="280074"/>
                  </a:lnTo>
                  <a:lnTo>
                    <a:pt x="47514" y="283921"/>
                  </a:lnTo>
                  <a:lnTo>
                    <a:pt x="51272" y="287652"/>
                  </a:lnTo>
                  <a:lnTo>
                    <a:pt x="55146" y="291261"/>
                  </a:lnTo>
                  <a:lnTo>
                    <a:pt x="59132" y="294746"/>
                  </a:lnTo>
                  <a:lnTo>
                    <a:pt x="63227" y="298103"/>
                  </a:lnTo>
                  <a:lnTo>
                    <a:pt x="67426" y="301329"/>
                  </a:lnTo>
                  <a:lnTo>
                    <a:pt x="71725" y="304420"/>
                  </a:lnTo>
                  <a:lnTo>
                    <a:pt x="76119" y="307373"/>
                  </a:lnTo>
                  <a:lnTo>
                    <a:pt x="80605" y="310186"/>
                  </a:lnTo>
                  <a:lnTo>
                    <a:pt x="85178" y="312855"/>
                  </a:lnTo>
                  <a:lnTo>
                    <a:pt x="89833" y="315379"/>
                  </a:lnTo>
                  <a:lnTo>
                    <a:pt x="94566" y="317753"/>
                  </a:lnTo>
                  <a:lnTo>
                    <a:pt x="99372" y="319976"/>
                  </a:lnTo>
                  <a:lnTo>
                    <a:pt x="104245" y="322046"/>
                  </a:lnTo>
                  <a:lnTo>
                    <a:pt x="109182" y="323961"/>
                  </a:lnTo>
                  <a:lnTo>
                    <a:pt x="114177" y="325718"/>
                  </a:lnTo>
                  <a:lnTo>
                    <a:pt x="119225" y="327316"/>
                  </a:lnTo>
                  <a:lnTo>
                    <a:pt x="124321" y="328754"/>
                  </a:lnTo>
                  <a:lnTo>
                    <a:pt x="129460" y="330029"/>
                  </a:lnTo>
                  <a:lnTo>
                    <a:pt x="134636" y="331141"/>
                  </a:lnTo>
                  <a:lnTo>
                    <a:pt x="139846" y="332089"/>
                  </a:lnTo>
                  <a:lnTo>
                    <a:pt x="145083" y="332871"/>
                  </a:lnTo>
                  <a:lnTo>
                    <a:pt x="150342" y="333487"/>
                  </a:lnTo>
                  <a:lnTo>
                    <a:pt x="155617" y="333936"/>
                  </a:lnTo>
                  <a:lnTo>
                    <a:pt x="160905" y="334218"/>
                  </a:lnTo>
                  <a:lnTo>
                    <a:pt x="166199" y="334332"/>
                  </a:lnTo>
                  <a:lnTo>
                    <a:pt x="171493" y="334278"/>
                  </a:lnTo>
                  <a:lnTo>
                    <a:pt x="176783" y="334057"/>
                  </a:lnTo>
                  <a:lnTo>
                    <a:pt x="182064" y="333668"/>
                  </a:lnTo>
                  <a:lnTo>
                    <a:pt x="187330" y="333112"/>
                  </a:lnTo>
                  <a:lnTo>
                    <a:pt x="192575" y="332390"/>
                  </a:lnTo>
                  <a:lnTo>
                    <a:pt x="197795" y="331502"/>
                  </a:lnTo>
                  <a:lnTo>
                    <a:pt x="202984" y="330449"/>
                  </a:lnTo>
                  <a:lnTo>
                    <a:pt x="208137" y="329232"/>
                  </a:lnTo>
                  <a:lnTo>
                    <a:pt x="213250" y="327853"/>
                  </a:lnTo>
                  <a:lnTo>
                    <a:pt x="218315" y="326313"/>
                  </a:lnTo>
                  <a:lnTo>
                    <a:pt x="223330" y="324612"/>
                  </a:lnTo>
                  <a:lnTo>
                    <a:pt x="228288" y="322754"/>
                  </a:lnTo>
                  <a:lnTo>
                    <a:pt x="233185" y="320740"/>
                  </a:lnTo>
                  <a:lnTo>
                    <a:pt x="238016" y="318572"/>
                  </a:lnTo>
                  <a:lnTo>
                    <a:pt x="242775" y="316252"/>
                  </a:lnTo>
                  <a:lnTo>
                    <a:pt x="247459" y="313782"/>
                  </a:lnTo>
                  <a:lnTo>
                    <a:pt x="252062" y="311165"/>
                  </a:lnTo>
                  <a:lnTo>
                    <a:pt x="256580" y="308404"/>
                  </a:lnTo>
                  <a:lnTo>
                    <a:pt x="261008" y="305501"/>
                  </a:lnTo>
                  <a:lnTo>
                    <a:pt x="265342" y="302459"/>
                  </a:lnTo>
                  <a:lnTo>
                    <a:pt x="269577" y="299281"/>
                  </a:lnTo>
                  <a:lnTo>
                    <a:pt x="273710" y="295971"/>
                  </a:lnTo>
                  <a:lnTo>
                    <a:pt x="277736" y="292532"/>
                  </a:lnTo>
                  <a:lnTo>
                    <a:pt x="281651" y="288967"/>
                  </a:lnTo>
                  <a:lnTo>
                    <a:pt x="285451" y="285280"/>
                  </a:lnTo>
                  <a:lnTo>
                    <a:pt x="289132" y="281474"/>
                  </a:lnTo>
                  <a:lnTo>
                    <a:pt x="292691" y="277553"/>
                  </a:lnTo>
                  <a:lnTo>
                    <a:pt x="296124" y="273522"/>
                  </a:lnTo>
                  <a:lnTo>
                    <a:pt x="299427" y="269384"/>
                  </a:lnTo>
                  <a:lnTo>
                    <a:pt x="302598" y="265144"/>
                  </a:lnTo>
                  <a:lnTo>
                    <a:pt x="305633" y="260805"/>
                  </a:lnTo>
                  <a:lnTo>
                    <a:pt x="308529" y="256372"/>
                  </a:lnTo>
                  <a:lnTo>
                    <a:pt x="311284" y="251850"/>
                  </a:lnTo>
                  <a:lnTo>
                    <a:pt x="313893" y="247243"/>
                  </a:lnTo>
                  <a:lnTo>
                    <a:pt x="316356" y="242556"/>
                  </a:lnTo>
                  <a:lnTo>
                    <a:pt x="318669" y="237792"/>
                  </a:lnTo>
                  <a:lnTo>
                    <a:pt x="320829" y="232958"/>
                  </a:lnTo>
                  <a:lnTo>
                    <a:pt x="322836" y="228058"/>
                  </a:lnTo>
                  <a:lnTo>
                    <a:pt x="324686" y="223097"/>
                  </a:lnTo>
                  <a:lnTo>
                    <a:pt x="326378" y="218080"/>
                  </a:lnTo>
                  <a:lnTo>
                    <a:pt x="327911" y="213012"/>
                  </a:lnTo>
                  <a:lnTo>
                    <a:pt x="329282" y="207898"/>
                  </a:lnTo>
                  <a:lnTo>
                    <a:pt x="330491" y="202743"/>
                  </a:lnTo>
                  <a:lnTo>
                    <a:pt x="331536" y="197552"/>
                  </a:lnTo>
                  <a:lnTo>
                    <a:pt x="332416" y="192330"/>
                  </a:lnTo>
                  <a:lnTo>
                    <a:pt x="333130" y="187084"/>
                  </a:lnTo>
                  <a:lnTo>
                    <a:pt x="333677" y="181817"/>
                  </a:lnTo>
                  <a:lnTo>
                    <a:pt x="334058" y="176536"/>
                  </a:lnTo>
                  <a:lnTo>
                    <a:pt x="334271" y="171246"/>
                  </a:lnTo>
                  <a:lnTo>
                    <a:pt x="334316" y="165951"/>
                  </a:lnTo>
                  <a:lnTo>
                    <a:pt x="334194" y="160657"/>
                  </a:lnTo>
                  <a:lnTo>
                    <a:pt x="333904" y="155370"/>
                  </a:lnTo>
                  <a:lnTo>
                    <a:pt x="333446" y="150095"/>
                  </a:lnTo>
                  <a:lnTo>
                    <a:pt x="332822" y="144837"/>
                  </a:lnTo>
                  <a:lnTo>
                    <a:pt x="332032" y="139602"/>
                  </a:lnTo>
                  <a:lnTo>
                    <a:pt x="331076" y="134394"/>
                  </a:lnTo>
                  <a:lnTo>
                    <a:pt x="329956" y="129219"/>
                  </a:lnTo>
                  <a:lnTo>
                    <a:pt x="328673" y="124082"/>
                  </a:lnTo>
                  <a:lnTo>
                    <a:pt x="327227" y="118988"/>
                  </a:lnTo>
                  <a:lnTo>
                    <a:pt x="325621" y="113943"/>
                  </a:lnTo>
                  <a:lnTo>
                    <a:pt x="323856" y="108950"/>
                  </a:lnTo>
                  <a:lnTo>
                    <a:pt x="321933" y="104017"/>
                  </a:lnTo>
                  <a:lnTo>
                    <a:pt x="319856" y="99147"/>
                  </a:lnTo>
                  <a:lnTo>
                    <a:pt x="317625" y="94345"/>
                  </a:lnTo>
                  <a:lnTo>
                    <a:pt x="315243" y="89616"/>
                  </a:lnTo>
                  <a:lnTo>
                    <a:pt x="312713" y="84964"/>
                  </a:lnTo>
                  <a:lnTo>
                    <a:pt x="310036" y="80396"/>
                  </a:lnTo>
                  <a:lnTo>
                    <a:pt x="307217" y="75914"/>
                  </a:lnTo>
                  <a:lnTo>
                    <a:pt x="304256" y="71524"/>
                  </a:lnTo>
                  <a:lnTo>
                    <a:pt x="301159" y="67230"/>
                  </a:lnTo>
                  <a:lnTo>
                    <a:pt x="297926" y="63036"/>
                  </a:lnTo>
                  <a:lnTo>
                    <a:pt x="294563" y="58947"/>
                  </a:lnTo>
                  <a:lnTo>
                    <a:pt x="291072" y="54966"/>
                  </a:lnTo>
                  <a:lnTo>
                    <a:pt x="287456" y="51098"/>
                  </a:lnTo>
                  <a:lnTo>
                    <a:pt x="283720" y="47346"/>
                  </a:lnTo>
                  <a:lnTo>
                    <a:pt x="279866" y="43714"/>
                  </a:lnTo>
                  <a:lnTo>
                    <a:pt x="275900" y="40206"/>
                  </a:lnTo>
                  <a:lnTo>
                    <a:pt x="271825" y="36826"/>
                  </a:lnTo>
                  <a:lnTo>
                    <a:pt x="267644" y="33576"/>
                  </a:lnTo>
                  <a:lnTo>
                    <a:pt x="263363" y="30461"/>
                  </a:lnTo>
                  <a:lnTo>
                    <a:pt x="258985" y="27482"/>
                  </a:lnTo>
                  <a:lnTo>
                    <a:pt x="254515" y="24644"/>
                  </a:lnTo>
                  <a:lnTo>
                    <a:pt x="249958" y="21949"/>
                  </a:lnTo>
                  <a:lnTo>
                    <a:pt x="245317" y="19399"/>
                  </a:lnTo>
                  <a:lnTo>
                    <a:pt x="240598" y="16998"/>
                  </a:lnTo>
                  <a:lnTo>
                    <a:pt x="235805" y="14747"/>
                  </a:lnTo>
                  <a:lnTo>
                    <a:pt x="230944" y="12649"/>
                  </a:lnTo>
                  <a:lnTo>
                    <a:pt x="226018" y="10707"/>
                  </a:lnTo>
                  <a:lnTo>
                    <a:pt x="221033" y="8921"/>
                  </a:lnTo>
                  <a:lnTo>
                    <a:pt x="215995" y="7294"/>
                  </a:lnTo>
                  <a:lnTo>
                    <a:pt x="210907" y="5827"/>
                  </a:lnTo>
                  <a:lnTo>
                    <a:pt x="205775" y="4522"/>
                  </a:lnTo>
                  <a:lnTo>
                    <a:pt x="200605" y="3381"/>
                  </a:lnTo>
                  <a:lnTo>
                    <a:pt x="195401" y="2403"/>
                  </a:lnTo>
                  <a:lnTo>
                    <a:pt x="190169" y="1592"/>
                  </a:lnTo>
                  <a:lnTo>
                    <a:pt x="184913" y="946"/>
                  </a:lnTo>
                  <a:lnTo>
                    <a:pt x="179640" y="467"/>
                  </a:lnTo>
                  <a:lnTo>
                    <a:pt x="174354" y="155"/>
                  </a:lnTo>
                  <a:lnTo>
                    <a:pt x="167153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5633135" y="1120468"/>
              <a:ext cx="7201" cy="167012"/>
            </a:xfrm>
            <a:custGeom>
              <a:avLst/>
              <a:pathLst>
                <a:path w="7201" h="167012">
                  <a:moveTo>
                    <a:pt x="7201" y="0"/>
                  </a:moveTo>
                  <a:lnTo>
                    <a:pt x="0" y="16701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5633135" y="1120465"/>
              <a:ext cx="7145" cy="167014"/>
            </a:xfrm>
            <a:custGeom>
              <a:avLst/>
              <a:pathLst>
                <a:path w="7145" h="167014">
                  <a:moveTo>
                    <a:pt x="7145" y="0"/>
                  </a:moveTo>
                  <a:lnTo>
                    <a:pt x="0" y="1670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5633135" y="1120312"/>
              <a:ext cx="7145" cy="167167"/>
            </a:xfrm>
            <a:custGeom>
              <a:avLst/>
              <a:pathLst>
                <a:path w="7145" h="167167">
                  <a:moveTo>
                    <a:pt x="7145" y="152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968526" y="971635"/>
              <a:ext cx="334303" cy="334334"/>
            </a:xfrm>
            <a:custGeom>
              <a:avLst/>
              <a:pathLst>
                <a:path w="334303" h="334334">
                  <a:moveTo>
                    <a:pt x="167149" y="0"/>
                  </a:moveTo>
                  <a:lnTo>
                    <a:pt x="161849" y="84"/>
                  </a:lnTo>
                  <a:lnTo>
                    <a:pt x="156554" y="336"/>
                  </a:lnTo>
                  <a:lnTo>
                    <a:pt x="151270" y="755"/>
                  </a:lnTo>
                  <a:lnTo>
                    <a:pt x="146002" y="1342"/>
                  </a:lnTo>
                  <a:lnTo>
                    <a:pt x="140755" y="2096"/>
                  </a:lnTo>
                  <a:lnTo>
                    <a:pt x="135534" y="3016"/>
                  </a:lnTo>
                  <a:lnTo>
                    <a:pt x="130346" y="4101"/>
                  </a:lnTo>
                  <a:lnTo>
                    <a:pt x="125194" y="5350"/>
                  </a:lnTo>
                  <a:lnTo>
                    <a:pt x="120085" y="6761"/>
                  </a:lnTo>
                  <a:lnTo>
                    <a:pt x="115023" y="8334"/>
                  </a:lnTo>
                  <a:lnTo>
                    <a:pt x="110013" y="10067"/>
                  </a:lnTo>
                  <a:lnTo>
                    <a:pt x="105061" y="11957"/>
                  </a:lnTo>
                  <a:lnTo>
                    <a:pt x="100171" y="14004"/>
                  </a:lnTo>
                  <a:lnTo>
                    <a:pt x="95349" y="16204"/>
                  </a:lnTo>
                  <a:lnTo>
                    <a:pt x="90598" y="18557"/>
                  </a:lnTo>
                  <a:lnTo>
                    <a:pt x="85925" y="21059"/>
                  </a:lnTo>
                  <a:lnTo>
                    <a:pt x="81334" y="23707"/>
                  </a:lnTo>
                  <a:lnTo>
                    <a:pt x="76828" y="26500"/>
                  </a:lnTo>
                  <a:lnTo>
                    <a:pt x="72414" y="29435"/>
                  </a:lnTo>
                  <a:lnTo>
                    <a:pt x="68094" y="32507"/>
                  </a:lnTo>
                  <a:lnTo>
                    <a:pt x="63875" y="35716"/>
                  </a:lnTo>
                  <a:lnTo>
                    <a:pt x="59759" y="39056"/>
                  </a:lnTo>
                  <a:lnTo>
                    <a:pt x="55751" y="42525"/>
                  </a:lnTo>
                  <a:lnTo>
                    <a:pt x="51855" y="46120"/>
                  </a:lnTo>
                  <a:lnTo>
                    <a:pt x="48075" y="49836"/>
                  </a:lnTo>
                  <a:lnTo>
                    <a:pt x="44415" y="53670"/>
                  </a:lnTo>
                  <a:lnTo>
                    <a:pt x="40879" y="57619"/>
                  </a:lnTo>
                  <a:lnTo>
                    <a:pt x="37469" y="61677"/>
                  </a:lnTo>
                  <a:lnTo>
                    <a:pt x="34189" y="65842"/>
                  </a:lnTo>
                  <a:lnTo>
                    <a:pt x="31044" y="70108"/>
                  </a:lnTo>
                  <a:lnTo>
                    <a:pt x="28035" y="74472"/>
                  </a:lnTo>
                  <a:lnTo>
                    <a:pt x="25166" y="78930"/>
                  </a:lnTo>
                  <a:lnTo>
                    <a:pt x="22440" y="83476"/>
                  </a:lnTo>
                  <a:lnTo>
                    <a:pt x="19859" y="88106"/>
                  </a:lnTo>
                  <a:lnTo>
                    <a:pt x="17426" y="92816"/>
                  </a:lnTo>
                  <a:lnTo>
                    <a:pt x="15144" y="97600"/>
                  </a:lnTo>
                  <a:lnTo>
                    <a:pt x="13015" y="102454"/>
                  </a:lnTo>
                  <a:lnTo>
                    <a:pt x="11041" y="107374"/>
                  </a:lnTo>
                  <a:lnTo>
                    <a:pt x="9223" y="112353"/>
                  </a:lnTo>
                  <a:lnTo>
                    <a:pt x="7565" y="117388"/>
                  </a:lnTo>
                  <a:lnTo>
                    <a:pt x="6067" y="122473"/>
                  </a:lnTo>
                  <a:lnTo>
                    <a:pt x="4731" y="127602"/>
                  </a:lnTo>
                  <a:lnTo>
                    <a:pt x="3558" y="132772"/>
                  </a:lnTo>
                  <a:lnTo>
                    <a:pt x="2550" y="137976"/>
                  </a:lnTo>
                  <a:lnTo>
                    <a:pt x="1707" y="143209"/>
                  </a:lnTo>
                  <a:lnTo>
                    <a:pt x="1031" y="148466"/>
                  </a:lnTo>
                  <a:lnTo>
                    <a:pt x="521" y="153743"/>
                  </a:lnTo>
                  <a:lnTo>
                    <a:pt x="179" y="159032"/>
                  </a:lnTo>
                  <a:lnTo>
                    <a:pt x="5" y="164330"/>
                  </a:lnTo>
                  <a:lnTo>
                    <a:pt x="0" y="169631"/>
                  </a:lnTo>
                  <a:lnTo>
                    <a:pt x="162" y="174929"/>
                  </a:lnTo>
                  <a:lnTo>
                    <a:pt x="492" y="180220"/>
                  </a:lnTo>
                  <a:lnTo>
                    <a:pt x="989" y="185497"/>
                  </a:lnTo>
                  <a:lnTo>
                    <a:pt x="1654" y="190756"/>
                  </a:lnTo>
                  <a:lnTo>
                    <a:pt x="2485" y="195992"/>
                  </a:lnTo>
                  <a:lnTo>
                    <a:pt x="3482" y="201198"/>
                  </a:lnTo>
                  <a:lnTo>
                    <a:pt x="4643" y="206370"/>
                  </a:lnTo>
                  <a:lnTo>
                    <a:pt x="5968" y="211502"/>
                  </a:lnTo>
                  <a:lnTo>
                    <a:pt x="7454" y="216590"/>
                  </a:lnTo>
                  <a:lnTo>
                    <a:pt x="9102" y="221629"/>
                  </a:lnTo>
                  <a:lnTo>
                    <a:pt x="10908" y="226612"/>
                  </a:lnTo>
                  <a:lnTo>
                    <a:pt x="12871" y="231536"/>
                  </a:lnTo>
                  <a:lnTo>
                    <a:pt x="14990" y="236395"/>
                  </a:lnTo>
                  <a:lnTo>
                    <a:pt x="17261" y="241185"/>
                  </a:lnTo>
                  <a:lnTo>
                    <a:pt x="19683" y="245900"/>
                  </a:lnTo>
                  <a:lnTo>
                    <a:pt x="22254" y="250536"/>
                  </a:lnTo>
                  <a:lnTo>
                    <a:pt x="24970" y="255088"/>
                  </a:lnTo>
                  <a:lnTo>
                    <a:pt x="27829" y="259551"/>
                  </a:lnTo>
                  <a:lnTo>
                    <a:pt x="30828" y="263922"/>
                  </a:lnTo>
                  <a:lnTo>
                    <a:pt x="33964" y="268196"/>
                  </a:lnTo>
                  <a:lnTo>
                    <a:pt x="37234" y="272367"/>
                  </a:lnTo>
                  <a:lnTo>
                    <a:pt x="40635" y="276434"/>
                  </a:lnTo>
                  <a:lnTo>
                    <a:pt x="44163" y="280390"/>
                  </a:lnTo>
                  <a:lnTo>
                    <a:pt x="47814" y="284232"/>
                  </a:lnTo>
                  <a:lnTo>
                    <a:pt x="51586" y="287957"/>
                  </a:lnTo>
                  <a:lnTo>
                    <a:pt x="55474" y="291560"/>
                  </a:lnTo>
                  <a:lnTo>
                    <a:pt x="59474" y="295038"/>
                  </a:lnTo>
                  <a:lnTo>
                    <a:pt x="63582" y="298388"/>
                  </a:lnTo>
                  <a:lnTo>
                    <a:pt x="67795" y="301606"/>
                  </a:lnTo>
                  <a:lnTo>
                    <a:pt x="72107" y="304688"/>
                  </a:lnTo>
                  <a:lnTo>
                    <a:pt x="76515" y="307632"/>
                  </a:lnTo>
                  <a:lnTo>
                    <a:pt x="81014" y="310435"/>
                  </a:lnTo>
                  <a:lnTo>
                    <a:pt x="85600" y="313094"/>
                  </a:lnTo>
                  <a:lnTo>
                    <a:pt x="90268" y="315606"/>
                  </a:lnTo>
                  <a:lnTo>
                    <a:pt x="95013" y="317969"/>
                  </a:lnTo>
                  <a:lnTo>
                    <a:pt x="99830" y="320180"/>
                  </a:lnTo>
                  <a:lnTo>
                    <a:pt x="104715" y="322238"/>
                  </a:lnTo>
                  <a:lnTo>
                    <a:pt x="109663" y="324139"/>
                  </a:lnTo>
                  <a:lnTo>
                    <a:pt x="114669" y="325883"/>
                  </a:lnTo>
                  <a:lnTo>
                    <a:pt x="119728" y="327467"/>
                  </a:lnTo>
                  <a:lnTo>
                    <a:pt x="124834" y="328890"/>
                  </a:lnTo>
                  <a:lnTo>
                    <a:pt x="129983" y="330150"/>
                  </a:lnTo>
                  <a:lnTo>
                    <a:pt x="135169" y="331247"/>
                  </a:lnTo>
                  <a:lnTo>
                    <a:pt x="140387" y="332178"/>
                  </a:lnTo>
                  <a:lnTo>
                    <a:pt x="145632" y="332944"/>
                  </a:lnTo>
                  <a:lnTo>
                    <a:pt x="150899" y="333543"/>
                  </a:lnTo>
                  <a:lnTo>
                    <a:pt x="156182" y="333974"/>
                  </a:lnTo>
                  <a:lnTo>
                    <a:pt x="161477" y="334238"/>
                  </a:lnTo>
                  <a:lnTo>
                    <a:pt x="166776" y="334334"/>
                  </a:lnTo>
                  <a:lnTo>
                    <a:pt x="172077" y="334262"/>
                  </a:lnTo>
                  <a:lnTo>
                    <a:pt x="177372" y="334021"/>
                  </a:lnTo>
                  <a:lnTo>
                    <a:pt x="182657" y="333613"/>
                  </a:lnTo>
                  <a:lnTo>
                    <a:pt x="187927" y="333038"/>
                  </a:lnTo>
                  <a:lnTo>
                    <a:pt x="193175" y="332296"/>
                  </a:lnTo>
                  <a:lnTo>
                    <a:pt x="198398" y="331388"/>
                  </a:lnTo>
                  <a:lnTo>
                    <a:pt x="203589" y="330314"/>
                  </a:lnTo>
                  <a:lnTo>
                    <a:pt x="208743" y="329077"/>
                  </a:lnTo>
                  <a:lnTo>
                    <a:pt x="213855" y="327677"/>
                  </a:lnTo>
                  <a:lnTo>
                    <a:pt x="218921" y="326115"/>
                  </a:lnTo>
                  <a:lnTo>
                    <a:pt x="223934" y="324394"/>
                  </a:lnTo>
                  <a:lnTo>
                    <a:pt x="228891" y="322515"/>
                  </a:lnTo>
                  <a:lnTo>
                    <a:pt x="233785" y="320479"/>
                  </a:lnTo>
                  <a:lnTo>
                    <a:pt x="238613" y="318289"/>
                  </a:lnTo>
                  <a:lnTo>
                    <a:pt x="243368" y="315947"/>
                  </a:lnTo>
                  <a:lnTo>
                    <a:pt x="248047" y="313456"/>
                  </a:lnTo>
                  <a:lnTo>
                    <a:pt x="252644" y="310817"/>
                  </a:lnTo>
                  <a:lnTo>
                    <a:pt x="257156" y="308035"/>
                  </a:lnTo>
                  <a:lnTo>
                    <a:pt x="261577" y="305110"/>
                  </a:lnTo>
                  <a:lnTo>
                    <a:pt x="265903" y="302047"/>
                  </a:lnTo>
                  <a:lnTo>
                    <a:pt x="270130" y="298848"/>
                  </a:lnTo>
                  <a:lnTo>
                    <a:pt x="274253" y="295517"/>
                  </a:lnTo>
                  <a:lnTo>
                    <a:pt x="278268" y="292056"/>
                  </a:lnTo>
                  <a:lnTo>
                    <a:pt x="282172" y="288470"/>
                  </a:lnTo>
                  <a:lnTo>
                    <a:pt x="285960" y="284763"/>
                  </a:lnTo>
                  <a:lnTo>
                    <a:pt x="289629" y="280937"/>
                  </a:lnTo>
                  <a:lnTo>
                    <a:pt x="293175" y="276996"/>
                  </a:lnTo>
                  <a:lnTo>
                    <a:pt x="296593" y="272945"/>
                  </a:lnTo>
                  <a:lnTo>
                    <a:pt x="299882" y="268788"/>
                  </a:lnTo>
                  <a:lnTo>
                    <a:pt x="303037" y="264528"/>
                  </a:lnTo>
                  <a:lnTo>
                    <a:pt x="306056" y="260171"/>
                  </a:lnTo>
                  <a:lnTo>
                    <a:pt x="308935" y="255720"/>
                  </a:lnTo>
                  <a:lnTo>
                    <a:pt x="311671" y="251180"/>
                  </a:lnTo>
                  <a:lnTo>
                    <a:pt x="314262" y="246556"/>
                  </a:lnTo>
                  <a:lnTo>
                    <a:pt x="316705" y="241852"/>
                  </a:lnTo>
                  <a:lnTo>
                    <a:pt x="318998" y="237072"/>
                  </a:lnTo>
                  <a:lnTo>
                    <a:pt x="321138" y="232223"/>
                  </a:lnTo>
                  <a:lnTo>
                    <a:pt x="323123" y="227308"/>
                  </a:lnTo>
                  <a:lnTo>
                    <a:pt x="324952" y="222332"/>
                  </a:lnTo>
                  <a:lnTo>
                    <a:pt x="326621" y="217301"/>
                  </a:lnTo>
                  <a:lnTo>
                    <a:pt x="328131" y="212220"/>
                  </a:lnTo>
                  <a:lnTo>
                    <a:pt x="329478" y="207093"/>
                  </a:lnTo>
                  <a:lnTo>
                    <a:pt x="330662" y="201926"/>
                  </a:lnTo>
                  <a:lnTo>
                    <a:pt x="331682" y="196725"/>
                  </a:lnTo>
                  <a:lnTo>
                    <a:pt x="332537" y="191493"/>
                  </a:lnTo>
                  <a:lnTo>
                    <a:pt x="333225" y="186237"/>
                  </a:lnTo>
                  <a:lnTo>
                    <a:pt x="333746" y="180962"/>
                  </a:lnTo>
                  <a:lnTo>
                    <a:pt x="334100" y="175673"/>
                  </a:lnTo>
                  <a:lnTo>
                    <a:pt x="334285" y="170376"/>
                  </a:lnTo>
                  <a:lnTo>
                    <a:pt x="334303" y="165075"/>
                  </a:lnTo>
                  <a:lnTo>
                    <a:pt x="334153" y="159776"/>
                  </a:lnTo>
                  <a:lnTo>
                    <a:pt x="333834" y="154485"/>
                  </a:lnTo>
                  <a:lnTo>
                    <a:pt x="333349" y="149207"/>
                  </a:lnTo>
                  <a:lnTo>
                    <a:pt x="332696" y="143946"/>
                  </a:lnTo>
                  <a:lnTo>
                    <a:pt x="331876" y="138709"/>
                  </a:lnTo>
                  <a:lnTo>
                    <a:pt x="330891" y="133501"/>
                  </a:lnTo>
                  <a:lnTo>
                    <a:pt x="329741" y="128326"/>
                  </a:lnTo>
                  <a:lnTo>
                    <a:pt x="328428" y="123191"/>
                  </a:lnTo>
                  <a:lnTo>
                    <a:pt x="326953" y="118099"/>
                  </a:lnTo>
                  <a:lnTo>
                    <a:pt x="325317" y="113057"/>
                  </a:lnTo>
                  <a:lnTo>
                    <a:pt x="323522" y="108070"/>
                  </a:lnTo>
                  <a:lnTo>
                    <a:pt x="321569" y="103142"/>
                  </a:lnTo>
                  <a:lnTo>
                    <a:pt x="319462" y="98278"/>
                  </a:lnTo>
                  <a:lnTo>
                    <a:pt x="317201" y="93483"/>
                  </a:lnTo>
                  <a:lnTo>
                    <a:pt x="314789" y="88763"/>
                  </a:lnTo>
                  <a:lnTo>
                    <a:pt x="312229" y="84121"/>
                  </a:lnTo>
                  <a:lnTo>
                    <a:pt x="309523" y="79563"/>
                  </a:lnTo>
                  <a:lnTo>
                    <a:pt x="306674" y="75093"/>
                  </a:lnTo>
                  <a:lnTo>
                    <a:pt x="303685" y="70716"/>
                  </a:lnTo>
                  <a:lnTo>
                    <a:pt x="300558" y="66435"/>
                  </a:lnTo>
                  <a:lnTo>
                    <a:pt x="297297" y="62256"/>
                  </a:lnTo>
                  <a:lnTo>
                    <a:pt x="293906" y="58182"/>
                  </a:lnTo>
                  <a:lnTo>
                    <a:pt x="290387" y="54218"/>
                  </a:lnTo>
                  <a:lnTo>
                    <a:pt x="286744" y="50368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135676" y="1022003"/>
              <a:ext cx="119594" cy="116799"/>
            </a:xfrm>
            <a:custGeom>
              <a:avLst/>
              <a:pathLst>
                <a:path w="119594" h="116799">
                  <a:moveTo>
                    <a:pt x="119594" y="0"/>
                  </a:moveTo>
                  <a:lnTo>
                    <a:pt x="0" y="11679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135676" y="1019217"/>
              <a:ext cx="119594" cy="119584"/>
            </a:xfrm>
            <a:custGeom>
              <a:avLst/>
              <a:pathLst>
                <a:path w="119594" h="119584">
                  <a:moveTo>
                    <a:pt x="119594" y="2785"/>
                  </a:moveTo>
                  <a:lnTo>
                    <a:pt x="116809" y="0"/>
                  </a:lnTo>
                  <a:lnTo>
                    <a:pt x="0" y="1195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135676" y="971635"/>
              <a:ext cx="116809" cy="167167"/>
            </a:xfrm>
            <a:custGeom>
              <a:avLst/>
              <a:pathLst>
                <a:path w="116809" h="167167">
                  <a:moveTo>
                    <a:pt x="116809" y="47582"/>
                  </a:moveTo>
                  <a:lnTo>
                    <a:pt x="112721" y="43721"/>
                  </a:lnTo>
                  <a:lnTo>
                    <a:pt x="108506" y="40000"/>
                  </a:lnTo>
                  <a:lnTo>
                    <a:pt x="104167" y="36423"/>
                  </a:lnTo>
                  <a:lnTo>
                    <a:pt x="99711" y="32994"/>
                  </a:lnTo>
                  <a:lnTo>
                    <a:pt x="95143" y="29716"/>
                  </a:lnTo>
                  <a:lnTo>
                    <a:pt x="90466" y="26594"/>
                  </a:lnTo>
                  <a:lnTo>
                    <a:pt x="85688" y="23631"/>
                  </a:lnTo>
                  <a:lnTo>
                    <a:pt x="80812" y="20831"/>
                  </a:lnTo>
                  <a:lnTo>
                    <a:pt x="75845" y="18196"/>
                  </a:lnTo>
                  <a:lnTo>
                    <a:pt x="70792" y="15729"/>
                  </a:lnTo>
                  <a:lnTo>
                    <a:pt x="65659" y="13434"/>
                  </a:lnTo>
                  <a:lnTo>
                    <a:pt x="60451" y="11313"/>
                  </a:lnTo>
                  <a:lnTo>
                    <a:pt x="55176" y="9368"/>
                  </a:lnTo>
                  <a:lnTo>
                    <a:pt x="49838" y="7602"/>
                  </a:lnTo>
                  <a:lnTo>
                    <a:pt x="44443" y="6016"/>
                  </a:lnTo>
                  <a:lnTo>
                    <a:pt x="38998" y="4612"/>
                  </a:lnTo>
                  <a:lnTo>
                    <a:pt x="33509" y="3393"/>
                  </a:lnTo>
                  <a:lnTo>
                    <a:pt x="27982" y="2358"/>
                  </a:lnTo>
                  <a:lnTo>
                    <a:pt x="22424" y="1510"/>
                  </a:lnTo>
                  <a:lnTo>
                    <a:pt x="16840" y="850"/>
                  </a:lnTo>
                  <a:lnTo>
                    <a:pt x="11237" y="378"/>
                  </a:lnTo>
                  <a:lnTo>
                    <a:pt x="5621" y="9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522064" y="941493"/>
              <a:ext cx="95215" cy="167167"/>
            </a:xfrm>
            <a:custGeom>
              <a:avLst/>
              <a:pathLst>
                <a:path w="95215" h="167167">
                  <a:moveTo>
                    <a:pt x="95215" y="0"/>
                  </a:moveTo>
                  <a:lnTo>
                    <a:pt x="89588" y="94"/>
                  </a:lnTo>
                  <a:lnTo>
                    <a:pt x="83968" y="378"/>
                  </a:lnTo>
                  <a:lnTo>
                    <a:pt x="78360" y="851"/>
                  </a:lnTo>
                  <a:lnTo>
                    <a:pt x="72771" y="1513"/>
                  </a:lnTo>
                  <a:lnTo>
                    <a:pt x="67208" y="2362"/>
                  </a:lnTo>
                  <a:lnTo>
                    <a:pt x="61677" y="3398"/>
                  </a:lnTo>
                  <a:lnTo>
                    <a:pt x="56183" y="4620"/>
                  </a:lnTo>
                  <a:lnTo>
                    <a:pt x="50734" y="6026"/>
                  </a:lnTo>
                  <a:lnTo>
                    <a:pt x="45335" y="7615"/>
                  </a:lnTo>
                  <a:lnTo>
                    <a:pt x="39993" y="9384"/>
                  </a:lnTo>
                  <a:lnTo>
                    <a:pt x="34713" y="11332"/>
                  </a:lnTo>
                  <a:lnTo>
                    <a:pt x="29502" y="13457"/>
                  </a:lnTo>
                  <a:lnTo>
                    <a:pt x="24365" y="15756"/>
                  </a:lnTo>
                  <a:lnTo>
                    <a:pt x="19309" y="18227"/>
                  </a:lnTo>
                  <a:lnTo>
                    <a:pt x="14339" y="20866"/>
                  </a:lnTo>
                  <a:lnTo>
                    <a:pt x="9460" y="23671"/>
                  </a:lnTo>
                  <a:lnTo>
                    <a:pt x="4678" y="26639"/>
                  </a:lnTo>
                  <a:lnTo>
                    <a:pt x="0" y="29766"/>
                  </a:lnTo>
                  <a:lnTo>
                    <a:pt x="95215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522064" y="971260"/>
              <a:ext cx="95215" cy="137400"/>
            </a:xfrm>
            <a:custGeom>
              <a:avLst/>
              <a:pathLst>
                <a:path w="95215" h="137400">
                  <a:moveTo>
                    <a:pt x="0" y="0"/>
                  </a:moveTo>
                  <a:lnTo>
                    <a:pt x="95215" y="13740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450127" y="971260"/>
              <a:ext cx="334300" cy="304567"/>
            </a:xfrm>
            <a:custGeom>
              <a:avLst/>
              <a:pathLst>
                <a:path w="334300" h="304567">
                  <a:moveTo>
                    <a:pt x="71936" y="0"/>
                  </a:moveTo>
                  <a:lnTo>
                    <a:pt x="67627" y="3088"/>
                  </a:lnTo>
                  <a:lnTo>
                    <a:pt x="63418" y="6311"/>
                  </a:lnTo>
                  <a:lnTo>
                    <a:pt x="59314" y="9666"/>
                  </a:lnTo>
                  <a:lnTo>
                    <a:pt x="55318" y="13150"/>
                  </a:lnTo>
                  <a:lnTo>
                    <a:pt x="51434" y="16759"/>
                  </a:lnTo>
                  <a:lnTo>
                    <a:pt x="47667" y="20489"/>
                  </a:lnTo>
                  <a:lnTo>
                    <a:pt x="44020" y="24336"/>
                  </a:lnTo>
                  <a:lnTo>
                    <a:pt x="40496" y="28298"/>
                  </a:lnTo>
                  <a:lnTo>
                    <a:pt x="37101" y="32369"/>
                  </a:lnTo>
                  <a:lnTo>
                    <a:pt x="33836" y="36546"/>
                  </a:lnTo>
                  <a:lnTo>
                    <a:pt x="30705" y="40824"/>
                  </a:lnTo>
                  <a:lnTo>
                    <a:pt x="27711" y="45199"/>
                  </a:lnTo>
                  <a:lnTo>
                    <a:pt x="24857" y="49667"/>
                  </a:lnTo>
                  <a:lnTo>
                    <a:pt x="22147" y="54223"/>
                  </a:lnTo>
                  <a:lnTo>
                    <a:pt x="19582" y="58863"/>
                  </a:lnTo>
                  <a:lnTo>
                    <a:pt x="17166" y="63582"/>
                  </a:lnTo>
                  <a:lnTo>
                    <a:pt x="14901" y="68375"/>
                  </a:lnTo>
                  <a:lnTo>
                    <a:pt x="12789" y="73237"/>
                  </a:lnTo>
                  <a:lnTo>
                    <a:pt x="10832" y="78164"/>
                  </a:lnTo>
                  <a:lnTo>
                    <a:pt x="9032" y="83151"/>
                  </a:lnTo>
                  <a:lnTo>
                    <a:pt x="7391" y="88192"/>
                  </a:lnTo>
                  <a:lnTo>
                    <a:pt x="5911" y="93283"/>
                  </a:lnTo>
                  <a:lnTo>
                    <a:pt x="4593" y="98418"/>
                  </a:lnTo>
                  <a:lnTo>
                    <a:pt x="3439" y="103592"/>
                  </a:lnTo>
                  <a:lnTo>
                    <a:pt x="2449" y="108800"/>
                  </a:lnTo>
                  <a:lnTo>
                    <a:pt x="1625" y="114037"/>
                  </a:lnTo>
                  <a:lnTo>
                    <a:pt x="968" y="119298"/>
                  </a:lnTo>
                  <a:lnTo>
                    <a:pt x="477" y="124577"/>
                  </a:lnTo>
                  <a:lnTo>
                    <a:pt x="154" y="129868"/>
                  </a:lnTo>
                  <a:lnTo>
                    <a:pt x="0" y="135167"/>
                  </a:lnTo>
                  <a:lnTo>
                    <a:pt x="13" y="140469"/>
                  </a:lnTo>
                  <a:lnTo>
                    <a:pt x="194" y="145767"/>
                  </a:lnTo>
                  <a:lnTo>
                    <a:pt x="543" y="151057"/>
                  </a:lnTo>
                  <a:lnTo>
                    <a:pt x="1060" y="156333"/>
                  </a:lnTo>
                  <a:lnTo>
                    <a:pt x="1744" y="161590"/>
                  </a:lnTo>
                  <a:lnTo>
                    <a:pt x="2594" y="166823"/>
                  </a:lnTo>
                  <a:lnTo>
                    <a:pt x="3610" y="172026"/>
                  </a:lnTo>
                  <a:lnTo>
                    <a:pt x="4790" y="177195"/>
                  </a:lnTo>
                  <a:lnTo>
                    <a:pt x="6134" y="182323"/>
                  </a:lnTo>
                  <a:lnTo>
                    <a:pt x="7639" y="187406"/>
                  </a:lnTo>
                  <a:lnTo>
                    <a:pt x="9305" y="192439"/>
                  </a:lnTo>
                  <a:lnTo>
                    <a:pt x="11130" y="197417"/>
                  </a:lnTo>
                  <a:lnTo>
                    <a:pt x="13111" y="202334"/>
                  </a:lnTo>
                  <a:lnTo>
                    <a:pt x="15248" y="207186"/>
                  </a:lnTo>
                  <a:lnTo>
                    <a:pt x="17537" y="211968"/>
                  </a:lnTo>
                  <a:lnTo>
                    <a:pt x="19977" y="216674"/>
                  </a:lnTo>
                  <a:lnTo>
                    <a:pt x="22565" y="221301"/>
                  </a:lnTo>
                  <a:lnTo>
                    <a:pt x="25298" y="225844"/>
                  </a:lnTo>
                  <a:lnTo>
                    <a:pt x="28174" y="230298"/>
                  </a:lnTo>
                  <a:lnTo>
                    <a:pt x="31189" y="234658"/>
                  </a:lnTo>
                  <a:lnTo>
                    <a:pt x="34342" y="238920"/>
                  </a:lnTo>
                  <a:lnTo>
                    <a:pt x="37627" y="243081"/>
                  </a:lnTo>
                  <a:lnTo>
                    <a:pt x="41044" y="247135"/>
                  </a:lnTo>
                  <a:lnTo>
                    <a:pt x="44587" y="251078"/>
                  </a:lnTo>
                  <a:lnTo>
                    <a:pt x="48253" y="254907"/>
                  </a:lnTo>
                  <a:lnTo>
                    <a:pt x="52039" y="258619"/>
                  </a:lnTo>
                  <a:lnTo>
                    <a:pt x="55941" y="262208"/>
                  </a:lnTo>
                  <a:lnTo>
                    <a:pt x="59954" y="265672"/>
                  </a:lnTo>
                  <a:lnTo>
                    <a:pt x="64075" y="269006"/>
                  </a:lnTo>
                  <a:lnTo>
                    <a:pt x="68300" y="272209"/>
                  </a:lnTo>
                  <a:lnTo>
                    <a:pt x="72625" y="275275"/>
                  </a:lnTo>
                  <a:lnTo>
                    <a:pt x="77044" y="278203"/>
                  </a:lnTo>
                  <a:lnTo>
                    <a:pt x="81554" y="280990"/>
                  </a:lnTo>
                  <a:lnTo>
                    <a:pt x="86150" y="283632"/>
                  </a:lnTo>
                  <a:lnTo>
                    <a:pt x="90828" y="286127"/>
                  </a:lnTo>
                  <a:lnTo>
                    <a:pt x="95583" y="288472"/>
                  </a:lnTo>
                  <a:lnTo>
                    <a:pt x="100409" y="290666"/>
                  </a:lnTo>
                  <a:lnTo>
                    <a:pt x="105302" y="292705"/>
                  </a:lnTo>
                  <a:lnTo>
                    <a:pt x="110258" y="294588"/>
                  </a:lnTo>
                  <a:lnTo>
                    <a:pt x="115271" y="296313"/>
                  </a:lnTo>
                  <a:lnTo>
                    <a:pt x="120336" y="297878"/>
                  </a:lnTo>
                  <a:lnTo>
                    <a:pt x="125448" y="299282"/>
                  </a:lnTo>
                  <a:lnTo>
                    <a:pt x="130603" y="300523"/>
                  </a:lnTo>
                  <a:lnTo>
                    <a:pt x="135794" y="301600"/>
                  </a:lnTo>
                  <a:lnTo>
                    <a:pt x="141016" y="302512"/>
                  </a:lnTo>
                  <a:lnTo>
                    <a:pt x="146265" y="303258"/>
                  </a:lnTo>
                  <a:lnTo>
                    <a:pt x="151534" y="303836"/>
                  </a:lnTo>
                  <a:lnTo>
                    <a:pt x="156820" y="304248"/>
                  </a:lnTo>
                  <a:lnTo>
                    <a:pt x="162116" y="304492"/>
                  </a:lnTo>
                  <a:lnTo>
                    <a:pt x="167417" y="304567"/>
                  </a:lnTo>
                  <a:lnTo>
                    <a:pt x="172717" y="304475"/>
                  </a:lnTo>
                  <a:lnTo>
                    <a:pt x="178012" y="304214"/>
                  </a:lnTo>
                  <a:lnTo>
                    <a:pt x="183296" y="303786"/>
                  </a:lnTo>
                  <a:lnTo>
                    <a:pt x="188564" y="303191"/>
                  </a:lnTo>
                  <a:lnTo>
                    <a:pt x="193811" y="302428"/>
                  </a:lnTo>
                  <a:lnTo>
                    <a:pt x="199030" y="301500"/>
                  </a:lnTo>
                  <a:lnTo>
                    <a:pt x="204218" y="300407"/>
                  </a:lnTo>
                  <a:lnTo>
                    <a:pt x="209368" y="299149"/>
                  </a:lnTo>
                  <a:lnTo>
                    <a:pt x="214476" y="297729"/>
                  </a:lnTo>
                  <a:lnTo>
                    <a:pt x="219536" y="296148"/>
                  </a:lnTo>
                  <a:lnTo>
                    <a:pt x="224543" y="294407"/>
                  </a:lnTo>
                  <a:lnTo>
                    <a:pt x="229493" y="292508"/>
                  </a:lnTo>
                  <a:lnTo>
                    <a:pt x="234380" y="290454"/>
                  </a:lnTo>
                  <a:lnTo>
                    <a:pt x="239199" y="288245"/>
                  </a:lnTo>
                  <a:lnTo>
                    <a:pt x="243946" y="285884"/>
                  </a:lnTo>
                  <a:lnTo>
                    <a:pt x="248616" y="283375"/>
                  </a:lnTo>
                  <a:lnTo>
                    <a:pt x="253204" y="280718"/>
                  </a:lnTo>
                  <a:lnTo>
                    <a:pt x="257705" y="277917"/>
                  </a:lnTo>
                  <a:lnTo>
                    <a:pt x="262115" y="274975"/>
                  </a:lnTo>
                  <a:lnTo>
                    <a:pt x="266430" y="271895"/>
                  </a:lnTo>
                  <a:lnTo>
                    <a:pt x="270645" y="268679"/>
                  </a:lnTo>
                  <a:lnTo>
                    <a:pt x="274756" y="265331"/>
                  </a:lnTo>
                  <a:lnTo>
                    <a:pt x="278758" y="261855"/>
                  </a:lnTo>
                  <a:lnTo>
                    <a:pt x="282648" y="258254"/>
                  </a:lnTo>
                  <a:lnTo>
                    <a:pt x="286423" y="254530"/>
                  </a:lnTo>
                  <a:lnTo>
                    <a:pt x="290077" y="250690"/>
                  </a:lnTo>
                  <a:lnTo>
                    <a:pt x="293607" y="246735"/>
                  </a:lnTo>
                  <a:lnTo>
                    <a:pt x="297011" y="242670"/>
                  </a:lnTo>
                  <a:lnTo>
                    <a:pt x="300283" y="238499"/>
                  </a:lnTo>
                  <a:lnTo>
                    <a:pt x="303422" y="234227"/>
                  </a:lnTo>
                  <a:lnTo>
                    <a:pt x="306424" y="229857"/>
                  </a:lnTo>
                  <a:lnTo>
                    <a:pt x="309286" y="225394"/>
                  </a:lnTo>
                  <a:lnTo>
                    <a:pt x="312004" y="220843"/>
                  </a:lnTo>
                  <a:lnTo>
                    <a:pt x="314578" y="216208"/>
                  </a:lnTo>
                  <a:lnTo>
                    <a:pt x="317002" y="211494"/>
                  </a:lnTo>
                  <a:lnTo>
                    <a:pt x="319276" y="206705"/>
                  </a:lnTo>
                  <a:lnTo>
                    <a:pt x="321398" y="201846"/>
                  </a:lnTo>
                  <a:lnTo>
                    <a:pt x="323364" y="196923"/>
                  </a:lnTo>
                  <a:lnTo>
                    <a:pt x="325172" y="191939"/>
                  </a:lnTo>
                  <a:lnTo>
                    <a:pt x="326822" y="186901"/>
                  </a:lnTo>
                  <a:lnTo>
                    <a:pt x="328312" y="181813"/>
                  </a:lnTo>
                  <a:lnTo>
                    <a:pt x="329639" y="176681"/>
                  </a:lnTo>
                  <a:lnTo>
                    <a:pt x="330803" y="171508"/>
                  </a:lnTo>
                  <a:lnTo>
                    <a:pt x="331802" y="166302"/>
                  </a:lnTo>
                  <a:lnTo>
                    <a:pt x="332636" y="161067"/>
                  </a:lnTo>
                  <a:lnTo>
                    <a:pt x="333303" y="155807"/>
                  </a:lnTo>
                  <a:lnTo>
                    <a:pt x="333803" y="150529"/>
                  </a:lnTo>
                  <a:lnTo>
                    <a:pt x="334136" y="145238"/>
                  </a:lnTo>
                  <a:lnTo>
                    <a:pt x="334300" y="139940"/>
                  </a:lnTo>
                  <a:lnTo>
                    <a:pt x="334297" y="134638"/>
                  </a:lnTo>
                  <a:lnTo>
                    <a:pt x="334125" y="129339"/>
                  </a:lnTo>
                  <a:lnTo>
                    <a:pt x="333785" y="124049"/>
                  </a:lnTo>
                  <a:lnTo>
                    <a:pt x="333278" y="118772"/>
                  </a:lnTo>
                  <a:lnTo>
                    <a:pt x="332604" y="113513"/>
                  </a:lnTo>
                  <a:lnTo>
                    <a:pt x="331763" y="108279"/>
                  </a:lnTo>
                  <a:lnTo>
                    <a:pt x="330757" y="103074"/>
                  </a:lnTo>
                  <a:lnTo>
                    <a:pt x="329586" y="97903"/>
                  </a:lnTo>
                  <a:lnTo>
                    <a:pt x="328252" y="92773"/>
                  </a:lnTo>
                  <a:lnTo>
                    <a:pt x="326756" y="87687"/>
                  </a:lnTo>
                  <a:lnTo>
                    <a:pt x="325100" y="82651"/>
                  </a:lnTo>
                  <a:lnTo>
                    <a:pt x="323284" y="77670"/>
                  </a:lnTo>
                  <a:lnTo>
                    <a:pt x="321312" y="72749"/>
                  </a:lnTo>
                  <a:lnTo>
                    <a:pt x="319184" y="67893"/>
                  </a:lnTo>
                  <a:lnTo>
                    <a:pt x="316904" y="63107"/>
                  </a:lnTo>
                  <a:lnTo>
                    <a:pt x="314472" y="58396"/>
                  </a:lnTo>
                  <a:lnTo>
                    <a:pt x="311893" y="53764"/>
                  </a:lnTo>
                  <a:lnTo>
                    <a:pt x="309168" y="49217"/>
                  </a:lnTo>
                  <a:lnTo>
                    <a:pt x="306301" y="44758"/>
                  </a:lnTo>
                  <a:lnTo>
                    <a:pt x="303293" y="40392"/>
                  </a:lnTo>
                  <a:lnTo>
                    <a:pt x="300149" y="36124"/>
                  </a:lnTo>
                  <a:lnTo>
                    <a:pt x="296870" y="31958"/>
                  </a:lnTo>
                  <a:lnTo>
                    <a:pt x="293462" y="27897"/>
                  </a:lnTo>
                  <a:lnTo>
                    <a:pt x="289926" y="23947"/>
                  </a:lnTo>
                  <a:lnTo>
                    <a:pt x="286266" y="20111"/>
                  </a:lnTo>
                  <a:lnTo>
                    <a:pt x="282487" y="16393"/>
                  </a:lnTo>
                  <a:lnTo>
                    <a:pt x="278592" y="12797"/>
                  </a:lnTo>
                  <a:lnTo>
                    <a:pt x="274585" y="9326"/>
                  </a:lnTo>
                  <a:lnTo>
                    <a:pt x="270470" y="5983"/>
                  </a:lnTo>
                  <a:lnTo>
                    <a:pt x="167152" y="1374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617280" y="941493"/>
              <a:ext cx="103317" cy="167167"/>
            </a:xfrm>
            <a:custGeom>
              <a:avLst/>
              <a:pathLst>
                <a:path w="103317" h="167167">
                  <a:moveTo>
                    <a:pt x="103317" y="35750"/>
                  </a:moveTo>
                  <a:lnTo>
                    <a:pt x="98883" y="32382"/>
                  </a:lnTo>
                  <a:lnTo>
                    <a:pt x="94339" y="29163"/>
                  </a:lnTo>
                  <a:lnTo>
                    <a:pt x="89690" y="26098"/>
                  </a:lnTo>
                  <a:lnTo>
                    <a:pt x="84942" y="23189"/>
                  </a:lnTo>
                  <a:lnTo>
                    <a:pt x="80099" y="20439"/>
                  </a:lnTo>
                  <a:lnTo>
                    <a:pt x="75168" y="17853"/>
                  </a:lnTo>
                  <a:lnTo>
                    <a:pt x="70153" y="15432"/>
                  </a:lnTo>
                  <a:lnTo>
                    <a:pt x="65060" y="13180"/>
                  </a:lnTo>
                  <a:lnTo>
                    <a:pt x="59895" y="11098"/>
                  </a:lnTo>
                  <a:lnTo>
                    <a:pt x="54664" y="9190"/>
                  </a:lnTo>
                  <a:lnTo>
                    <a:pt x="49372" y="7457"/>
                  </a:lnTo>
                  <a:lnTo>
                    <a:pt x="44025" y="5901"/>
                  </a:lnTo>
                  <a:lnTo>
                    <a:pt x="38629" y="4524"/>
                  </a:lnTo>
                  <a:lnTo>
                    <a:pt x="33191" y="3328"/>
                  </a:lnTo>
                  <a:lnTo>
                    <a:pt x="27715" y="2313"/>
                  </a:lnTo>
                  <a:lnTo>
                    <a:pt x="22209" y="1481"/>
                  </a:lnTo>
                  <a:lnTo>
                    <a:pt x="16678" y="834"/>
                  </a:lnTo>
                  <a:lnTo>
                    <a:pt x="11129" y="370"/>
                  </a:lnTo>
                  <a:lnTo>
                    <a:pt x="5567" y="9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938741" y="1031511"/>
              <a:ext cx="167153" cy="190851"/>
            </a:xfrm>
            <a:custGeom>
              <a:avLst/>
              <a:pathLst>
                <a:path w="167153" h="190851">
                  <a:moveTo>
                    <a:pt x="167153" y="0"/>
                  </a:moveTo>
                  <a:lnTo>
                    <a:pt x="161751" y="87"/>
                  </a:lnTo>
                  <a:lnTo>
                    <a:pt x="156355" y="349"/>
                  </a:lnTo>
                  <a:lnTo>
                    <a:pt x="150970" y="785"/>
                  </a:lnTo>
                  <a:lnTo>
                    <a:pt x="145602" y="1395"/>
                  </a:lnTo>
                  <a:lnTo>
                    <a:pt x="140256" y="2177"/>
                  </a:lnTo>
                  <a:lnTo>
                    <a:pt x="134939" y="3133"/>
                  </a:lnTo>
                  <a:lnTo>
                    <a:pt x="129655" y="4259"/>
                  </a:lnTo>
                  <a:lnTo>
                    <a:pt x="124410" y="5556"/>
                  </a:lnTo>
                  <a:lnTo>
                    <a:pt x="119210" y="7022"/>
                  </a:lnTo>
                  <a:lnTo>
                    <a:pt x="114060" y="8655"/>
                  </a:lnTo>
                  <a:lnTo>
                    <a:pt x="108966" y="10453"/>
                  </a:lnTo>
                  <a:lnTo>
                    <a:pt x="103932" y="12415"/>
                  </a:lnTo>
                  <a:lnTo>
                    <a:pt x="98965" y="14539"/>
                  </a:lnTo>
                  <a:lnTo>
                    <a:pt x="94068" y="16822"/>
                  </a:lnTo>
                  <a:lnTo>
                    <a:pt x="89248" y="19262"/>
                  </a:lnTo>
                  <a:lnTo>
                    <a:pt x="84509" y="21857"/>
                  </a:lnTo>
                  <a:lnTo>
                    <a:pt x="79857" y="24604"/>
                  </a:lnTo>
                  <a:lnTo>
                    <a:pt x="75296" y="27499"/>
                  </a:lnTo>
                  <a:lnTo>
                    <a:pt x="70830" y="30540"/>
                  </a:lnTo>
                  <a:lnTo>
                    <a:pt x="66466" y="33724"/>
                  </a:lnTo>
                  <a:lnTo>
                    <a:pt x="62206" y="37047"/>
                  </a:lnTo>
                  <a:lnTo>
                    <a:pt x="58056" y="40507"/>
                  </a:lnTo>
                  <a:lnTo>
                    <a:pt x="54020" y="44098"/>
                  </a:lnTo>
                  <a:lnTo>
                    <a:pt x="50103" y="47818"/>
                  </a:lnTo>
                  <a:lnTo>
                    <a:pt x="46307" y="51663"/>
                  </a:lnTo>
                  <a:lnTo>
                    <a:pt x="42638" y="55628"/>
                  </a:lnTo>
                  <a:lnTo>
                    <a:pt x="39098" y="59710"/>
                  </a:lnTo>
                  <a:lnTo>
                    <a:pt x="35693" y="63904"/>
                  </a:lnTo>
                  <a:lnTo>
                    <a:pt x="32425" y="68206"/>
                  </a:lnTo>
                  <a:lnTo>
                    <a:pt x="29297" y="72612"/>
                  </a:lnTo>
                  <a:lnTo>
                    <a:pt x="26314" y="77116"/>
                  </a:lnTo>
                  <a:lnTo>
                    <a:pt x="23477" y="81714"/>
                  </a:lnTo>
                  <a:lnTo>
                    <a:pt x="20791" y="86401"/>
                  </a:lnTo>
                  <a:lnTo>
                    <a:pt x="18258" y="91173"/>
                  </a:lnTo>
                  <a:lnTo>
                    <a:pt x="15880" y="96024"/>
                  </a:lnTo>
                  <a:lnTo>
                    <a:pt x="13660" y="100950"/>
                  </a:lnTo>
                  <a:lnTo>
                    <a:pt x="11600" y="105944"/>
                  </a:lnTo>
                  <a:lnTo>
                    <a:pt x="9703" y="111003"/>
                  </a:lnTo>
                  <a:lnTo>
                    <a:pt x="7970" y="116120"/>
                  </a:lnTo>
                  <a:lnTo>
                    <a:pt x="6404" y="121290"/>
                  </a:lnTo>
                  <a:lnTo>
                    <a:pt x="5005" y="126509"/>
                  </a:lnTo>
                  <a:lnTo>
                    <a:pt x="3776" y="131770"/>
                  </a:lnTo>
                  <a:lnTo>
                    <a:pt x="2718" y="137068"/>
                  </a:lnTo>
                  <a:lnTo>
                    <a:pt x="1831" y="142397"/>
                  </a:lnTo>
                  <a:lnTo>
                    <a:pt x="1117" y="147752"/>
                  </a:lnTo>
                  <a:lnTo>
                    <a:pt x="576" y="153128"/>
                  </a:lnTo>
                  <a:lnTo>
                    <a:pt x="210" y="158518"/>
                  </a:lnTo>
                  <a:lnTo>
                    <a:pt x="17" y="163917"/>
                  </a:lnTo>
                  <a:lnTo>
                    <a:pt x="0" y="169320"/>
                  </a:lnTo>
                  <a:lnTo>
                    <a:pt x="156" y="174720"/>
                  </a:lnTo>
                  <a:lnTo>
                    <a:pt x="488" y="180112"/>
                  </a:lnTo>
                  <a:lnTo>
                    <a:pt x="993" y="185491"/>
                  </a:lnTo>
                  <a:lnTo>
                    <a:pt x="1672" y="190851"/>
                  </a:lnTo>
                  <a:lnTo>
                    <a:pt x="167153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3940413" y="1198679"/>
              <a:ext cx="165481" cy="23684"/>
            </a:xfrm>
            <a:custGeom>
              <a:avLst/>
              <a:pathLst>
                <a:path w="165481" h="23684">
                  <a:moveTo>
                    <a:pt x="0" y="23684"/>
                  </a:moveTo>
                  <a:lnTo>
                    <a:pt x="165481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3940413" y="1198679"/>
              <a:ext cx="165481" cy="165101"/>
            </a:xfrm>
            <a:custGeom>
              <a:avLst/>
              <a:pathLst>
                <a:path w="165481" h="165101">
                  <a:moveTo>
                    <a:pt x="0" y="23684"/>
                  </a:moveTo>
                  <a:lnTo>
                    <a:pt x="859" y="29064"/>
                  </a:lnTo>
                  <a:lnTo>
                    <a:pt x="1894" y="34414"/>
                  </a:lnTo>
                  <a:lnTo>
                    <a:pt x="3102" y="39727"/>
                  </a:lnTo>
                  <a:lnTo>
                    <a:pt x="4483" y="44998"/>
                  </a:lnTo>
                  <a:lnTo>
                    <a:pt x="6035" y="50221"/>
                  </a:lnTo>
                  <a:lnTo>
                    <a:pt x="7757" y="55390"/>
                  </a:lnTo>
                  <a:lnTo>
                    <a:pt x="9646" y="60501"/>
                  </a:lnTo>
                  <a:lnTo>
                    <a:pt x="11700" y="65548"/>
                  </a:lnTo>
                  <a:lnTo>
                    <a:pt x="13918" y="70525"/>
                  </a:lnTo>
                  <a:lnTo>
                    <a:pt x="16297" y="75427"/>
                  </a:lnTo>
                  <a:lnTo>
                    <a:pt x="18835" y="80249"/>
                  </a:lnTo>
                  <a:lnTo>
                    <a:pt x="21528" y="84985"/>
                  </a:lnTo>
                  <a:lnTo>
                    <a:pt x="24374" y="89632"/>
                  </a:lnTo>
                  <a:lnTo>
                    <a:pt x="27370" y="94183"/>
                  </a:lnTo>
                  <a:lnTo>
                    <a:pt x="30513" y="98634"/>
                  </a:lnTo>
                  <a:lnTo>
                    <a:pt x="33799" y="102980"/>
                  </a:lnTo>
                  <a:lnTo>
                    <a:pt x="37225" y="107217"/>
                  </a:lnTo>
                  <a:lnTo>
                    <a:pt x="40788" y="111340"/>
                  </a:lnTo>
                  <a:lnTo>
                    <a:pt x="44483" y="115344"/>
                  </a:lnTo>
                  <a:lnTo>
                    <a:pt x="48306" y="119226"/>
                  </a:lnTo>
                  <a:lnTo>
                    <a:pt x="52254" y="122982"/>
                  </a:lnTo>
                  <a:lnTo>
                    <a:pt x="56322" y="126607"/>
                  </a:lnTo>
                  <a:lnTo>
                    <a:pt x="60506" y="130097"/>
                  </a:lnTo>
                  <a:lnTo>
                    <a:pt x="64802" y="133449"/>
                  </a:lnTo>
                  <a:lnTo>
                    <a:pt x="69205" y="136659"/>
                  </a:lnTo>
                  <a:lnTo>
                    <a:pt x="73710" y="139724"/>
                  </a:lnTo>
                  <a:lnTo>
                    <a:pt x="78312" y="142641"/>
                  </a:lnTo>
                  <a:lnTo>
                    <a:pt x="83007" y="145406"/>
                  </a:lnTo>
                  <a:lnTo>
                    <a:pt x="87790" y="148017"/>
                  </a:lnTo>
                  <a:lnTo>
                    <a:pt x="92655" y="150470"/>
                  </a:lnTo>
                  <a:lnTo>
                    <a:pt x="97597" y="152763"/>
                  </a:lnTo>
                  <a:lnTo>
                    <a:pt x="102612" y="154895"/>
                  </a:lnTo>
                  <a:lnTo>
                    <a:pt x="107694" y="156861"/>
                  </a:lnTo>
                  <a:lnTo>
                    <a:pt x="112836" y="158661"/>
                  </a:lnTo>
                  <a:lnTo>
                    <a:pt x="118035" y="160293"/>
                  </a:lnTo>
                  <a:lnTo>
                    <a:pt x="123284" y="161754"/>
                  </a:lnTo>
                  <a:lnTo>
                    <a:pt x="128578" y="163043"/>
                  </a:lnTo>
                  <a:lnTo>
                    <a:pt x="133912" y="164159"/>
                  </a:lnTo>
                  <a:lnTo>
                    <a:pt x="139279" y="165101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4079692" y="1031511"/>
              <a:ext cx="193350" cy="334334"/>
            </a:xfrm>
            <a:custGeom>
              <a:avLst/>
              <a:pathLst>
                <a:path w="193350" h="334334">
                  <a:moveTo>
                    <a:pt x="0" y="332268"/>
                  </a:moveTo>
                  <a:lnTo>
                    <a:pt x="5249" y="333016"/>
                  </a:lnTo>
                  <a:lnTo>
                    <a:pt x="10520" y="333597"/>
                  </a:lnTo>
                  <a:lnTo>
                    <a:pt x="15806" y="334011"/>
                  </a:lnTo>
                  <a:lnTo>
                    <a:pt x="21103" y="334257"/>
                  </a:lnTo>
                  <a:lnTo>
                    <a:pt x="26405" y="334334"/>
                  </a:lnTo>
                  <a:lnTo>
                    <a:pt x="31706" y="334244"/>
                  </a:lnTo>
                  <a:lnTo>
                    <a:pt x="37003" y="333985"/>
                  </a:lnTo>
                  <a:lnTo>
                    <a:pt x="42288" y="333559"/>
                  </a:lnTo>
                  <a:lnTo>
                    <a:pt x="47557" y="332965"/>
                  </a:lnTo>
                  <a:lnTo>
                    <a:pt x="52805" y="332204"/>
                  </a:lnTo>
                  <a:lnTo>
                    <a:pt x="58025" y="331277"/>
                  </a:lnTo>
                  <a:lnTo>
                    <a:pt x="63214" y="330185"/>
                  </a:lnTo>
                  <a:lnTo>
                    <a:pt x="68366" y="328930"/>
                  </a:lnTo>
                  <a:lnTo>
                    <a:pt x="73475" y="327511"/>
                  </a:lnTo>
                  <a:lnTo>
                    <a:pt x="78537" y="325931"/>
                  </a:lnTo>
                  <a:lnTo>
                    <a:pt x="83546" y="324191"/>
                  </a:lnTo>
                  <a:lnTo>
                    <a:pt x="88497" y="322293"/>
                  </a:lnTo>
                  <a:lnTo>
                    <a:pt x="93386" y="320240"/>
                  </a:lnTo>
                  <a:lnTo>
                    <a:pt x="98207" y="318032"/>
                  </a:lnTo>
                  <a:lnTo>
                    <a:pt x="102955" y="315672"/>
                  </a:lnTo>
                  <a:lnTo>
                    <a:pt x="107627" y="313163"/>
                  </a:lnTo>
                  <a:lnTo>
                    <a:pt x="112216" y="310507"/>
                  </a:lnTo>
                  <a:lnTo>
                    <a:pt x="116719" y="307707"/>
                  </a:lnTo>
                  <a:lnTo>
                    <a:pt x="121131" y="304766"/>
                  </a:lnTo>
                  <a:lnTo>
                    <a:pt x="125447" y="301686"/>
                  </a:lnTo>
                  <a:lnTo>
                    <a:pt x="129663" y="298471"/>
                  </a:lnTo>
                  <a:lnTo>
                    <a:pt x="133776" y="295123"/>
                  </a:lnTo>
                  <a:lnTo>
                    <a:pt x="137780" y="291647"/>
                  </a:lnTo>
                  <a:lnTo>
                    <a:pt x="141672" y="288046"/>
                  </a:lnTo>
                  <a:lnTo>
                    <a:pt x="145447" y="284323"/>
                  </a:lnTo>
                  <a:lnTo>
                    <a:pt x="149103" y="280482"/>
                  </a:lnTo>
                  <a:lnTo>
                    <a:pt x="152635" y="276527"/>
                  </a:lnTo>
                  <a:lnTo>
                    <a:pt x="156040" y="272462"/>
                  </a:lnTo>
                  <a:lnTo>
                    <a:pt x="159314" y="268291"/>
                  </a:lnTo>
                  <a:lnTo>
                    <a:pt x="162454" y="264018"/>
                  </a:lnTo>
                  <a:lnTo>
                    <a:pt x="165457" y="259648"/>
                  </a:lnTo>
                  <a:lnTo>
                    <a:pt x="168320" y="255185"/>
                  </a:lnTo>
                  <a:lnTo>
                    <a:pt x="171041" y="250633"/>
                  </a:lnTo>
                  <a:lnTo>
                    <a:pt x="173615" y="245998"/>
                  </a:lnTo>
                  <a:lnTo>
                    <a:pt x="176041" y="241283"/>
                  </a:lnTo>
                  <a:lnTo>
                    <a:pt x="178316" y="236493"/>
                  </a:lnTo>
                  <a:lnTo>
                    <a:pt x="180438" y="231634"/>
                  </a:lnTo>
                  <a:lnTo>
                    <a:pt x="182405" y="226710"/>
                  </a:lnTo>
                  <a:lnTo>
                    <a:pt x="184215" y="221726"/>
                  </a:lnTo>
                  <a:lnTo>
                    <a:pt x="185866" y="216687"/>
                  </a:lnTo>
                  <a:lnTo>
                    <a:pt x="187356" y="211598"/>
                  </a:lnTo>
                  <a:lnTo>
                    <a:pt x="188684" y="206465"/>
                  </a:lnTo>
                  <a:lnTo>
                    <a:pt x="189849" y="201292"/>
                  </a:lnTo>
                  <a:lnTo>
                    <a:pt x="190849" y="196084"/>
                  </a:lnTo>
                  <a:lnTo>
                    <a:pt x="191683" y="190848"/>
                  </a:lnTo>
                  <a:lnTo>
                    <a:pt x="192351" y="185588"/>
                  </a:lnTo>
                  <a:lnTo>
                    <a:pt x="192852" y="180309"/>
                  </a:lnTo>
                  <a:lnTo>
                    <a:pt x="193185" y="175017"/>
                  </a:lnTo>
                  <a:lnTo>
                    <a:pt x="193350" y="169717"/>
                  </a:lnTo>
                  <a:lnTo>
                    <a:pt x="193346" y="164414"/>
                  </a:lnTo>
                  <a:lnTo>
                    <a:pt x="193175" y="159115"/>
                  </a:lnTo>
                  <a:lnTo>
                    <a:pt x="192836" y="153823"/>
                  </a:lnTo>
                  <a:lnTo>
                    <a:pt x="192329" y="148545"/>
                  </a:lnTo>
                  <a:lnTo>
                    <a:pt x="191654" y="143285"/>
                  </a:lnTo>
                  <a:lnTo>
                    <a:pt x="190814" y="138050"/>
                  </a:lnTo>
                  <a:lnTo>
                    <a:pt x="189807" y="132844"/>
                  </a:lnTo>
                  <a:lnTo>
                    <a:pt x="188637" y="127672"/>
                  </a:lnTo>
                  <a:lnTo>
                    <a:pt x="187302" y="122540"/>
                  </a:lnTo>
                  <a:lnTo>
                    <a:pt x="185806" y="117453"/>
                  </a:lnTo>
                  <a:lnTo>
                    <a:pt x="184149" y="112416"/>
                  </a:lnTo>
                  <a:lnTo>
                    <a:pt x="182333" y="107434"/>
                  </a:lnTo>
                  <a:lnTo>
                    <a:pt x="180360" y="102513"/>
                  </a:lnTo>
                  <a:lnTo>
                    <a:pt x="178232" y="97656"/>
                  </a:lnTo>
                  <a:lnTo>
                    <a:pt x="175951" y="92869"/>
                  </a:lnTo>
                  <a:lnTo>
                    <a:pt x="173519" y="88157"/>
                  </a:lnTo>
                  <a:lnTo>
                    <a:pt x="170939" y="83525"/>
                  </a:lnTo>
                  <a:lnTo>
                    <a:pt x="168213" y="78976"/>
                  </a:lnTo>
                  <a:lnTo>
                    <a:pt x="165345" y="74517"/>
                  </a:lnTo>
                  <a:lnTo>
                    <a:pt x="162337" y="70150"/>
                  </a:lnTo>
                  <a:lnTo>
                    <a:pt x="159191" y="65881"/>
                  </a:lnTo>
                  <a:lnTo>
                    <a:pt x="155912" y="61715"/>
                  </a:lnTo>
                  <a:lnTo>
                    <a:pt x="152502" y="57654"/>
                  </a:lnTo>
                  <a:lnTo>
                    <a:pt x="148965" y="53703"/>
                  </a:lnTo>
                  <a:lnTo>
                    <a:pt x="145305" y="49867"/>
                  </a:lnTo>
                  <a:lnTo>
                    <a:pt x="141525" y="46148"/>
                  </a:lnTo>
                  <a:lnTo>
                    <a:pt x="137629" y="42552"/>
                  </a:lnTo>
                  <a:lnTo>
                    <a:pt x="133620" y="39080"/>
                  </a:lnTo>
                  <a:lnTo>
                    <a:pt x="129504" y="35738"/>
                  </a:lnTo>
                  <a:lnTo>
                    <a:pt x="125284" y="32528"/>
                  </a:lnTo>
                  <a:lnTo>
                    <a:pt x="120964" y="29453"/>
                  </a:lnTo>
                  <a:lnTo>
                    <a:pt x="116548" y="26517"/>
                  </a:lnTo>
                  <a:lnTo>
                    <a:pt x="112042" y="23722"/>
                  </a:lnTo>
                  <a:lnTo>
                    <a:pt x="107449" y="21072"/>
                  </a:lnTo>
                  <a:lnTo>
                    <a:pt x="102775" y="18569"/>
                  </a:lnTo>
                  <a:lnTo>
                    <a:pt x="98023" y="16215"/>
                  </a:lnTo>
                  <a:lnTo>
                    <a:pt x="93200" y="14013"/>
                  </a:lnTo>
                  <a:lnTo>
                    <a:pt x="88309" y="11965"/>
                  </a:lnTo>
                  <a:lnTo>
                    <a:pt x="83355" y="10073"/>
                  </a:lnTo>
                  <a:lnTo>
                    <a:pt x="78344" y="8340"/>
                  </a:lnTo>
                  <a:lnTo>
                    <a:pt x="73280" y="6766"/>
                  </a:lnTo>
                  <a:lnTo>
                    <a:pt x="68170" y="5353"/>
                  </a:lnTo>
                  <a:lnTo>
                    <a:pt x="63016" y="4104"/>
                  </a:lnTo>
                  <a:lnTo>
                    <a:pt x="57826" y="3018"/>
                  </a:lnTo>
                  <a:lnTo>
                    <a:pt x="52604" y="2098"/>
                  </a:lnTo>
                  <a:lnTo>
                    <a:pt x="47356" y="1343"/>
                  </a:lnTo>
                  <a:lnTo>
                    <a:pt x="42086" y="756"/>
                  </a:lnTo>
                  <a:lnTo>
                    <a:pt x="36800" y="336"/>
                  </a:lnTo>
                  <a:lnTo>
                    <a:pt x="31503" y="84"/>
                  </a:lnTo>
                  <a:lnTo>
                    <a:pt x="26202" y="0"/>
                  </a:lnTo>
                  <a:lnTo>
                    <a:pt x="26202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3461921" y="1236837"/>
              <a:ext cx="167167" cy="330181"/>
            </a:xfrm>
            <a:custGeom>
              <a:avLst/>
              <a:pathLst>
                <a:path w="167167" h="330181">
                  <a:moveTo>
                    <a:pt x="167167" y="0"/>
                  </a:moveTo>
                  <a:lnTo>
                    <a:pt x="161807" y="85"/>
                  </a:lnTo>
                  <a:lnTo>
                    <a:pt x="156453" y="343"/>
                  </a:lnTo>
                  <a:lnTo>
                    <a:pt x="151109" y="773"/>
                  </a:lnTo>
                  <a:lnTo>
                    <a:pt x="145783" y="1373"/>
                  </a:lnTo>
                  <a:lnTo>
                    <a:pt x="140478" y="2144"/>
                  </a:lnTo>
                  <a:lnTo>
                    <a:pt x="135200" y="3084"/>
                  </a:lnTo>
                  <a:lnTo>
                    <a:pt x="129956" y="4194"/>
                  </a:lnTo>
                  <a:lnTo>
                    <a:pt x="124750" y="5471"/>
                  </a:lnTo>
                  <a:lnTo>
                    <a:pt x="119587" y="6914"/>
                  </a:lnTo>
                  <a:lnTo>
                    <a:pt x="114473" y="8522"/>
                  </a:lnTo>
                  <a:lnTo>
                    <a:pt x="109414" y="10293"/>
                  </a:lnTo>
                  <a:lnTo>
                    <a:pt x="104414" y="12225"/>
                  </a:lnTo>
                  <a:lnTo>
                    <a:pt x="99478" y="14317"/>
                  </a:lnTo>
                  <a:lnTo>
                    <a:pt x="94612" y="16566"/>
                  </a:lnTo>
                  <a:lnTo>
                    <a:pt x="89821" y="18969"/>
                  </a:lnTo>
                  <a:lnTo>
                    <a:pt x="85109" y="21526"/>
                  </a:lnTo>
                  <a:lnTo>
                    <a:pt x="80481" y="24231"/>
                  </a:lnTo>
                  <a:lnTo>
                    <a:pt x="75943" y="27084"/>
                  </a:lnTo>
                  <a:lnTo>
                    <a:pt x="71498" y="30081"/>
                  </a:lnTo>
                  <a:lnTo>
                    <a:pt x="67152" y="33219"/>
                  </a:lnTo>
                  <a:lnTo>
                    <a:pt x="62909" y="36495"/>
                  </a:lnTo>
                  <a:lnTo>
                    <a:pt x="58773" y="39905"/>
                  </a:lnTo>
                  <a:lnTo>
                    <a:pt x="54748" y="43446"/>
                  </a:lnTo>
                  <a:lnTo>
                    <a:pt x="50839" y="47114"/>
                  </a:lnTo>
                  <a:lnTo>
                    <a:pt x="47050" y="50905"/>
                  </a:lnTo>
                  <a:lnTo>
                    <a:pt x="43384" y="54816"/>
                  </a:lnTo>
                  <a:lnTo>
                    <a:pt x="39845" y="58843"/>
                  </a:lnTo>
                  <a:lnTo>
                    <a:pt x="36437" y="62981"/>
                  </a:lnTo>
                  <a:lnTo>
                    <a:pt x="33164" y="67226"/>
                  </a:lnTo>
                  <a:lnTo>
                    <a:pt x="30029" y="71574"/>
                  </a:lnTo>
                  <a:lnTo>
                    <a:pt x="27034" y="76020"/>
                  </a:lnTo>
                  <a:lnTo>
                    <a:pt x="24184" y="80560"/>
                  </a:lnTo>
                  <a:lnTo>
                    <a:pt x="21480" y="85189"/>
                  </a:lnTo>
                  <a:lnTo>
                    <a:pt x="18927" y="89902"/>
                  </a:lnTo>
                  <a:lnTo>
                    <a:pt x="16526" y="94695"/>
                  </a:lnTo>
                  <a:lnTo>
                    <a:pt x="14280" y="99562"/>
                  </a:lnTo>
                  <a:lnTo>
                    <a:pt x="12191" y="104499"/>
                  </a:lnTo>
                  <a:lnTo>
                    <a:pt x="10261" y="109500"/>
                  </a:lnTo>
                  <a:lnTo>
                    <a:pt x="8493" y="114561"/>
                  </a:lnTo>
                  <a:lnTo>
                    <a:pt x="6888" y="119675"/>
                  </a:lnTo>
                  <a:lnTo>
                    <a:pt x="5447" y="124839"/>
                  </a:lnTo>
                  <a:lnTo>
                    <a:pt x="4173" y="130046"/>
                  </a:lnTo>
                  <a:lnTo>
                    <a:pt x="3067" y="135291"/>
                  </a:lnTo>
                  <a:lnTo>
                    <a:pt x="2129" y="140569"/>
                  </a:lnTo>
                  <a:lnTo>
                    <a:pt x="1361" y="145874"/>
                  </a:lnTo>
                  <a:lnTo>
                    <a:pt x="764" y="151201"/>
                  </a:lnTo>
                  <a:lnTo>
                    <a:pt x="337" y="156545"/>
                  </a:lnTo>
                  <a:lnTo>
                    <a:pt x="82" y="161899"/>
                  </a:lnTo>
                  <a:lnTo>
                    <a:pt x="0" y="167259"/>
                  </a:lnTo>
                  <a:lnTo>
                    <a:pt x="88" y="172619"/>
                  </a:lnTo>
                  <a:lnTo>
                    <a:pt x="349" y="177973"/>
                  </a:lnTo>
                  <a:lnTo>
                    <a:pt x="781" y="183316"/>
                  </a:lnTo>
                  <a:lnTo>
                    <a:pt x="1385" y="188643"/>
                  </a:lnTo>
                  <a:lnTo>
                    <a:pt x="2158" y="193947"/>
                  </a:lnTo>
                  <a:lnTo>
                    <a:pt x="3102" y="199224"/>
                  </a:lnTo>
                  <a:lnTo>
                    <a:pt x="4214" y="204468"/>
                  </a:lnTo>
                  <a:lnTo>
                    <a:pt x="5494" y="209673"/>
                  </a:lnTo>
                  <a:lnTo>
                    <a:pt x="6940" y="214835"/>
                  </a:lnTo>
                  <a:lnTo>
                    <a:pt x="8551" y="219948"/>
                  </a:lnTo>
                  <a:lnTo>
                    <a:pt x="10324" y="225006"/>
                  </a:lnTo>
                  <a:lnTo>
                    <a:pt x="12260" y="230006"/>
                  </a:lnTo>
                  <a:lnTo>
                    <a:pt x="14354" y="234940"/>
                  </a:lnTo>
                  <a:lnTo>
                    <a:pt x="16606" y="239805"/>
                  </a:lnTo>
                  <a:lnTo>
                    <a:pt x="19012" y="244595"/>
                  </a:lnTo>
                  <a:lnTo>
                    <a:pt x="21571" y="249305"/>
                  </a:lnTo>
                  <a:lnTo>
                    <a:pt x="24279" y="253931"/>
                  </a:lnTo>
                  <a:lnTo>
                    <a:pt x="27135" y="258468"/>
                  </a:lnTo>
                  <a:lnTo>
                    <a:pt x="30134" y="262911"/>
                  </a:lnTo>
                  <a:lnTo>
                    <a:pt x="33274" y="267255"/>
                  </a:lnTo>
                  <a:lnTo>
                    <a:pt x="36552" y="271497"/>
                  </a:lnTo>
                  <a:lnTo>
                    <a:pt x="39964" y="275631"/>
                  </a:lnTo>
                  <a:lnTo>
                    <a:pt x="43507" y="279654"/>
                  </a:lnTo>
                  <a:lnTo>
                    <a:pt x="47178" y="283561"/>
                  </a:lnTo>
                  <a:lnTo>
                    <a:pt x="50971" y="287348"/>
                  </a:lnTo>
                  <a:lnTo>
                    <a:pt x="54884" y="291012"/>
                  </a:lnTo>
                  <a:lnTo>
                    <a:pt x="58913" y="294548"/>
                  </a:lnTo>
                  <a:lnTo>
                    <a:pt x="63053" y="297954"/>
                  </a:lnTo>
                  <a:lnTo>
                    <a:pt x="67300" y="301225"/>
                  </a:lnTo>
                  <a:lnTo>
                    <a:pt x="71649" y="304358"/>
                  </a:lnTo>
                  <a:lnTo>
                    <a:pt x="76097" y="307350"/>
                  </a:lnTo>
                  <a:lnTo>
                    <a:pt x="80639" y="310198"/>
                  </a:lnTo>
                  <a:lnTo>
                    <a:pt x="85269" y="312899"/>
                  </a:lnTo>
                  <a:lnTo>
                    <a:pt x="89984" y="315449"/>
                  </a:lnTo>
                  <a:lnTo>
                    <a:pt x="94778" y="317848"/>
                  </a:lnTo>
                  <a:lnTo>
                    <a:pt x="99646" y="320091"/>
                  </a:lnTo>
                  <a:lnTo>
                    <a:pt x="104584" y="322178"/>
                  </a:lnTo>
                  <a:lnTo>
                    <a:pt x="109586" y="324105"/>
                  </a:lnTo>
                  <a:lnTo>
                    <a:pt x="114648" y="325870"/>
                  </a:lnTo>
                  <a:lnTo>
                    <a:pt x="119763" y="327472"/>
                  </a:lnTo>
                  <a:lnTo>
                    <a:pt x="124928" y="328910"/>
                  </a:lnTo>
                  <a:lnTo>
                    <a:pt x="130135" y="330181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3592057" y="1404005"/>
              <a:ext cx="37031" cy="163014"/>
            </a:xfrm>
            <a:custGeom>
              <a:avLst/>
              <a:pathLst>
                <a:path w="37031" h="163014">
                  <a:moveTo>
                    <a:pt x="0" y="163014"/>
                  </a:moveTo>
                  <a:lnTo>
                    <a:pt x="37031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3592057" y="1237753"/>
              <a:ext cx="204197" cy="333419"/>
            </a:xfrm>
            <a:custGeom>
              <a:avLst/>
              <a:pathLst>
                <a:path w="204197" h="333419">
                  <a:moveTo>
                    <a:pt x="0" y="329266"/>
                  </a:moveTo>
                  <a:lnTo>
                    <a:pt x="5228" y="330366"/>
                  </a:lnTo>
                  <a:lnTo>
                    <a:pt x="10489" y="331298"/>
                  </a:lnTo>
                  <a:lnTo>
                    <a:pt x="15777" y="332062"/>
                  </a:lnTo>
                  <a:lnTo>
                    <a:pt x="21087" y="332657"/>
                  </a:lnTo>
                  <a:lnTo>
                    <a:pt x="26413" y="333081"/>
                  </a:lnTo>
                  <a:lnTo>
                    <a:pt x="31750" y="333335"/>
                  </a:lnTo>
                  <a:lnTo>
                    <a:pt x="37092" y="333419"/>
                  </a:lnTo>
                  <a:lnTo>
                    <a:pt x="42435" y="333332"/>
                  </a:lnTo>
                  <a:lnTo>
                    <a:pt x="47771" y="333074"/>
                  </a:lnTo>
                  <a:lnTo>
                    <a:pt x="53097" y="332645"/>
                  </a:lnTo>
                  <a:lnTo>
                    <a:pt x="58407" y="332047"/>
                  </a:lnTo>
                  <a:lnTo>
                    <a:pt x="63694" y="331279"/>
                  </a:lnTo>
                  <a:lnTo>
                    <a:pt x="68955" y="330342"/>
                  </a:lnTo>
                  <a:lnTo>
                    <a:pt x="74182" y="329238"/>
                  </a:lnTo>
                  <a:lnTo>
                    <a:pt x="79372" y="327968"/>
                  </a:lnTo>
                  <a:lnTo>
                    <a:pt x="84519" y="326532"/>
                  </a:lnTo>
                  <a:lnTo>
                    <a:pt x="89617" y="324933"/>
                  </a:lnTo>
                  <a:lnTo>
                    <a:pt x="94661" y="323171"/>
                  </a:lnTo>
                  <a:lnTo>
                    <a:pt x="99646" y="321249"/>
                  </a:lnTo>
                  <a:lnTo>
                    <a:pt x="104568" y="319169"/>
                  </a:lnTo>
                  <a:lnTo>
                    <a:pt x="109420" y="316933"/>
                  </a:lnTo>
                  <a:lnTo>
                    <a:pt x="114199" y="314542"/>
                  </a:lnTo>
                  <a:lnTo>
                    <a:pt x="118898" y="312000"/>
                  </a:lnTo>
                  <a:lnTo>
                    <a:pt x="123514" y="309310"/>
                  </a:lnTo>
                  <a:lnTo>
                    <a:pt x="128042" y="306473"/>
                  </a:lnTo>
                  <a:lnTo>
                    <a:pt x="132477" y="303493"/>
                  </a:lnTo>
                  <a:lnTo>
                    <a:pt x="136814" y="300372"/>
                  </a:lnTo>
                  <a:lnTo>
                    <a:pt x="141049" y="297115"/>
                  </a:lnTo>
                  <a:lnTo>
                    <a:pt x="145178" y="293724"/>
                  </a:lnTo>
                  <a:lnTo>
                    <a:pt x="149197" y="290203"/>
                  </a:lnTo>
                  <a:lnTo>
                    <a:pt x="153100" y="286555"/>
                  </a:lnTo>
                  <a:lnTo>
                    <a:pt x="156886" y="282784"/>
                  </a:lnTo>
                  <a:lnTo>
                    <a:pt x="160549" y="278894"/>
                  </a:lnTo>
                  <a:lnTo>
                    <a:pt x="164086" y="274889"/>
                  </a:lnTo>
                  <a:lnTo>
                    <a:pt x="167492" y="270773"/>
                  </a:lnTo>
                  <a:lnTo>
                    <a:pt x="170766" y="266551"/>
                  </a:lnTo>
                  <a:lnTo>
                    <a:pt x="173903" y="262225"/>
                  </a:lnTo>
                  <a:lnTo>
                    <a:pt x="176900" y="257802"/>
                  </a:lnTo>
                  <a:lnTo>
                    <a:pt x="179755" y="253286"/>
                  </a:lnTo>
                  <a:lnTo>
                    <a:pt x="182463" y="248680"/>
                  </a:lnTo>
                  <a:lnTo>
                    <a:pt x="185023" y="243990"/>
                  </a:lnTo>
                  <a:lnTo>
                    <a:pt x="187432" y="239221"/>
                  </a:lnTo>
                  <a:lnTo>
                    <a:pt x="189687" y="234377"/>
                  </a:lnTo>
                  <a:lnTo>
                    <a:pt x="191786" y="229464"/>
                  </a:lnTo>
                  <a:lnTo>
                    <a:pt x="193727" y="224486"/>
                  </a:lnTo>
                  <a:lnTo>
                    <a:pt x="195508" y="219448"/>
                  </a:lnTo>
                  <a:lnTo>
                    <a:pt x="197128" y="214357"/>
                  </a:lnTo>
                  <a:lnTo>
                    <a:pt x="198583" y="209216"/>
                  </a:lnTo>
                  <a:lnTo>
                    <a:pt x="199874" y="204031"/>
                  </a:lnTo>
                  <a:lnTo>
                    <a:pt x="200998" y="198808"/>
                  </a:lnTo>
                  <a:lnTo>
                    <a:pt x="201954" y="193551"/>
                  </a:lnTo>
                  <a:lnTo>
                    <a:pt x="202743" y="188266"/>
                  </a:lnTo>
                  <a:lnTo>
                    <a:pt x="203362" y="182959"/>
                  </a:lnTo>
                  <a:lnTo>
                    <a:pt x="203811" y="177635"/>
                  </a:lnTo>
                  <a:lnTo>
                    <a:pt x="204089" y="172299"/>
                  </a:lnTo>
                  <a:lnTo>
                    <a:pt x="204197" y="166957"/>
                  </a:lnTo>
                  <a:lnTo>
                    <a:pt x="204134" y="161615"/>
                  </a:lnTo>
                  <a:lnTo>
                    <a:pt x="203901" y="156277"/>
                  </a:lnTo>
                  <a:lnTo>
                    <a:pt x="203497" y="150949"/>
                  </a:lnTo>
                  <a:lnTo>
                    <a:pt x="202923" y="145637"/>
                  </a:lnTo>
                  <a:lnTo>
                    <a:pt x="202179" y="140346"/>
                  </a:lnTo>
                  <a:lnTo>
                    <a:pt x="201267" y="135082"/>
                  </a:lnTo>
                  <a:lnTo>
                    <a:pt x="200187" y="129849"/>
                  </a:lnTo>
                  <a:lnTo>
                    <a:pt x="198940" y="124653"/>
                  </a:lnTo>
                  <a:lnTo>
                    <a:pt x="197528" y="119500"/>
                  </a:lnTo>
                  <a:lnTo>
                    <a:pt x="195952" y="114395"/>
                  </a:lnTo>
                  <a:lnTo>
                    <a:pt x="194214" y="109343"/>
                  </a:lnTo>
                  <a:lnTo>
                    <a:pt x="192315" y="104348"/>
                  </a:lnTo>
                  <a:lnTo>
                    <a:pt x="190257" y="99418"/>
                  </a:lnTo>
                  <a:lnTo>
                    <a:pt x="188043" y="94555"/>
                  </a:lnTo>
                  <a:lnTo>
                    <a:pt x="185675" y="89766"/>
                  </a:lnTo>
                  <a:lnTo>
                    <a:pt x="183154" y="85054"/>
                  </a:lnTo>
                  <a:lnTo>
                    <a:pt x="180485" y="80426"/>
                  </a:lnTo>
                  <a:lnTo>
                    <a:pt x="177669" y="75885"/>
                  </a:lnTo>
                  <a:lnTo>
                    <a:pt x="174709" y="71437"/>
                  </a:lnTo>
                  <a:lnTo>
                    <a:pt x="171608" y="67085"/>
                  </a:lnTo>
                  <a:lnTo>
                    <a:pt x="168371" y="62835"/>
                  </a:lnTo>
                  <a:lnTo>
                    <a:pt x="164999" y="58691"/>
                  </a:lnTo>
                  <a:lnTo>
                    <a:pt x="161496" y="54656"/>
                  </a:lnTo>
                  <a:lnTo>
                    <a:pt x="157866" y="50736"/>
                  </a:lnTo>
                  <a:lnTo>
                    <a:pt x="154112" y="46933"/>
                  </a:lnTo>
                  <a:lnTo>
                    <a:pt x="150239" y="43252"/>
                  </a:lnTo>
                  <a:lnTo>
                    <a:pt x="146251" y="39697"/>
                  </a:lnTo>
                  <a:lnTo>
                    <a:pt x="142151" y="36271"/>
                  </a:lnTo>
                  <a:lnTo>
                    <a:pt x="137943" y="32978"/>
                  </a:lnTo>
                  <a:lnTo>
                    <a:pt x="133632" y="29821"/>
                  </a:lnTo>
                  <a:lnTo>
                    <a:pt x="129223" y="26804"/>
                  </a:lnTo>
                  <a:lnTo>
                    <a:pt x="124719" y="23929"/>
                  </a:lnTo>
                  <a:lnTo>
                    <a:pt x="120126" y="21199"/>
                  </a:lnTo>
                  <a:lnTo>
                    <a:pt x="115448" y="18618"/>
                  </a:lnTo>
                  <a:lnTo>
                    <a:pt x="110690" y="16187"/>
                  </a:lnTo>
                  <a:lnTo>
                    <a:pt x="105857" y="13910"/>
                  </a:lnTo>
                  <a:lnTo>
                    <a:pt x="100953" y="11788"/>
                  </a:lnTo>
                  <a:lnTo>
                    <a:pt x="95984" y="9824"/>
                  </a:lnTo>
                  <a:lnTo>
                    <a:pt x="90955" y="8020"/>
                  </a:lnTo>
                  <a:lnTo>
                    <a:pt x="85871" y="6378"/>
                  </a:lnTo>
                  <a:lnTo>
                    <a:pt x="80736" y="4898"/>
                  </a:lnTo>
                  <a:lnTo>
                    <a:pt x="75558" y="3584"/>
                  </a:lnTo>
                  <a:lnTo>
                    <a:pt x="70339" y="2436"/>
                  </a:lnTo>
                  <a:lnTo>
                    <a:pt x="65087" y="1455"/>
                  </a:lnTo>
                  <a:lnTo>
                    <a:pt x="59806" y="643"/>
                  </a:lnTo>
                  <a:lnTo>
                    <a:pt x="54502" y="0"/>
                  </a:lnTo>
                  <a:lnTo>
                    <a:pt x="37031" y="166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629088" y="1236837"/>
              <a:ext cx="17470" cy="167167"/>
            </a:xfrm>
            <a:custGeom>
              <a:avLst/>
              <a:pathLst>
                <a:path w="17470" h="167167">
                  <a:moveTo>
                    <a:pt x="17470" y="915"/>
                  </a:moveTo>
                  <a:lnTo>
                    <a:pt x="8747" y="22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3099226" y="1546402"/>
              <a:ext cx="113339" cy="167167"/>
            </a:xfrm>
            <a:custGeom>
              <a:avLst/>
              <a:pathLst>
                <a:path w="113339" h="167167">
                  <a:moveTo>
                    <a:pt x="113339" y="0"/>
                  </a:moveTo>
                  <a:lnTo>
                    <a:pt x="107679" y="95"/>
                  </a:lnTo>
                  <a:lnTo>
                    <a:pt x="102026" y="383"/>
                  </a:lnTo>
                  <a:lnTo>
                    <a:pt x="96385" y="861"/>
                  </a:lnTo>
                  <a:lnTo>
                    <a:pt x="90764" y="1531"/>
                  </a:lnTo>
                  <a:lnTo>
                    <a:pt x="85168" y="2390"/>
                  </a:lnTo>
                  <a:lnTo>
                    <a:pt x="79605" y="3439"/>
                  </a:lnTo>
                  <a:lnTo>
                    <a:pt x="74081" y="4675"/>
                  </a:lnTo>
                  <a:lnTo>
                    <a:pt x="68602" y="6097"/>
                  </a:lnTo>
                  <a:lnTo>
                    <a:pt x="63174" y="7704"/>
                  </a:lnTo>
                  <a:lnTo>
                    <a:pt x="57803" y="9494"/>
                  </a:lnTo>
                  <a:lnTo>
                    <a:pt x="52496" y="11465"/>
                  </a:lnTo>
                  <a:lnTo>
                    <a:pt x="47259" y="13614"/>
                  </a:lnTo>
                  <a:lnTo>
                    <a:pt x="42098" y="15940"/>
                  </a:lnTo>
                  <a:lnTo>
                    <a:pt x="37019" y="18439"/>
                  </a:lnTo>
                  <a:lnTo>
                    <a:pt x="32027" y="21108"/>
                  </a:lnTo>
                  <a:lnTo>
                    <a:pt x="27128" y="23945"/>
                  </a:lnTo>
                  <a:lnTo>
                    <a:pt x="22328" y="26946"/>
                  </a:lnTo>
                  <a:lnTo>
                    <a:pt x="17632" y="30108"/>
                  </a:lnTo>
                  <a:lnTo>
                    <a:pt x="13046" y="33427"/>
                  </a:lnTo>
                  <a:lnTo>
                    <a:pt x="8576" y="36900"/>
                  </a:lnTo>
                  <a:lnTo>
                    <a:pt x="4225" y="40522"/>
                  </a:lnTo>
                  <a:lnTo>
                    <a:pt x="0" y="44289"/>
                  </a:lnTo>
                  <a:lnTo>
                    <a:pt x="113339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3099226" y="1590691"/>
              <a:ext cx="113339" cy="122878"/>
            </a:xfrm>
            <a:custGeom>
              <a:avLst/>
              <a:pathLst>
                <a:path w="113339" h="122878">
                  <a:moveTo>
                    <a:pt x="0" y="0"/>
                  </a:moveTo>
                  <a:lnTo>
                    <a:pt x="113339" y="12287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3045399" y="1578120"/>
              <a:ext cx="334331" cy="302605"/>
            </a:xfrm>
            <a:custGeom>
              <a:avLst/>
              <a:pathLst>
                <a:path w="334331" h="302605">
                  <a:moveTo>
                    <a:pt x="53827" y="12571"/>
                  </a:moveTo>
                  <a:lnTo>
                    <a:pt x="49990" y="16224"/>
                  </a:lnTo>
                  <a:lnTo>
                    <a:pt x="46272" y="19996"/>
                  </a:lnTo>
                  <a:lnTo>
                    <a:pt x="42674" y="23885"/>
                  </a:lnTo>
                  <a:lnTo>
                    <a:pt x="39202" y="27885"/>
                  </a:lnTo>
                  <a:lnTo>
                    <a:pt x="35858" y="31994"/>
                  </a:lnTo>
                  <a:lnTo>
                    <a:pt x="32646" y="36206"/>
                  </a:lnTo>
                  <a:lnTo>
                    <a:pt x="29569" y="40518"/>
                  </a:lnTo>
                  <a:lnTo>
                    <a:pt x="26630" y="44926"/>
                  </a:lnTo>
                  <a:lnTo>
                    <a:pt x="23833" y="49424"/>
                  </a:lnTo>
                  <a:lnTo>
                    <a:pt x="21179" y="54009"/>
                  </a:lnTo>
                  <a:lnTo>
                    <a:pt x="18672" y="58675"/>
                  </a:lnTo>
                  <a:lnTo>
                    <a:pt x="16314" y="63419"/>
                  </a:lnTo>
                  <a:lnTo>
                    <a:pt x="14107" y="68234"/>
                  </a:lnTo>
                  <a:lnTo>
                    <a:pt x="12054" y="73118"/>
                  </a:lnTo>
                  <a:lnTo>
                    <a:pt x="10157" y="78064"/>
                  </a:lnTo>
                  <a:lnTo>
                    <a:pt x="8418" y="83067"/>
                  </a:lnTo>
                  <a:lnTo>
                    <a:pt x="6838" y="88124"/>
                  </a:lnTo>
                  <a:lnTo>
                    <a:pt x="5419" y="93227"/>
                  </a:lnTo>
                  <a:lnTo>
                    <a:pt x="4162" y="98373"/>
                  </a:lnTo>
                  <a:lnTo>
                    <a:pt x="3070" y="103557"/>
                  </a:lnTo>
                  <a:lnTo>
                    <a:pt x="2142" y="108772"/>
                  </a:lnTo>
                  <a:lnTo>
                    <a:pt x="1379" y="114014"/>
                  </a:lnTo>
                  <a:lnTo>
                    <a:pt x="783" y="119278"/>
                  </a:lnTo>
                  <a:lnTo>
                    <a:pt x="354" y="124558"/>
                  </a:lnTo>
                  <a:lnTo>
                    <a:pt x="93" y="129849"/>
                  </a:lnTo>
                  <a:lnTo>
                    <a:pt x="0" y="135145"/>
                  </a:lnTo>
                  <a:lnTo>
                    <a:pt x="74" y="140442"/>
                  </a:lnTo>
                  <a:lnTo>
                    <a:pt x="316" y="145734"/>
                  </a:lnTo>
                  <a:lnTo>
                    <a:pt x="726" y="151015"/>
                  </a:lnTo>
                  <a:lnTo>
                    <a:pt x="1302" y="156281"/>
                  </a:lnTo>
                  <a:lnTo>
                    <a:pt x="2046" y="161526"/>
                  </a:lnTo>
                  <a:lnTo>
                    <a:pt x="2955" y="166745"/>
                  </a:lnTo>
                  <a:lnTo>
                    <a:pt x="4029" y="171932"/>
                  </a:lnTo>
                  <a:lnTo>
                    <a:pt x="5267" y="177083"/>
                  </a:lnTo>
                  <a:lnTo>
                    <a:pt x="6667" y="182191"/>
                  </a:lnTo>
                  <a:lnTo>
                    <a:pt x="8229" y="187253"/>
                  </a:lnTo>
                  <a:lnTo>
                    <a:pt x="9950" y="192263"/>
                  </a:lnTo>
                  <a:lnTo>
                    <a:pt x="11829" y="197216"/>
                  </a:lnTo>
                  <a:lnTo>
                    <a:pt x="13864" y="202107"/>
                  </a:lnTo>
                  <a:lnTo>
                    <a:pt x="16053" y="206931"/>
                  </a:lnTo>
                  <a:lnTo>
                    <a:pt x="18394" y="211683"/>
                  </a:lnTo>
                  <a:lnTo>
                    <a:pt x="20884" y="216358"/>
                  </a:lnTo>
                  <a:lnTo>
                    <a:pt x="23521" y="220953"/>
                  </a:lnTo>
                  <a:lnTo>
                    <a:pt x="26302" y="225461"/>
                  </a:lnTo>
                  <a:lnTo>
                    <a:pt x="29225" y="229879"/>
                  </a:lnTo>
                  <a:lnTo>
                    <a:pt x="32286" y="234202"/>
                  </a:lnTo>
                  <a:lnTo>
                    <a:pt x="35483" y="238426"/>
                  </a:lnTo>
                  <a:lnTo>
                    <a:pt x="38812" y="242547"/>
                  </a:lnTo>
                  <a:lnTo>
                    <a:pt x="42270" y="246560"/>
                  </a:lnTo>
                  <a:lnTo>
                    <a:pt x="45853" y="250462"/>
                  </a:lnTo>
                  <a:lnTo>
                    <a:pt x="49558" y="254248"/>
                  </a:lnTo>
                  <a:lnTo>
                    <a:pt x="53381" y="257915"/>
                  </a:lnTo>
                  <a:lnTo>
                    <a:pt x="57319" y="261458"/>
                  </a:lnTo>
                  <a:lnTo>
                    <a:pt x="61366" y="264876"/>
                  </a:lnTo>
                  <a:lnTo>
                    <a:pt x="65520" y="268163"/>
                  </a:lnTo>
                  <a:lnTo>
                    <a:pt x="69776" y="271317"/>
                  </a:lnTo>
                  <a:lnTo>
                    <a:pt x="74130" y="274334"/>
                  </a:lnTo>
                  <a:lnTo>
                    <a:pt x="78577" y="277212"/>
                  </a:lnTo>
                  <a:lnTo>
                    <a:pt x="83114" y="279948"/>
                  </a:lnTo>
                  <a:lnTo>
                    <a:pt x="87734" y="282539"/>
                  </a:lnTo>
                  <a:lnTo>
                    <a:pt x="92435" y="284982"/>
                  </a:lnTo>
                  <a:lnTo>
                    <a:pt x="97210" y="287275"/>
                  </a:lnTo>
                  <a:lnTo>
                    <a:pt x="102056" y="289415"/>
                  </a:lnTo>
                  <a:lnTo>
                    <a:pt x="106967" y="291401"/>
                  </a:lnTo>
                  <a:lnTo>
                    <a:pt x="111938" y="293230"/>
                  </a:lnTo>
                  <a:lnTo>
                    <a:pt x="116965" y="294900"/>
                  </a:lnTo>
                  <a:lnTo>
                    <a:pt x="122043" y="296411"/>
                  </a:lnTo>
                  <a:lnTo>
                    <a:pt x="127165" y="297760"/>
                  </a:lnTo>
                  <a:lnTo>
                    <a:pt x="132328" y="298946"/>
                  </a:lnTo>
                  <a:lnTo>
                    <a:pt x="137526" y="299968"/>
                  </a:lnTo>
                  <a:lnTo>
                    <a:pt x="142754" y="300824"/>
                  </a:lnTo>
                  <a:lnTo>
                    <a:pt x="148006" y="301515"/>
                  </a:lnTo>
                  <a:lnTo>
                    <a:pt x="153277" y="302038"/>
                  </a:lnTo>
                  <a:lnTo>
                    <a:pt x="158562" y="302395"/>
                  </a:lnTo>
                  <a:lnTo>
                    <a:pt x="163856" y="302584"/>
                  </a:lnTo>
                  <a:lnTo>
                    <a:pt x="169154" y="302605"/>
                  </a:lnTo>
                  <a:lnTo>
                    <a:pt x="174449" y="302458"/>
                  </a:lnTo>
                  <a:lnTo>
                    <a:pt x="179737" y="302143"/>
                  </a:lnTo>
                  <a:lnTo>
                    <a:pt x="185012" y="301661"/>
                  </a:lnTo>
                  <a:lnTo>
                    <a:pt x="190270" y="301012"/>
                  </a:lnTo>
                  <a:lnTo>
                    <a:pt x="195504" y="300197"/>
                  </a:lnTo>
                  <a:lnTo>
                    <a:pt x="200710" y="299216"/>
                  </a:lnTo>
                  <a:lnTo>
                    <a:pt x="205882" y="298071"/>
                  </a:lnTo>
                  <a:lnTo>
                    <a:pt x="211015" y="296763"/>
                  </a:lnTo>
                  <a:lnTo>
                    <a:pt x="216104" y="295293"/>
                  </a:lnTo>
                  <a:lnTo>
                    <a:pt x="221144" y="293662"/>
                  </a:lnTo>
                  <a:lnTo>
                    <a:pt x="226130" y="291872"/>
                  </a:lnTo>
                  <a:lnTo>
                    <a:pt x="231057" y="289926"/>
                  </a:lnTo>
                  <a:lnTo>
                    <a:pt x="235919" y="287824"/>
                  </a:lnTo>
                  <a:lnTo>
                    <a:pt x="240712" y="285569"/>
                  </a:lnTo>
                  <a:lnTo>
                    <a:pt x="245432" y="283163"/>
                  </a:lnTo>
                  <a:lnTo>
                    <a:pt x="250073" y="280609"/>
                  </a:lnTo>
                  <a:lnTo>
                    <a:pt x="254631" y="277909"/>
                  </a:lnTo>
                  <a:lnTo>
                    <a:pt x="259101" y="275067"/>
                  </a:lnTo>
                  <a:lnTo>
                    <a:pt x="263478" y="272084"/>
                  </a:lnTo>
                  <a:lnTo>
                    <a:pt x="267759" y="268963"/>
                  </a:lnTo>
                  <a:lnTo>
                    <a:pt x="271939" y="265709"/>
                  </a:lnTo>
                  <a:lnTo>
                    <a:pt x="276014" y="262324"/>
                  </a:lnTo>
                  <a:lnTo>
                    <a:pt x="279979" y="258812"/>
                  </a:lnTo>
                  <a:lnTo>
                    <a:pt x="283831" y="255175"/>
                  </a:lnTo>
                  <a:lnTo>
                    <a:pt x="287566" y="251419"/>
                  </a:lnTo>
                  <a:lnTo>
                    <a:pt x="291180" y="247546"/>
                  </a:lnTo>
                  <a:lnTo>
                    <a:pt x="294669" y="243560"/>
                  </a:lnTo>
                  <a:lnTo>
                    <a:pt x="298031" y="239466"/>
                  </a:lnTo>
                  <a:lnTo>
                    <a:pt x="301261" y="235267"/>
                  </a:lnTo>
                  <a:lnTo>
                    <a:pt x="304356" y="230968"/>
                  </a:lnTo>
                  <a:lnTo>
                    <a:pt x="307314" y="226574"/>
                  </a:lnTo>
                  <a:lnTo>
                    <a:pt x="310131" y="222087"/>
                  </a:lnTo>
                  <a:lnTo>
                    <a:pt x="312804" y="217514"/>
                  </a:lnTo>
                  <a:lnTo>
                    <a:pt x="315331" y="212858"/>
                  </a:lnTo>
                  <a:lnTo>
                    <a:pt x="317710" y="208125"/>
                  </a:lnTo>
                  <a:lnTo>
                    <a:pt x="319937" y="203319"/>
                  </a:lnTo>
                  <a:lnTo>
                    <a:pt x="322010" y="198444"/>
                  </a:lnTo>
                  <a:lnTo>
                    <a:pt x="323929" y="193506"/>
                  </a:lnTo>
                  <a:lnTo>
                    <a:pt x="325689" y="188510"/>
                  </a:lnTo>
                  <a:lnTo>
                    <a:pt x="327291" y="183461"/>
                  </a:lnTo>
                  <a:lnTo>
                    <a:pt x="328732" y="178363"/>
                  </a:lnTo>
                  <a:lnTo>
                    <a:pt x="330011" y="173222"/>
                  </a:lnTo>
                  <a:lnTo>
                    <a:pt x="331126" y="168044"/>
                  </a:lnTo>
                  <a:lnTo>
                    <a:pt x="332076" y="162832"/>
                  </a:lnTo>
                  <a:lnTo>
                    <a:pt x="332861" y="157594"/>
                  </a:lnTo>
                  <a:lnTo>
                    <a:pt x="333479" y="152333"/>
                  </a:lnTo>
                  <a:lnTo>
                    <a:pt x="333931" y="147054"/>
                  </a:lnTo>
                  <a:lnTo>
                    <a:pt x="334215" y="141765"/>
                  </a:lnTo>
                  <a:lnTo>
                    <a:pt x="334331" y="136469"/>
                  </a:lnTo>
                  <a:lnTo>
                    <a:pt x="334279" y="131172"/>
                  </a:lnTo>
                  <a:lnTo>
                    <a:pt x="334060" y="125879"/>
                  </a:lnTo>
                  <a:lnTo>
                    <a:pt x="333673" y="120596"/>
                  </a:lnTo>
                  <a:lnTo>
                    <a:pt x="333119" y="115328"/>
                  </a:lnTo>
                  <a:lnTo>
                    <a:pt x="332398" y="110079"/>
                  </a:lnTo>
                  <a:lnTo>
                    <a:pt x="331511" y="104857"/>
                  </a:lnTo>
                  <a:lnTo>
                    <a:pt x="330459" y="99665"/>
                  </a:lnTo>
                  <a:lnTo>
                    <a:pt x="329243" y="94509"/>
                  </a:lnTo>
                  <a:lnTo>
                    <a:pt x="327865" y="89394"/>
                  </a:lnTo>
                  <a:lnTo>
                    <a:pt x="326325" y="84326"/>
                  </a:lnTo>
                  <a:lnTo>
                    <a:pt x="324625" y="79309"/>
                  </a:lnTo>
                  <a:lnTo>
                    <a:pt x="322767" y="74348"/>
                  </a:lnTo>
                  <a:lnTo>
                    <a:pt x="320753" y="69448"/>
                  </a:lnTo>
                  <a:lnTo>
                    <a:pt x="318585" y="64615"/>
                  </a:lnTo>
                  <a:lnTo>
                    <a:pt x="316265" y="59853"/>
                  </a:lnTo>
                  <a:lnTo>
                    <a:pt x="313795" y="55167"/>
                  </a:lnTo>
                  <a:lnTo>
                    <a:pt x="311177" y="50561"/>
                  </a:lnTo>
                  <a:lnTo>
                    <a:pt x="308415" y="46041"/>
                  </a:lnTo>
                  <a:lnTo>
                    <a:pt x="305512" y="41610"/>
                  </a:lnTo>
                  <a:lnTo>
                    <a:pt x="302469" y="37274"/>
                  </a:lnTo>
                  <a:lnTo>
                    <a:pt x="299290" y="33036"/>
                  </a:lnTo>
                  <a:lnTo>
                    <a:pt x="295979" y="28902"/>
                  </a:lnTo>
                  <a:lnTo>
                    <a:pt x="292538" y="24874"/>
                  </a:lnTo>
                  <a:lnTo>
                    <a:pt x="288972" y="20957"/>
                  </a:lnTo>
                  <a:lnTo>
                    <a:pt x="285283" y="17155"/>
                  </a:lnTo>
                  <a:lnTo>
                    <a:pt x="281476" y="13472"/>
                  </a:lnTo>
                  <a:lnTo>
                    <a:pt x="277554" y="9911"/>
                  </a:lnTo>
                  <a:lnTo>
                    <a:pt x="273520" y="6477"/>
                  </a:lnTo>
                  <a:lnTo>
                    <a:pt x="269381" y="3172"/>
                  </a:lnTo>
                  <a:lnTo>
                    <a:pt x="265138" y="0"/>
                  </a:lnTo>
                  <a:lnTo>
                    <a:pt x="167167" y="1354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3212566" y="1546402"/>
              <a:ext cx="97971" cy="167167"/>
            </a:xfrm>
            <a:custGeom>
              <a:avLst/>
              <a:pathLst>
                <a:path w="97971" h="167167">
                  <a:moveTo>
                    <a:pt x="97971" y="31718"/>
                  </a:moveTo>
                  <a:lnTo>
                    <a:pt x="93201" y="28392"/>
                  </a:lnTo>
                  <a:lnTo>
                    <a:pt x="88317" y="25234"/>
                  </a:lnTo>
                  <a:lnTo>
                    <a:pt x="83327" y="22248"/>
                  </a:lnTo>
                  <a:lnTo>
                    <a:pt x="78236" y="19438"/>
                  </a:lnTo>
                  <a:lnTo>
                    <a:pt x="73051" y="16806"/>
                  </a:lnTo>
                  <a:lnTo>
                    <a:pt x="67777" y="14356"/>
                  </a:lnTo>
                  <a:lnTo>
                    <a:pt x="62421" y="12091"/>
                  </a:lnTo>
                  <a:lnTo>
                    <a:pt x="56989" y="10014"/>
                  </a:lnTo>
                  <a:lnTo>
                    <a:pt x="51488" y="8127"/>
                  </a:lnTo>
                  <a:lnTo>
                    <a:pt x="45926" y="6432"/>
                  </a:lnTo>
                  <a:lnTo>
                    <a:pt x="40307" y="4932"/>
                  </a:lnTo>
                  <a:lnTo>
                    <a:pt x="34640" y="3628"/>
                  </a:lnTo>
                  <a:lnTo>
                    <a:pt x="28931" y="2522"/>
                  </a:lnTo>
                  <a:lnTo>
                    <a:pt x="23187" y="1615"/>
                  </a:lnTo>
                  <a:lnTo>
                    <a:pt x="17414" y="909"/>
                  </a:lnTo>
                  <a:lnTo>
                    <a:pt x="11621" y="404"/>
                  </a:lnTo>
                  <a:lnTo>
                    <a:pt x="5814" y="10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796188" y="1943516"/>
              <a:ext cx="82594" cy="167167"/>
            </a:xfrm>
            <a:custGeom>
              <a:avLst/>
              <a:pathLst>
                <a:path w="82594" h="167167">
                  <a:moveTo>
                    <a:pt x="82594" y="0"/>
                  </a:moveTo>
                  <a:lnTo>
                    <a:pt x="76836" y="99"/>
                  </a:lnTo>
                  <a:lnTo>
                    <a:pt x="71085" y="396"/>
                  </a:lnTo>
                  <a:lnTo>
                    <a:pt x="65347" y="892"/>
                  </a:lnTo>
                  <a:lnTo>
                    <a:pt x="59630" y="1584"/>
                  </a:lnTo>
                  <a:lnTo>
                    <a:pt x="53940" y="2474"/>
                  </a:lnTo>
                  <a:lnTo>
                    <a:pt x="48284" y="3558"/>
                  </a:lnTo>
                  <a:lnTo>
                    <a:pt x="42669" y="4837"/>
                  </a:lnTo>
                  <a:lnTo>
                    <a:pt x="37101" y="6309"/>
                  </a:lnTo>
                  <a:lnTo>
                    <a:pt x="31587" y="7971"/>
                  </a:lnTo>
                  <a:lnTo>
                    <a:pt x="26134" y="9823"/>
                  </a:lnTo>
                  <a:lnTo>
                    <a:pt x="20748" y="11861"/>
                  </a:lnTo>
                  <a:lnTo>
                    <a:pt x="15435" y="14083"/>
                  </a:lnTo>
                  <a:lnTo>
                    <a:pt x="10202" y="16487"/>
                  </a:lnTo>
                  <a:lnTo>
                    <a:pt x="5055" y="19070"/>
                  </a:lnTo>
                  <a:lnTo>
                    <a:pt x="0" y="21829"/>
                  </a:lnTo>
                  <a:lnTo>
                    <a:pt x="82594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796188" y="1965346"/>
              <a:ext cx="82594" cy="145337"/>
            </a:xfrm>
            <a:custGeom>
              <a:avLst/>
              <a:pathLst>
                <a:path w="82594" h="145337">
                  <a:moveTo>
                    <a:pt x="0" y="0"/>
                  </a:moveTo>
                  <a:lnTo>
                    <a:pt x="82594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711622" y="1943516"/>
              <a:ext cx="334313" cy="334332"/>
            </a:xfrm>
            <a:custGeom>
              <a:avLst/>
              <a:pathLst>
                <a:path w="334313" h="334332">
                  <a:moveTo>
                    <a:pt x="84566" y="21829"/>
                  </a:moveTo>
                  <a:lnTo>
                    <a:pt x="80004" y="24519"/>
                  </a:lnTo>
                  <a:lnTo>
                    <a:pt x="75528" y="27351"/>
                  </a:lnTo>
                  <a:lnTo>
                    <a:pt x="71145" y="30324"/>
                  </a:lnTo>
                  <a:lnTo>
                    <a:pt x="66859" y="33434"/>
                  </a:lnTo>
                  <a:lnTo>
                    <a:pt x="62673" y="36679"/>
                  </a:lnTo>
                  <a:lnTo>
                    <a:pt x="58591" y="40054"/>
                  </a:lnTo>
                  <a:lnTo>
                    <a:pt x="54619" y="43558"/>
                  </a:lnTo>
                  <a:lnTo>
                    <a:pt x="50760" y="47185"/>
                  </a:lnTo>
                  <a:lnTo>
                    <a:pt x="47017" y="50932"/>
                  </a:lnTo>
                  <a:lnTo>
                    <a:pt x="43396" y="54797"/>
                  </a:lnTo>
                  <a:lnTo>
                    <a:pt x="39898" y="58774"/>
                  </a:lnTo>
                  <a:lnTo>
                    <a:pt x="36528" y="62860"/>
                  </a:lnTo>
                  <a:lnTo>
                    <a:pt x="33290" y="67050"/>
                  </a:lnTo>
                  <a:lnTo>
                    <a:pt x="30185" y="71341"/>
                  </a:lnTo>
                  <a:lnTo>
                    <a:pt x="27218" y="75728"/>
                  </a:lnTo>
                  <a:lnTo>
                    <a:pt x="24392" y="80207"/>
                  </a:lnTo>
                  <a:lnTo>
                    <a:pt x="21709" y="84774"/>
                  </a:lnTo>
                  <a:lnTo>
                    <a:pt x="19172" y="89423"/>
                  </a:lnTo>
                  <a:lnTo>
                    <a:pt x="16783" y="94150"/>
                  </a:lnTo>
                  <a:lnTo>
                    <a:pt x="14546" y="98950"/>
                  </a:lnTo>
                  <a:lnTo>
                    <a:pt x="12461" y="103819"/>
                  </a:lnTo>
                  <a:lnTo>
                    <a:pt x="10532" y="108751"/>
                  </a:lnTo>
                  <a:lnTo>
                    <a:pt x="8760" y="113742"/>
                  </a:lnTo>
                  <a:lnTo>
                    <a:pt x="7147" y="118787"/>
                  </a:lnTo>
                  <a:lnTo>
                    <a:pt x="5695" y="123880"/>
                  </a:lnTo>
                  <a:lnTo>
                    <a:pt x="4405" y="129017"/>
                  </a:lnTo>
                  <a:lnTo>
                    <a:pt x="3278" y="134192"/>
                  </a:lnTo>
                  <a:lnTo>
                    <a:pt x="2316" y="139400"/>
                  </a:lnTo>
                  <a:lnTo>
                    <a:pt x="1519" y="144636"/>
                  </a:lnTo>
                  <a:lnTo>
                    <a:pt x="888" y="149895"/>
                  </a:lnTo>
                  <a:lnTo>
                    <a:pt x="425" y="155170"/>
                  </a:lnTo>
                  <a:lnTo>
                    <a:pt x="128" y="160458"/>
                  </a:lnTo>
                  <a:lnTo>
                    <a:pt x="0" y="165753"/>
                  </a:lnTo>
                  <a:lnTo>
                    <a:pt x="39" y="171049"/>
                  </a:lnTo>
                  <a:lnTo>
                    <a:pt x="245" y="176341"/>
                  </a:lnTo>
                  <a:lnTo>
                    <a:pt x="620" y="181624"/>
                  </a:lnTo>
                  <a:lnTo>
                    <a:pt x="1161" y="186893"/>
                  </a:lnTo>
                  <a:lnTo>
                    <a:pt x="1870" y="192141"/>
                  </a:lnTo>
                  <a:lnTo>
                    <a:pt x="2744" y="197365"/>
                  </a:lnTo>
                  <a:lnTo>
                    <a:pt x="3783" y="202558"/>
                  </a:lnTo>
                  <a:lnTo>
                    <a:pt x="4986" y="207716"/>
                  </a:lnTo>
                  <a:lnTo>
                    <a:pt x="6352" y="212833"/>
                  </a:lnTo>
                  <a:lnTo>
                    <a:pt x="7879" y="217904"/>
                  </a:lnTo>
                  <a:lnTo>
                    <a:pt x="9566" y="222925"/>
                  </a:lnTo>
                  <a:lnTo>
                    <a:pt x="11412" y="227889"/>
                  </a:lnTo>
                  <a:lnTo>
                    <a:pt x="13414" y="232792"/>
                  </a:lnTo>
                  <a:lnTo>
                    <a:pt x="15570" y="237630"/>
                  </a:lnTo>
                  <a:lnTo>
                    <a:pt x="17878" y="242397"/>
                  </a:lnTo>
                  <a:lnTo>
                    <a:pt x="20336" y="247088"/>
                  </a:lnTo>
                  <a:lnTo>
                    <a:pt x="22941" y="251699"/>
                  </a:lnTo>
                  <a:lnTo>
                    <a:pt x="25692" y="256225"/>
                  </a:lnTo>
                  <a:lnTo>
                    <a:pt x="28584" y="260662"/>
                  </a:lnTo>
                  <a:lnTo>
                    <a:pt x="31615" y="265005"/>
                  </a:lnTo>
                  <a:lnTo>
                    <a:pt x="34782" y="269250"/>
                  </a:lnTo>
                  <a:lnTo>
                    <a:pt x="38083" y="273392"/>
                  </a:lnTo>
                  <a:lnTo>
                    <a:pt x="41513" y="277428"/>
                  </a:lnTo>
                  <a:lnTo>
                    <a:pt x="45068" y="281353"/>
                  </a:lnTo>
                  <a:lnTo>
                    <a:pt x="48747" y="285163"/>
                  </a:lnTo>
                  <a:lnTo>
                    <a:pt x="52544" y="288855"/>
                  </a:lnTo>
                  <a:lnTo>
                    <a:pt x="56457" y="292425"/>
                  </a:lnTo>
                  <a:lnTo>
                    <a:pt x="60480" y="295869"/>
                  </a:lnTo>
                  <a:lnTo>
                    <a:pt x="64611" y="299184"/>
                  </a:lnTo>
                  <a:lnTo>
                    <a:pt x="68844" y="302366"/>
                  </a:lnTo>
                  <a:lnTo>
                    <a:pt x="73176" y="305413"/>
                  </a:lnTo>
                  <a:lnTo>
                    <a:pt x="77603" y="308321"/>
                  </a:lnTo>
                  <a:lnTo>
                    <a:pt x="82119" y="311087"/>
                  </a:lnTo>
                  <a:lnTo>
                    <a:pt x="86721" y="313708"/>
                  </a:lnTo>
                  <a:lnTo>
                    <a:pt x="91404" y="316183"/>
                  </a:lnTo>
                  <a:lnTo>
                    <a:pt x="96162" y="318508"/>
                  </a:lnTo>
                  <a:lnTo>
                    <a:pt x="100992" y="320681"/>
                  </a:lnTo>
                  <a:lnTo>
                    <a:pt x="105889" y="322700"/>
                  </a:lnTo>
                  <a:lnTo>
                    <a:pt x="110846" y="324563"/>
                  </a:lnTo>
                  <a:lnTo>
                    <a:pt x="115861" y="326268"/>
                  </a:lnTo>
                  <a:lnTo>
                    <a:pt x="120926" y="327814"/>
                  </a:lnTo>
                  <a:lnTo>
                    <a:pt x="126039" y="329198"/>
                  </a:lnTo>
                  <a:lnTo>
                    <a:pt x="131192" y="330419"/>
                  </a:lnTo>
                  <a:lnTo>
                    <a:pt x="136382" y="331476"/>
                  </a:lnTo>
                  <a:lnTo>
                    <a:pt x="141602" y="332369"/>
                  </a:lnTo>
                  <a:lnTo>
                    <a:pt x="146848" y="333096"/>
                  </a:lnTo>
                  <a:lnTo>
                    <a:pt x="152115" y="333656"/>
                  </a:lnTo>
                  <a:lnTo>
                    <a:pt x="157396" y="334049"/>
                  </a:lnTo>
                  <a:lnTo>
                    <a:pt x="162688" y="334275"/>
                  </a:lnTo>
                  <a:lnTo>
                    <a:pt x="167984" y="334332"/>
                  </a:lnTo>
                  <a:lnTo>
                    <a:pt x="173279" y="334222"/>
                  </a:lnTo>
                  <a:lnTo>
                    <a:pt x="178568" y="333945"/>
                  </a:lnTo>
                  <a:lnTo>
                    <a:pt x="183845" y="333500"/>
                  </a:lnTo>
                  <a:lnTo>
                    <a:pt x="189106" y="332888"/>
                  </a:lnTo>
                  <a:lnTo>
                    <a:pt x="194345" y="332109"/>
                  </a:lnTo>
                  <a:lnTo>
                    <a:pt x="199556" y="331165"/>
                  </a:lnTo>
                  <a:lnTo>
                    <a:pt x="204735" y="330057"/>
                  </a:lnTo>
                  <a:lnTo>
                    <a:pt x="209876" y="328785"/>
                  </a:lnTo>
                  <a:lnTo>
                    <a:pt x="214975" y="327351"/>
                  </a:lnTo>
                  <a:lnTo>
                    <a:pt x="220025" y="325756"/>
                  </a:lnTo>
                  <a:lnTo>
                    <a:pt x="225022" y="324001"/>
                  </a:lnTo>
                  <a:lnTo>
                    <a:pt x="229962" y="322090"/>
                  </a:lnTo>
                  <a:lnTo>
                    <a:pt x="234838" y="320022"/>
                  </a:lnTo>
                  <a:lnTo>
                    <a:pt x="239646" y="317802"/>
                  </a:lnTo>
                  <a:lnTo>
                    <a:pt x="244381" y="315430"/>
                  </a:lnTo>
                  <a:lnTo>
                    <a:pt x="249039" y="312909"/>
                  </a:lnTo>
                  <a:lnTo>
                    <a:pt x="253615" y="310243"/>
                  </a:lnTo>
                  <a:lnTo>
                    <a:pt x="258104" y="307432"/>
                  </a:lnTo>
                  <a:lnTo>
                    <a:pt x="262502" y="304481"/>
                  </a:lnTo>
                  <a:lnTo>
                    <a:pt x="266804" y="301392"/>
                  </a:lnTo>
                  <a:lnTo>
                    <a:pt x="271006" y="298168"/>
                  </a:lnTo>
                  <a:lnTo>
                    <a:pt x="275104" y="294812"/>
                  </a:lnTo>
                  <a:lnTo>
                    <a:pt x="279093" y="291329"/>
                  </a:lnTo>
                  <a:lnTo>
                    <a:pt x="282970" y="287721"/>
                  </a:lnTo>
                  <a:lnTo>
                    <a:pt x="286731" y="283992"/>
                  </a:lnTo>
                  <a:lnTo>
                    <a:pt x="290372" y="280145"/>
                  </a:lnTo>
                  <a:lnTo>
                    <a:pt x="293889" y="276185"/>
                  </a:lnTo>
                  <a:lnTo>
                    <a:pt x="297279" y="272116"/>
                  </a:lnTo>
                  <a:lnTo>
                    <a:pt x="300538" y="267942"/>
                  </a:lnTo>
                  <a:lnTo>
                    <a:pt x="303663" y="263666"/>
                  </a:lnTo>
                  <a:lnTo>
                    <a:pt x="306652" y="259293"/>
                  </a:lnTo>
                  <a:lnTo>
                    <a:pt x="309500" y="254828"/>
                  </a:lnTo>
                  <a:lnTo>
                    <a:pt x="312206" y="250275"/>
                  </a:lnTo>
                  <a:lnTo>
                    <a:pt x="314766" y="245639"/>
                  </a:lnTo>
                  <a:lnTo>
                    <a:pt x="317177" y="240923"/>
                  </a:lnTo>
                  <a:lnTo>
                    <a:pt x="319439" y="236134"/>
                  </a:lnTo>
                  <a:lnTo>
                    <a:pt x="321547" y="231276"/>
                  </a:lnTo>
                  <a:lnTo>
                    <a:pt x="323500" y="226353"/>
                  </a:lnTo>
                  <a:lnTo>
                    <a:pt x="325297" y="221371"/>
                  </a:lnTo>
                  <a:lnTo>
                    <a:pt x="326934" y="216334"/>
                  </a:lnTo>
                  <a:lnTo>
                    <a:pt x="328412" y="211248"/>
                  </a:lnTo>
                  <a:lnTo>
                    <a:pt x="329727" y="206118"/>
                  </a:lnTo>
                  <a:lnTo>
                    <a:pt x="330880" y="200948"/>
                  </a:lnTo>
                  <a:lnTo>
                    <a:pt x="331868" y="195745"/>
                  </a:lnTo>
                  <a:lnTo>
                    <a:pt x="332690" y="190513"/>
                  </a:lnTo>
                  <a:lnTo>
                    <a:pt x="333347" y="185258"/>
                  </a:lnTo>
                  <a:lnTo>
                    <a:pt x="333836" y="179984"/>
                  </a:lnTo>
                  <a:lnTo>
                    <a:pt x="334159" y="174698"/>
                  </a:lnTo>
                  <a:lnTo>
                    <a:pt x="334313" y="169404"/>
                  </a:lnTo>
                  <a:lnTo>
                    <a:pt x="334300" y="164107"/>
                  </a:lnTo>
                  <a:lnTo>
                    <a:pt x="334120" y="158814"/>
                  </a:lnTo>
                  <a:lnTo>
                    <a:pt x="333771" y="153530"/>
                  </a:lnTo>
                  <a:lnTo>
                    <a:pt x="333256" y="148258"/>
                  </a:lnTo>
                  <a:lnTo>
                    <a:pt x="332573" y="143006"/>
                  </a:lnTo>
                  <a:lnTo>
                    <a:pt x="331725" y="137779"/>
                  </a:lnTo>
                  <a:lnTo>
                    <a:pt x="330711" y="132580"/>
                  </a:lnTo>
                  <a:lnTo>
                    <a:pt x="329534" y="127417"/>
                  </a:lnTo>
                  <a:lnTo>
                    <a:pt x="328193" y="122293"/>
                  </a:lnTo>
                  <a:lnTo>
                    <a:pt x="326690" y="117214"/>
                  </a:lnTo>
                  <a:lnTo>
                    <a:pt x="325028" y="112186"/>
                  </a:lnTo>
                  <a:lnTo>
                    <a:pt x="323207" y="107212"/>
                  </a:lnTo>
                  <a:lnTo>
                    <a:pt x="321229" y="102299"/>
                  </a:lnTo>
                  <a:lnTo>
                    <a:pt x="319097" y="97451"/>
                  </a:lnTo>
                  <a:lnTo>
                    <a:pt x="316813" y="92673"/>
                  </a:lnTo>
                  <a:lnTo>
                    <a:pt x="314378" y="87970"/>
                  </a:lnTo>
                  <a:lnTo>
                    <a:pt x="311795" y="83346"/>
                  </a:lnTo>
                  <a:lnTo>
                    <a:pt x="309067" y="78806"/>
                  </a:lnTo>
                  <a:lnTo>
                    <a:pt x="306197" y="74355"/>
                  </a:lnTo>
                  <a:lnTo>
                    <a:pt x="303187" y="69997"/>
                  </a:lnTo>
                  <a:lnTo>
                    <a:pt x="300040" y="65737"/>
                  </a:lnTo>
                  <a:lnTo>
                    <a:pt x="296761" y="61579"/>
                  </a:lnTo>
                  <a:lnTo>
                    <a:pt x="293351" y="57526"/>
                  </a:lnTo>
                  <a:lnTo>
                    <a:pt x="289814" y="53584"/>
                  </a:lnTo>
                  <a:lnTo>
                    <a:pt x="286154" y="49755"/>
                  </a:lnTo>
                  <a:lnTo>
                    <a:pt x="282375" y="46045"/>
                  </a:lnTo>
                  <a:lnTo>
                    <a:pt x="278480" y="42456"/>
                  </a:lnTo>
                  <a:lnTo>
                    <a:pt x="274474" y="38992"/>
                  </a:lnTo>
                  <a:lnTo>
                    <a:pt x="270360" y="35657"/>
                  </a:lnTo>
                  <a:lnTo>
                    <a:pt x="266142" y="32453"/>
                  </a:lnTo>
                  <a:lnTo>
                    <a:pt x="261825" y="29386"/>
                  </a:lnTo>
                  <a:lnTo>
                    <a:pt x="257413" y="26456"/>
                  </a:lnTo>
                  <a:lnTo>
                    <a:pt x="252910" y="23668"/>
                  </a:lnTo>
                  <a:lnTo>
                    <a:pt x="248321" y="21023"/>
                  </a:lnTo>
                  <a:lnTo>
                    <a:pt x="243651" y="18526"/>
                  </a:lnTo>
                  <a:lnTo>
                    <a:pt x="238904" y="16177"/>
                  </a:lnTo>
                  <a:lnTo>
                    <a:pt x="234084" y="13980"/>
                  </a:lnTo>
                  <a:lnTo>
                    <a:pt x="229198" y="11937"/>
                  </a:lnTo>
                  <a:lnTo>
                    <a:pt x="224250" y="10050"/>
                  </a:lnTo>
                  <a:lnTo>
                    <a:pt x="219244" y="8320"/>
                  </a:lnTo>
                  <a:lnTo>
                    <a:pt x="214186" y="6750"/>
                  </a:lnTo>
                  <a:lnTo>
                    <a:pt x="209080" y="5341"/>
                  </a:lnTo>
                  <a:lnTo>
                    <a:pt x="203933" y="4094"/>
                  </a:lnTo>
                  <a:lnTo>
                    <a:pt x="198749" y="3011"/>
                  </a:lnTo>
                  <a:lnTo>
                    <a:pt x="193533" y="2093"/>
                  </a:lnTo>
                  <a:lnTo>
                    <a:pt x="188290" y="1340"/>
                  </a:lnTo>
                  <a:lnTo>
                    <a:pt x="183026" y="754"/>
                  </a:lnTo>
                  <a:lnTo>
                    <a:pt x="177747" y="335"/>
                  </a:lnTo>
                  <a:lnTo>
                    <a:pt x="172457" y="83"/>
                  </a:lnTo>
                  <a:lnTo>
                    <a:pt x="167161" y="0"/>
                  </a:lnTo>
                  <a:lnTo>
                    <a:pt x="167161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39956" y="2406772"/>
              <a:ext cx="105777" cy="167167"/>
            </a:xfrm>
            <a:custGeom>
              <a:avLst/>
              <a:pathLst>
                <a:path w="105777" h="167167">
                  <a:moveTo>
                    <a:pt x="105777" y="0"/>
                  </a:moveTo>
                  <a:lnTo>
                    <a:pt x="100051" y="98"/>
                  </a:lnTo>
                  <a:lnTo>
                    <a:pt x="94333" y="392"/>
                  </a:lnTo>
                  <a:lnTo>
                    <a:pt x="88627" y="881"/>
                  </a:lnTo>
                  <a:lnTo>
                    <a:pt x="82942" y="1566"/>
                  </a:lnTo>
                  <a:lnTo>
                    <a:pt x="77284" y="2446"/>
                  </a:lnTo>
                  <a:lnTo>
                    <a:pt x="71659" y="3518"/>
                  </a:lnTo>
                  <a:lnTo>
                    <a:pt x="66075" y="4783"/>
                  </a:lnTo>
                  <a:lnTo>
                    <a:pt x="60536" y="6238"/>
                  </a:lnTo>
                  <a:lnTo>
                    <a:pt x="55051" y="7881"/>
                  </a:lnTo>
                  <a:lnTo>
                    <a:pt x="49626" y="9712"/>
                  </a:lnTo>
                  <a:lnTo>
                    <a:pt x="44266" y="11728"/>
                  </a:lnTo>
                  <a:lnTo>
                    <a:pt x="38978" y="13925"/>
                  </a:lnTo>
                  <a:lnTo>
                    <a:pt x="33769" y="16303"/>
                  </a:lnTo>
                  <a:lnTo>
                    <a:pt x="28644" y="18858"/>
                  </a:lnTo>
                  <a:lnTo>
                    <a:pt x="23610" y="21587"/>
                  </a:lnTo>
                  <a:lnTo>
                    <a:pt x="18672" y="24486"/>
                  </a:lnTo>
                  <a:lnTo>
                    <a:pt x="13837" y="27553"/>
                  </a:lnTo>
                  <a:lnTo>
                    <a:pt x="9109" y="30784"/>
                  </a:lnTo>
                  <a:lnTo>
                    <a:pt x="4495" y="34175"/>
                  </a:lnTo>
                  <a:lnTo>
                    <a:pt x="0" y="37721"/>
                  </a:lnTo>
                  <a:lnTo>
                    <a:pt x="105777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539956" y="2444494"/>
              <a:ext cx="105777" cy="129445"/>
            </a:xfrm>
            <a:custGeom>
              <a:avLst/>
              <a:pathLst>
                <a:path w="105777" h="129445">
                  <a:moveTo>
                    <a:pt x="0" y="0"/>
                  </a:moveTo>
                  <a:lnTo>
                    <a:pt x="105777" y="12944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478566" y="2407530"/>
              <a:ext cx="334325" cy="333567"/>
            </a:xfrm>
            <a:custGeom>
              <a:avLst/>
              <a:pathLst>
                <a:path w="334325" h="333567">
                  <a:moveTo>
                    <a:pt x="61390" y="36963"/>
                  </a:moveTo>
                  <a:lnTo>
                    <a:pt x="57350" y="40373"/>
                  </a:lnTo>
                  <a:lnTo>
                    <a:pt x="53419" y="43908"/>
                  </a:lnTo>
                  <a:lnTo>
                    <a:pt x="49603" y="47566"/>
                  </a:lnTo>
                  <a:lnTo>
                    <a:pt x="45904" y="51343"/>
                  </a:lnTo>
                  <a:lnTo>
                    <a:pt x="42326" y="55235"/>
                  </a:lnTo>
                  <a:lnTo>
                    <a:pt x="38873" y="59238"/>
                  </a:lnTo>
                  <a:lnTo>
                    <a:pt x="35548" y="63348"/>
                  </a:lnTo>
                  <a:lnTo>
                    <a:pt x="32356" y="67561"/>
                  </a:lnTo>
                  <a:lnTo>
                    <a:pt x="29297" y="71873"/>
                  </a:lnTo>
                  <a:lnTo>
                    <a:pt x="26377" y="76280"/>
                  </a:lnTo>
                  <a:lnTo>
                    <a:pt x="23598" y="80777"/>
                  </a:lnTo>
                  <a:lnTo>
                    <a:pt x="20962" y="85359"/>
                  </a:lnTo>
                  <a:lnTo>
                    <a:pt x="18472" y="90023"/>
                  </a:lnTo>
                  <a:lnTo>
                    <a:pt x="16131" y="94763"/>
                  </a:lnTo>
                  <a:lnTo>
                    <a:pt x="13941" y="99574"/>
                  </a:lnTo>
                  <a:lnTo>
                    <a:pt x="11905" y="104453"/>
                  </a:lnTo>
                  <a:lnTo>
                    <a:pt x="10023" y="109393"/>
                  </a:lnTo>
                  <a:lnTo>
                    <a:pt x="8299" y="114391"/>
                  </a:lnTo>
                  <a:lnTo>
                    <a:pt x="6733" y="119440"/>
                  </a:lnTo>
                  <a:lnTo>
                    <a:pt x="5329" y="124536"/>
                  </a:lnTo>
                  <a:lnTo>
                    <a:pt x="4085" y="129675"/>
                  </a:lnTo>
                  <a:lnTo>
                    <a:pt x="3005" y="134850"/>
                  </a:lnTo>
                  <a:lnTo>
                    <a:pt x="2090" y="140056"/>
                  </a:lnTo>
                  <a:lnTo>
                    <a:pt x="1339" y="145289"/>
                  </a:lnTo>
                  <a:lnTo>
                    <a:pt x="754" y="150543"/>
                  </a:lnTo>
                  <a:lnTo>
                    <a:pt x="336" y="155813"/>
                  </a:lnTo>
                  <a:lnTo>
                    <a:pt x="84" y="161094"/>
                  </a:lnTo>
                  <a:lnTo>
                    <a:pt x="0" y="166380"/>
                  </a:lnTo>
                  <a:lnTo>
                    <a:pt x="82" y="171665"/>
                  </a:lnTo>
                  <a:lnTo>
                    <a:pt x="332" y="176946"/>
                  </a:lnTo>
                  <a:lnTo>
                    <a:pt x="749" y="182216"/>
                  </a:lnTo>
                  <a:lnTo>
                    <a:pt x="1332" y="187470"/>
                  </a:lnTo>
                  <a:lnTo>
                    <a:pt x="2080" y="192703"/>
                  </a:lnTo>
                  <a:lnTo>
                    <a:pt x="2994" y="197910"/>
                  </a:lnTo>
                  <a:lnTo>
                    <a:pt x="4073" y="203086"/>
                  </a:lnTo>
                  <a:lnTo>
                    <a:pt x="5314" y="208224"/>
                  </a:lnTo>
                  <a:lnTo>
                    <a:pt x="6717" y="213321"/>
                  </a:lnTo>
                  <a:lnTo>
                    <a:pt x="8281" y="218371"/>
                  </a:lnTo>
                  <a:lnTo>
                    <a:pt x="10003" y="223369"/>
                  </a:lnTo>
                  <a:lnTo>
                    <a:pt x="11883" y="228310"/>
                  </a:lnTo>
                  <a:lnTo>
                    <a:pt x="13918" y="233189"/>
                  </a:lnTo>
                  <a:lnTo>
                    <a:pt x="16106" y="238002"/>
                  </a:lnTo>
                  <a:lnTo>
                    <a:pt x="18445" y="242742"/>
                  </a:lnTo>
                  <a:lnTo>
                    <a:pt x="20933" y="247407"/>
                  </a:lnTo>
                  <a:lnTo>
                    <a:pt x="23568" y="251990"/>
                  </a:lnTo>
                  <a:lnTo>
                    <a:pt x="26346" y="256488"/>
                  </a:lnTo>
                  <a:lnTo>
                    <a:pt x="29264" y="260896"/>
                  </a:lnTo>
                  <a:lnTo>
                    <a:pt x="32321" y="265209"/>
                  </a:lnTo>
                  <a:lnTo>
                    <a:pt x="35512" y="269423"/>
                  </a:lnTo>
                  <a:lnTo>
                    <a:pt x="38836" y="273535"/>
                  </a:lnTo>
                  <a:lnTo>
                    <a:pt x="42287" y="277539"/>
                  </a:lnTo>
                  <a:lnTo>
                    <a:pt x="45863" y="281432"/>
                  </a:lnTo>
                  <a:lnTo>
                    <a:pt x="49561" y="285210"/>
                  </a:lnTo>
                  <a:lnTo>
                    <a:pt x="53376" y="288870"/>
                  </a:lnTo>
                  <a:lnTo>
                    <a:pt x="57306" y="292407"/>
                  </a:lnTo>
                  <a:lnTo>
                    <a:pt x="61345" y="295817"/>
                  </a:lnTo>
                  <a:lnTo>
                    <a:pt x="65489" y="299099"/>
                  </a:lnTo>
                  <a:lnTo>
                    <a:pt x="69736" y="302247"/>
                  </a:lnTo>
                  <a:lnTo>
                    <a:pt x="74080" y="305260"/>
                  </a:lnTo>
                  <a:lnTo>
                    <a:pt x="78517" y="308134"/>
                  </a:lnTo>
                  <a:lnTo>
                    <a:pt x="83042" y="310866"/>
                  </a:lnTo>
                  <a:lnTo>
                    <a:pt x="87652" y="313454"/>
                  </a:lnTo>
                  <a:lnTo>
                    <a:pt x="92342" y="315895"/>
                  </a:lnTo>
                  <a:lnTo>
                    <a:pt x="97106" y="318186"/>
                  </a:lnTo>
                  <a:lnTo>
                    <a:pt x="101940" y="320326"/>
                  </a:lnTo>
                  <a:lnTo>
                    <a:pt x="106840" y="322311"/>
                  </a:lnTo>
                  <a:lnTo>
                    <a:pt x="111799" y="324141"/>
                  </a:lnTo>
                  <a:lnTo>
                    <a:pt x="116814" y="325813"/>
                  </a:lnTo>
                  <a:lnTo>
                    <a:pt x="121880" y="327325"/>
                  </a:lnTo>
                  <a:lnTo>
                    <a:pt x="126991" y="328677"/>
                  </a:lnTo>
                  <a:lnTo>
                    <a:pt x="132142" y="329866"/>
                  </a:lnTo>
                  <a:lnTo>
                    <a:pt x="137328" y="330892"/>
                  </a:lnTo>
                  <a:lnTo>
                    <a:pt x="142544" y="331753"/>
                  </a:lnTo>
                  <a:lnTo>
                    <a:pt x="147784" y="332449"/>
                  </a:lnTo>
                  <a:lnTo>
                    <a:pt x="153044" y="332979"/>
                  </a:lnTo>
                  <a:lnTo>
                    <a:pt x="158318" y="333342"/>
                  </a:lnTo>
                  <a:lnTo>
                    <a:pt x="163601" y="333538"/>
                  </a:lnTo>
                  <a:lnTo>
                    <a:pt x="168887" y="333567"/>
                  </a:lnTo>
                  <a:lnTo>
                    <a:pt x="174172" y="333429"/>
                  </a:lnTo>
                  <a:lnTo>
                    <a:pt x="179450" y="333124"/>
                  </a:lnTo>
                  <a:lnTo>
                    <a:pt x="184715" y="332653"/>
                  </a:lnTo>
                  <a:lnTo>
                    <a:pt x="189963" y="332015"/>
                  </a:lnTo>
                  <a:lnTo>
                    <a:pt x="195188" y="331211"/>
                  </a:lnTo>
                  <a:lnTo>
                    <a:pt x="200385" y="330243"/>
                  </a:lnTo>
                  <a:lnTo>
                    <a:pt x="205549" y="329110"/>
                  </a:lnTo>
                  <a:lnTo>
                    <a:pt x="210674" y="327815"/>
                  </a:lnTo>
                  <a:lnTo>
                    <a:pt x="215756" y="326359"/>
                  </a:lnTo>
                  <a:lnTo>
                    <a:pt x="220790" y="324743"/>
                  </a:lnTo>
                  <a:lnTo>
                    <a:pt x="225769" y="322968"/>
                  </a:lnTo>
                  <a:lnTo>
                    <a:pt x="230690" y="321037"/>
                  </a:lnTo>
                  <a:lnTo>
                    <a:pt x="235548" y="318951"/>
                  </a:lnTo>
                  <a:lnTo>
                    <a:pt x="240337" y="316712"/>
                  </a:lnTo>
                  <a:lnTo>
                    <a:pt x="245053" y="314323"/>
                  </a:lnTo>
                  <a:lnTo>
                    <a:pt x="249691" y="311787"/>
                  </a:lnTo>
                  <a:lnTo>
                    <a:pt x="254247" y="309104"/>
                  </a:lnTo>
                  <a:lnTo>
                    <a:pt x="258715" y="306280"/>
                  </a:lnTo>
                  <a:lnTo>
                    <a:pt x="263092" y="303315"/>
                  </a:lnTo>
                  <a:lnTo>
                    <a:pt x="267373" y="300213"/>
                  </a:lnTo>
                  <a:lnTo>
                    <a:pt x="271554" y="296978"/>
                  </a:lnTo>
                  <a:lnTo>
                    <a:pt x="275630" y="293612"/>
                  </a:lnTo>
                  <a:lnTo>
                    <a:pt x="279598" y="290119"/>
                  </a:lnTo>
                  <a:lnTo>
                    <a:pt x="283454" y="286502"/>
                  </a:lnTo>
                  <a:lnTo>
                    <a:pt x="287193" y="282765"/>
                  </a:lnTo>
                  <a:lnTo>
                    <a:pt x="290812" y="278911"/>
                  </a:lnTo>
                  <a:lnTo>
                    <a:pt x="294308" y="274945"/>
                  </a:lnTo>
                  <a:lnTo>
                    <a:pt x="297676" y="270871"/>
                  </a:lnTo>
                  <a:lnTo>
                    <a:pt x="300914" y="266692"/>
                  </a:lnTo>
                  <a:lnTo>
                    <a:pt x="304018" y="262413"/>
                  </a:lnTo>
                  <a:lnTo>
                    <a:pt x="306985" y="258038"/>
                  </a:lnTo>
                  <a:lnTo>
                    <a:pt x="309812" y="253571"/>
                  </a:lnTo>
                  <a:lnTo>
                    <a:pt x="312497" y="249017"/>
                  </a:lnTo>
                  <a:lnTo>
                    <a:pt x="315037" y="244380"/>
                  </a:lnTo>
                  <a:lnTo>
                    <a:pt x="317428" y="239665"/>
                  </a:lnTo>
                  <a:lnTo>
                    <a:pt x="319669" y="234878"/>
                  </a:lnTo>
                  <a:lnTo>
                    <a:pt x="321758" y="230021"/>
                  </a:lnTo>
                  <a:lnTo>
                    <a:pt x="323692" y="225101"/>
                  </a:lnTo>
                  <a:lnTo>
                    <a:pt x="325470" y="220122"/>
                  </a:lnTo>
                  <a:lnTo>
                    <a:pt x="327089" y="215090"/>
                  </a:lnTo>
                  <a:lnTo>
                    <a:pt x="328548" y="210009"/>
                  </a:lnTo>
                  <a:lnTo>
                    <a:pt x="329846" y="204884"/>
                  </a:lnTo>
                  <a:lnTo>
                    <a:pt x="330982" y="199721"/>
                  </a:lnTo>
                  <a:lnTo>
                    <a:pt x="331953" y="194525"/>
                  </a:lnTo>
                  <a:lnTo>
                    <a:pt x="332760" y="189300"/>
                  </a:lnTo>
                  <a:lnTo>
                    <a:pt x="333401" y="184053"/>
                  </a:lnTo>
                  <a:lnTo>
                    <a:pt x="333875" y="178787"/>
                  </a:lnTo>
                  <a:lnTo>
                    <a:pt x="334183" y="173510"/>
                  </a:lnTo>
                  <a:lnTo>
                    <a:pt x="334325" y="168225"/>
                  </a:lnTo>
                  <a:lnTo>
                    <a:pt x="334298" y="162939"/>
                  </a:lnTo>
                  <a:lnTo>
                    <a:pt x="334105" y="157656"/>
                  </a:lnTo>
                  <a:lnTo>
                    <a:pt x="333745" y="152382"/>
                  </a:lnTo>
                  <a:lnTo>
                    <a:pt x="333218" y="147122"/>
                  </a:lnTo>
                  <a:lnTo>
                    <a:pt x="332525" y="141881"/>
                  </a:lnTo>
                  <a:lnTo>
                    <a:pt x="331667" y="136664"/>
                  </a:lnTo>
                  <a:lnTo>
                    <a:pt x="330644" y="131478"/>
                  </a:lnTo>
                  <a:lnTo>
                    <a:pt x="329458" y="126326"/>
                  </a:lnTo>
                  <a:lnTo>
                    <a:pt x="328109" y="121214"/>
                  </a:lnTo>
                  <a:lnTo>
                    <a:pt x="326600" y="116148"/>
                  </a:lnTo>
                  <a:lnTo>
                    <a:pt x="324931" y="111132"/>
                  </a:lnTo>
                  <a:lnTo>
                    <a:pt x="323104" y="106171"/>
                  </a:lnTo>
                  <a:lnTo>
                    <a:pt x="321121" y="101270"/>
                  </a:lnTo>
                  <a:lnTo>
                    <a:pt x="318985" y="96435"/>
                  </a:lnTo>
                  <a:lnTo>
                    <a:pt x="316696" y="91670"/>
                  </a:lnTo>
                  <a:lnTo>
                    <a:pt x="314258" y="86979"/>
                  </a:lnTo>
                  <a:lnTo>
                    <a:pt x="311673" y="82367"/>
                  </a:lnTo>
                  <a:lnTo>
                    <a:pt x="308943" y="77840"/>
                  </a:lnTo>
                  <a:lnTo>
                    <a:pt x="306072" y="73402"/>
                  </a:lnTo>
                  <a:lnTo>
                    <a:pt x="303062" y="69056"/>
                  </a:lnTo>
                  <a:lnTo>
                    <a:pt x="299915" y="64808"/>
                  </a:lnTo>
                  <a:lnTo>
                    <a:pt x="296636" y="60661"/>
                  </a:lnTo>
                  <a:lnTo>
                    <a:pt x="293228" y="56620"/>
                  </a:lnTo>
                  <a:lnTo>
                    <a:pt x="289693" y="52689"/>
                  </a:lnTo>
                  <a:lnTo>
                    <a:pt x="286036" y="48871"/>
                  </a:lnTo>
                  <a:lnTo>
                    <a:pt x="282260" y="45171"/>
                  </a:lnTo>
                  <a:lnTo>
                    <a:pt x="278369" y="41593"/>
                  </a:lnTo>
                  <a:lnTo>
                    <a:pt x="274367" y="38139"/>
                  </a:lnTo>
                  <a:lnTo>
                    <a:pt x="270257" y="34814"/>
                  </a:lnTo>
                  <a:lnTo>
                    <a:pt x="266045" y="31620"/>
                  </a:lnTo>
                  <a:lnTo>
                    <a:pt x="261733" y="28561"/>
                  </a:lnTo>
                  <a:lnTo>
                    <a:pt x="257327" y="25639"/>
                  </a:lnTo>
                  <a:lnTo>
                    <a:pt x="252831" y="22859"/>
                  </a:lnTo>
                  <a:lnTo>
                    <a:pt x="248249" y="20222"/>
                  </a:lnTo>
                  <a:lnTo>
                    <a:pt x="243586" y="17731"/>
                  </a:lnTo>
                  <a:lnTo>
                    <a:pt x="238847" y="15389"/>
                  </a:lnTo>
                  <a:lnTo>
                    <a:pt x="234036" y="13198"/>
                  </a:lnTo>
                  <a:lnTo>
                    <a:pt x="229158" y="11160"/>
                  </a:lnTo>
                  <a:lnTo>
                    <a:pt x="224218" y="9278"/>
                  </a:lnTo>
                  <a:lnTo>
                    <a:pt x="219221" y="7552"/>
                  </a:lnTo>
                  <a:lnTo>
                    <a:pt x="214172" y="5986"/>
                  </a:lnTo>
                  <a:lnTo>
                    <a:pt x="209076" y="4580"/>
                  </a:lnTo>
                  <a:lnTo>
                    <a:pt x="203938" y="3336"/>
                  </a:lnTo>
                  <a:lnTo>
                    <a:pt x="198763" y="2254"/>
                  </a:lnTo>
                  <a:lnTo>
                    <a:pt x="193557" y="1337"/>
                  </a:lnTo>
                  <a:lnTo>
                    <a:pt x="188324" y="586"/>
                  </a:lnTo>
                  <a:lnTo>
                    <a:pt x="183070" y="0"/>
                  </a:lnTo>
                  <a:lnTo>
                    <a:pt x="167167" y="1664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645733" y="2406772"/>
              <a:ext cx="15903" cy="167167"/>
            </a:xfrm>
            <a:custGeom>
              <a:avLst/>
              <a:pathLst>
                <a:path w="15903" h="167167">
                  <a:moveTo>
                    <a:pt x="15903" y="758"/>
                  </a:moveTo>
                  <a:lnTo>
                    <a:pt x="7960" y="1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358827" y="2911194"/>
              <a:ext cx="334315" cy="334332"/>
            </a:xfrm>
            <a:custGeom>
              <a:avLst/>
              <a:pathLst>
                <a:path w="334315" h="334332">
                  <a:moveTo>
                    <a:pt x="167152" y="0"/>
                  </a:moveTo>
                  <a:lnTo>
                    <a:pt x="161858" y="83"/>
                  </a:lnTo>
                  <a:lnTo>
                    <a:pt x="156568" y="335"/>
                  </a:lnTo>
                  <a:lnTo>
                    <a:pt x="151289" y="754"/>
                  </a:lnTo>
                  <a:lnTo>
                    <a:pt x="146026" y="1340"/>
                  </a:lnTo>
                  <a:lnTo>
                    <a:pt x="140784" y="2092"/>
                  </a:lnTo>
                  <a:lnTo>
                    <a:pt x="135569" y="3010"/>
                  </a:lnTo>
                  <a:lnTo>
                    <a:pt x="130385" y="4093"/>
                  </a:lnTo>
                  <a:lnTo>
                    <a:pt x="125238" y="5339"/>
                  </a:lnTo>
                  <a:lnTo>
                    <a:pt x="120134" y="6748"/>
                  </a:lnTo>
                  <a:lnTo>
                    <a:pt x="115076" y="8318"/>
                  </a:lnTo>
                  <a:lnTo>
                    <a:pt x="110071" y="10047"/>
                  </a:lnTo>
                  <a:lnTo>
                    <a:pt x="105123" y="11934"/>
                  </a:lnTo>
                  <a:lnTo>
                    <a:pt x="100237" y="13976"/>
                  </a:lnTo>
                  <a:lnTo>
                    <a:pt x="95419" y="16173"/>
                  </a:lnTo>
                  <a:lnTo>
                    <a:pt x="90672" y="18521"/>
                  </a:lnTo>
                  <a:lnTo>
                    <a:pt x="86002" y="21018"/>
                  </a:lnTo>
                  <a:lnTo>
                    <a:pt x="81414" y="23661"/>
                  </a:lnTo>
                  <a:lnTo>
                    <a:pt x="76911" y="26449"/>
                  </a:lnTo>
                  <a:lnTo>
                    <a:pt x="72500" y="29378"/>
                  </a:lnTo>
                  <a:lnTo>
                    <a:pt x="68183" y="32445"/>
                  </a:lnTo>
                  <a:lnTo>
                    <a:pt x="63965" y="35648"/>
                  </a:lnTo>
                  <a:lnTo>
                    <a:pt x="59851" y="38982"/>
                  </a:lnTo>
                  <a:lnTo>
                    <a:pt x="55845" y="42445"/>
                  </a:lnTo>
                  <a:lnTo>
                    <a:pt x="51950" y="46033"/>
                  </a:lnTo>
                  <a:lnTo>
                    <a:pt x="48171" y="49743"/>
                  </a:lnTo>
                  <a:lnTo>
                    <a:pt x="44512" y="53570"/>
                  </a:lnTo>
                  <a:lnTo>
                    <a:pt x="40975" y="57512"/>
                  </a:lnTo>
                  <a:lnTo>
                    <a:pt x="37565" y="61563"/>
                  </a:lnTo>
                  <a:lnTo>
                    <a:pt x="34285" y="65721"/>
                  </a:lnTo>
                  <a:lnTo>
                    <a:pt x="31139" y="69980"/>
                  </a:lnTo>
                  <a:lnTo>
                    <a:pt x="28129" y="74337"/>
                  </a:lnTo>
                  <a:lnTo>
                    <a:pt x="25258" y="78787"/>
                  </a:lnTo>
                  <a:lnTo>
                    <a:pt x="22530" y="83326"/>
                  </a:lnTo>
                  <a:lnTo>
                    <a:pt x="19947" y="87949"/>
                  </a:lnTo>
                  <a:lnTo>
                    <a:pt x="17512" y="92651"/>
                  </a:lnTo>
                  <a:lnTo>
                    <a:pt x="15227" y="97428"/>
                  </a:lnTo>
                  <a:lnTo>
                    <a:pt x="13094" y="102275"/>
                  </a:lnTo>
                  <a:lnTo>
                    <a:pt x="11116" y="107187"/>
                  </a:lnTo>
                  <a:lnTo>
                    <a:pt x="9294" y="112160"/>
                  </a:lnTo>
                  <a:lnTo>
                    <a:pt x="7631" y="117187"/>
                  </a:lnTo>
                  <a:lnTo>
                    <a:pt x="6128" y="122265"/>
                  </a:lnTo>
                  <a:lnTo>
                    <a:pt x="4787" y="127388"/>
                  </a:lnTo>
                  <a:lnTo>
                    <a:pt x="3608" y="132551"/>
                  </a:lnTo>
                  <a:lnTo>
                    <a:pt x="2594" y="137748"/>
                  </a:lnTo>
                  <a:lnTo>
                    <a:pt x="1745" y="142975"/>
                  </a:lnTo>
                  <a:lnTo>
                    <a:pt x="1061" y="148226"/>
                  </a:lnTo>
                  <a:lnTo>
                    <a:pt x="545" y="153497"/>
                  </a:lnTo>
                  <a:lnTo>
                    <a:pt x="195" y="158781"/>
                  </a:lnTo>
                  <a:lnTo>
                    <a:pt x="14" y="164073"/>
                  </a:lnTo>
                  <a:lnTo>
                    <a:pt x="0" y="169369"/>
                  </a:lnTo>
                  <a:lnTo>
                    <a:pt x="153" y="174662"/>
                  </a:lnTo>
                  <a:lnTo>
                    <a:pt x="474" y="179948"/>
                  </a:lnTo>
                  <a:lnTo>
                    <a:pt x="963" y="185221"/>
                  </a:lnTo>
                  <a:lnTo>
                    <a:pt x="1618" y="190475"/>
                  </a:lnTo>
                  <a:lnTo>
                    <a:pt x="2439" y="195707"/>
                  </a:lnTo>
                  <a:lnTo>
                    <a:pt x="3426" y="200910"/>
                  </a:lnTo>
                  <a:lnTo>
                    <a:pt x="4577" y="206079"/>
                  </a:lnTo>
                  <a:lnTo>
                    <a:pt x="5891" y="211209"/>
                  </a:lnTo>
                  <a:lnTo>
                    <a:pt x="7367" y="216294"/>
                  </a:lnTo>
                  <a:lnTo>
                    <a:pt x="9003" y="221331"/>
                  </a:lnTo>
                  <a:lnTo>
                    <a:pt x="10798" y="226313"/>
                  </a:lnTo>
                  <a:lnTo>
                    <a:pt x="12750" y="231235"/>
                  </a:lnTo>
                  <a:lnTo>
                    <a:pt x="14857" y="236094"/>
                  </a:lnTo>
                  <a:lnTo>
                    <a:pt x="17116" y="240883"/>
                  </a:lnTo>
                  <a:lnTo>
                    <a:pt x="19526" y="245598"/>
                  </a:lnTo>
                  <a:lnTo>
                    <a:pt x="22085" y="250235"/>
                  </a:lnTo>
                  <a:lnTo>
                    <a:pt x="24789" y="254788"/>
                  </a:lnTo>
                  <a:lnTo>
                    <a:pt x="27635" y="259253"/>
                  </a:lnTo>
                  <a:lnTo>
                    <a:pt x="30622" y="263626"/>
                  </a:lnTo>
                  <a:lnTo>
                    <a:pt x="33746" y="267902"/>
                  </a:lnTo>
                  <a:lnTo>
                    <a:pt x="37003" y="272077"/>
                  </a:lnTo>
                  <a:lnTo>
                    <a:pt x="40392" y="276147"/>
                  </a:lnTo>
                  <a:lnTo>
                    <a:pt x="43907" y="280107"/>
                  </a:lnTo>
                  <a:lnTo>
                    <a:pt x="47546" y="283954"/>
                  </a:lnTo>
                  <a:lnTo>
                    <a:pt x="51305" y="287684"/>
                  </a:lnTo>
                  <a:lnTo>
                    <a:pt x="55181" y="291293"/>
                  </a:lnTo>
                  <a:lnTo>
                    <a:pt x="59168" y="294777"/>
                  </a:lnTo>
                  <a:lnTo>
                    <a:pt x="63265" y="298134"/>
                  </a:lnTo>
                  <a:lnTo>
                    <a:pt x="67465" y="301358"/>
                  </a:lnTo>
                  <a:lnTo>
                    <a:pt x="71765" y="304449"/>
                  </a:lnTo>
                  <a:lnTo>
                    <a:pt x="76162" y="307401"/>
                  </a:lnTo>
                  <a:lnTo>
                    <a:pt x="80649" y="310213"/>
                  </a:lnTo>
                  <a:lnTo>
                    <a:pt x="85223" y="312881"/>
                  </a:lnTo>
                  <a:lnTo>
                    <a:pt x="89880" y="315403"/>
                  </a:lnTo>
                  <a:lnTo>
                    <a:pt x="94614" y="317776"/>
                  </a:lnTo>
                  <a:lnTo>
                    <a:pt x="99420" y="319998"/>
                  </a:lnTo>
                  <a:lnTo>
                    <a:pt x="104295" y="322067"/>
                  </a:lnTo>
                  <a:lnTo>
                    <a:pt x="109233" y="323980"/>
                  </a:lnTo>
                  <a:lnTo>
                    <a:pt x="114229" y="325736"/>
                  </a:lnTo>
                  <a:lnTo>
                    <a:pt x="119278" y="327332"/>
                  </a:lnTo>
                  <a:lnTo>
                    <a:pt x="124375" y="328768"/>
                  </a:lnTo>
                  <a:lnTo>
                    <a:pt x="129515" y="330042"/>
                  </a:lnTo>
                  <a:lnTo>
                    <a:pt x="134693" y="331153"/>
                  </a:lnTo>
                  <a:lnTo>
                    <a:pt x="139903" y="332099"/>
                  </a:lnTo>
                  <a:lnTo>
                    <a:pt x="145141" y="332879"/>
                  </a:lnTo>
                  <a:lnTo>
                    <a:pt x="150401" y="333493"/>
                  </a:lnTo>
                  <a:lnTo>
                    <a:pt x="155678" y="333940"/>
                  </a:lnTo>
                  <a:lnTo>
                    <a:pt x="160966" y="334220"/>
                  </a:lnTo>
                  <a:lnTo>
                    <a:pt x="166260" y="334332"/>
                  </a:lnTo>
                  <a:lnTo>
                    <a:pt x="171555" y="334276"/>
                  </a:lnTo>
                  <a:lnTo>
                    <a:pt x="176846" y="334053"/>
                  </a:lnTo>
                  <a:lnTo>
                    <a:pt x="182127" y="333662"/>
                  </a:lnTo>
                  <a:lnTo>
                    <a:pt x="187393" y="333104"/>
                  </a:lnTo>
                  <a:lnTo>
                    <a:pt x="192639" y="332380"/>
                  </a:lnTo>
                  <a:lnTo>
                    <a:pt x="197859" y="331490"/>
                  </a:lnTo>
                  <a:lnTo>
                    <a:pt x="203049" y="330435"/>
                  </a:lnTo>
                  <a:lnTo>
                    <a:pt x="208202" y="329216"/>
                  </a:lnTo>
                  <a:lnTo>
                    <a:pt x="213314" y="327834"/>
                  </a:lnTo>
                  <a:lnTo>
                    <a:pt x="218380" y="326292"/>
                  </a:lnTo>
                  <a:lnTo>
                    <a:pt x="223394" y="324589"/>
                  </a:lnTo>
                  <a:lnTo>
                    <a:pt x="228352" y="322729"/>
                  </a:lnTo>
                  <a:lnTo>
                    <a:pt x="233249" y="320712"/>
                  </a:lnTo>
                  <a:lnTo>
                    <a:pt x="238079" y="318542"/>
                  </a:lnTo>
                  <a:lnTo>
                    <a:pt x="242838" y="316219"/>
                  </a:lnTo>
                  <a:lnTo>
                    <a:pt x="247521" y="313747"/>
                  </a:lnTo>
                  <a:lnTo>
                    <a:pt x="252124" y="311128"/>
                  </a:lnTo>
                  <a:lnTo>
                    <a:pt x="256641" y="308365"/>
                  </a:lnTo>
                  <a:lnTo>
                    <a:pt x="261068" y="305459"/>
                  </a:lnTo>
                  <a:lnTo>
                    <a:pt x="265401" y="302415"/>
                  </a:lnTo>
                  <a:lnTo>
                    <a:pt x="269636" y="299235"/>
                  </a:lnTo>
                  <a:lnTo>
                    <a:pt x="273768" y="295923"/>
                  </a:lnTo>
                  <a:lnTo>
                    <a:pt x="277792" y="292481"/>
                  </a:lnTo>
                  <a:lnTo>
                    <a:pt x="281706" y="288914"/>
                  </a:lnTo>
                  <a:lnTo>
                    <a:pt x="285505" y="285225"/>
                  </a:lnTo>
                  <a:lnTo>
                    <a:pt x="289185" y="281417"/>
                  </a:lnTo>
                  <a:lnTo>
                    <a:pt x="292742" y="277494"/>
                  </a:lnTo>
                  <a:lnTo>
                    <a:pt x="296174" y="273461"/>
                  </a:lnTo>
                  <a:lnTo>
                    <a:pt x="299476" y="269321"/>
                  </a:lnTo>
                  <a:lnTo>
                    <a:pt x="302645" y="265078"/>
                  </a:lnTo>
                  <a:lnTo>
                    <a:pt x="305678" y="260738"/>
                  </a:lnTo>
                  <a:lnTo>
                    <a:pt x="308573" y="256303"/>
                  </a:lnTo>
                  <a:lnTo>
                    <a:pt x="311325" y="251779"/>
                  </a:lnTo>
                  <a:lnTo>
                    <a:pt x="313933" y="247170"/>
                  </a:lnTo>
                  <a:lnTo>
                    <a:pt x="316393" y="242481"/>
                  </a:lnTo>
                  <a:lnTo>
                    <a:pt x="318704" y="237716"/>
                  </a:lnTo>
                  <a:lnTo>
                    <a:pt x="320862" y="232880"/>
                  </a:lnTo>
                  <a:lnTo>
                    <a:pt x="322867" y="227979"/>
                  </a:lnTo>
                  <a:lnTo>
                    <a:pt x="324715" y="223016"/>
                  </a:lnTo>
                  <a:lnTo>
                    <a:pt x="326404" y="217997"/>
                  </a:lnTo>
                  <a:lnTo>
                    <a:pt x="327935" y="212928"/>
                  </a:lnTo>
                  <a:lnTo>
                    <a:pt x="329303" y="207812"/>
                  </a:lnTo>
                  <a:lnTo>
                    <a:pt x="330509" y="202656"/>
                  </a:lnTo>
                  <a:lnTo>
                    <a:pt x="331551" y="197464"/>
                  </a:lnTo>
                  <a:lnTo>
                    <a:pt x="332429" y="192241"/>
                  </a:lnTo>
                  <a:lnTo>
                    <a:pt x="333140" y="186994"/>
                  </a:lnTo>
                  <a:lnTo>
                    <a:pt x="333685" y="181727"/>
                  </a:lnTo>
                  <a:lnTo>
                    <a:pt x="334062" y="176444"/>
                  </a:lnTo>
                  <a:lnTo>
                    <a:pt x="334272" y="171153"/>
                  </a:lnTo>
                  <a:lnTo>
                    <a:pt x="334315" y="165858"/>
                  </a:lnTo>
                  <a:lnTo>
                    <a:pt x="334189" y="160564"/>
                  </a:lnTo>
                  <a:lnTo>
                    <a:pt x="333896" y="155276"/>
                  </a:lnTo>
                  <a:lnTo>
                    <a:pt x="333436" y="150001"/>
                  </a:lnTo>
                  <a:lnTo>
                    <a:pt x="332809" y="144743"/>
                  </a:lnTo>
                  <a:lnTo>
                    <a:pt x="332016" y="139507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525980" y="3050701"/>
              <a:ext cx="164863" cy="27660"/>
            </a:xfrm>
            <a:custGeom>
              <a:avLst/>
              <a:pathLst>
                <a:path w="164863" h="27660">
                  <a:moveTo>
                    <a:pt x="164863" y="0"/>
                  </a:moveTo>
                  <a:lnTo>
                    <a:pt x="0" y="2766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525980" y="2917356"/>
              <a:ext cx="164863" cy="161005"/>
            </a:xfrm>
            <a:custGeom>
              <a:avLst/>
              <a:pathLst>
                <a:path w="164863" h="161005">
                  <a:moveTo>
                    <a:pt x="164863" y="133345"/>
                  </a:moveTo>
                  <a:lnTo>
                    <a:pt x="163882" y="128027"/>
                  </a:lnTo>
                  <a:lnTo>
                    <a:pt x="162729" y="122744"/>
                  </a:lnTo>
                  <a:lnTo>
                    <a:pt x="161407" y="117501"/>
                  </a:lnTo>
                  <a:lnTo>
                    <a:pt x="159915" y="112303"/>
                  </a:lnTo>
                  <a:lnTo>
                    <a:pt x="158257" y="107156"/>
                  </a:lnTo>
                  <a:lnTo>
                    <a:pt x="156432" y="102066"/>
                  </a:lnTo>
                  <a:lnTo>
                    <a:pt x="154444" y="97037"/>
                  </a:lnTo>
                  <a:lnTo>
                    <a:pt x="152294" y="92075"/>
                  </a:lnTo>
                  <a:lnTo>
                    <a:pt x="149985" y="87186"/>
                  </a:lnTo>
                  <a:lnTo>
                    <a:pt x="147519" y="82373"/>
                  </a:lnTo>
                  <a:lnTo>
                    <a:pt x="144899" y="77643"/>
                  </a:lnTo>
                  <a:lnTo>
                    <a:pt x="142127" y="73000"/>
                  </a:lnTo>
                  <a:lnTo>
                    <a:pt x="139206" y="68450"/>
                  </a:lnTo>
                  <a:lnTo>
                    <a:pt x="136140" y="63996"/>
                  </a:lnTo>
                  <a:lnTo>
                    <a:pt x="132931" y="59643"/>
                  </a:lnTo>
                  <a:lnTo>
                    <a:pt x="129583" y="55397"/>
                  </a:lnTo>
                  <a:lnTo>
                    <a:pt x="126100" y="51261"/>
                  </a:lnTo>
                  <a:lnTo>
                    <a:pt x="122484" y="47240"/>
                  </a:lnTo>
                  <a:lnTo>
                    <a:pt x="118741" y="43338"/>
                  </a:lnTo>
                  <a:lnTo>
                    <a:pt x="114873" y="39559"/>
                  </a:lnTo>
                  <a:lnTo>
                    <a:pt x="110885" y="35907"/>
                  </a:lnTo>
                  <a:lnTo>
                    <a:pt x="106781" y="32386"/>
                  </a:lnTo>
                  <a:lnTo>
                    <a:pt x="102565" y="29000"/>
                  </a:lnTo>
                  <a:lnTo>
                    <a:pt x="98242" y="25752"/>
                  </a:lnTo>
                  <a:lnTo>
                    <a:pt x="93816" y="22645"/>
                  </a:lnTo>
                  <a:lnTo>
                    <a:pt x="89292" y="19683"/>
                  </a:lnTo>
                  <a:lnTo>
                    <a:pt x="84674" y="16869"/>
                  </a:lnTo>
                  <a:lnTo>
                    <a:pt x="79968" y="14206"/>
                  </a:lnTo>
                  <a:lnTo>
                    <a:pt x="75178" y="11696"/>
                  </a:lnTo>
                  <a:lnTo>
                    <a:pt x="70310" y="9343"/>
                  </a:lnTo>
                  <a:lnTo>
                    <a:pt x="65368" y="7148"/>
                  </a:lnTo>
                  <a:lnTo>
                    <a:pt x="60358" y="5114"/>
                  </a:lnTo>
                  <a:lnTo>
                    <a:pt x="55284" y="3244"/>
                  </a:lnTo>
                  <a:lnTo>
                    <a:pt x="50153" y="1538"/>
                  </a:lnTo>
                  <a:lnTo>
                    <a:pt x="44969" y="0"/>
                  </a:lnTo>
                  <a:lnTo>
                    <a:pt x="0" y="1610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525980" y="2911194"/>
              <a:ext cx="44969" cy="167167"/>
            </a:xfrm>
            <a:custGeom>
              <a:avLst/>
              <a:pathLst>
                <a:path w="44969" h="167167">
                  <a:moveTo>
                    <a:pt x="44969" y="6162"/>
                  </a:moveTo>
                  <a:lnTo>
                    <a:pt x="38672" y="4534"/>
                  </a:lnTo>
                  <a:lnTo>
                    <a:pt x="32316" y="3153"/>
                  </a:lnTo>
                  <a:lnTo>
                    <a:pt x="25912" y="2020"/>
                  </a:lnTo>
                  <a:lnTo>
                    <a:pt x="19468" y="1137"/>
                  </a:lnTo>
                  <a:lnTo>
                    <a:pt x="12995" y="505"/>
                  </a:lnTo>
                  <a:lnTo>
                    <a:pt x="6502" y="12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358830" y="3429590"/>
              <a:ext cx="334307" cy="334334"/>
            </a:xfrm>
            <a:custGeom>
              <a:avLst/>
              <a:pathLst>
                <a:path w="334307" h="334334">
                  <a:moveTo>
                    <a:pt x="167150" y="0"/>
                  </a:moveTo>
                  <a:lnTo>
                    <a:pt x="161852" y="83"/>
                  </a:lnTo>
                  <a:lnTo>
                    <a:pt x="156558" y="335"/>
                  </a:lnTo>
                  <a:lnTo>
                    <a:pt x="151276" y="755"/>
                  </a:lnTo>
                  <a:lnTo>
                    <a:pt x="146009" y="1342"/>
                  </a:lnTo>
                  <a:lnTo>
                    <a:pt x="140764" y="2095"/>
                  </a:lnTo>
                  <a:lnTo>
                    <a:pt x="135545" y="3014"/>
                  </a:lnTo>
                  <a:lnTo>
                    <a:pt x="130358" y="4098"/>
                  </a:lnTo>
                  <a:lnTo>
                    <a:pt x="125208" y="5347"/>
                  </a:lnTo>
                  <a:lnTo>
                    <a:pt x="120100" y="6757"/>
                  </a:lnTo>
                  <a:lnTo>
                    <a:pt x="115040" y="8329"/>
                  </a:lnTo>
                  <a:lnTo>
                    <a:pt x="110031" y="10061"/>
                  </a:lnTo>
                  <a:lnTo>
                    <a:pt x="105080" y="11950"/>
                  </a:lnTo>
                  <a:lnTo>
                    <a:pt x="100192" y="13995"/>
                  </a:lnTo>
                  <a:lnTo>
                    <a:pt x="95371" y="16194"/>
                  </a:lnTo>
                  <a:lnTo>
                    <a:pt x="90622" y="18545"/>
                  </a:lnTo>
                  <a:lnTo>
                    <a:pt x="85949" y="21046"/>
                  </a:lnTo>
                  <a:lnTo>
                    <a:pt x="81359" y="23693"/>
                  </a:lnTo>
                  <a:lnTo>
                    <a:pt x="76855" y="26484"/>
                  </a:lnTo>
                  <a:lnTo>
                    <a:pt x="72441" y="29417"/>
                  </a:lnTo>
                  <a:lnTo>
                    <a:pt x="68122" y="32488"/>
                  </a:lnTo>
                  <a:lnTo>
                    <a:pt x="63903" y="35694"/>
                  </a:lnTo>
                  <a:lnTo>
                    <a:pt x="59788" y="39033"/>
                  </a:lnTo>
                  <a:lnTo>
                    <a:pt x="55781" y="42500"/>
                  </a:lnTo>
                  <a:lnTo>
                    <a:pt x="51885" y="46092"/>
                  </a:lnTo>
                  <a:lnTo>
                    <a:pt x="48106" y="49807"/>
                  </a:lnTo>
                  <a:lnTo>
                    <a:pt x="44446" y="53639"/>
                  </a:lnTo>
                  <a:lnTo>
                    <a:pt x="40909" y="57585"/>
                  </a:lnTo>
                  <a:lnTo>
                    <a:pt x="37499" y="61641"/>
                  </a:lnTo>
                  <a:lnTo>
                    <a:pt x="34220" y="65804"/>
                  </a:lnTo>
                  <a:lnTo>
                    <a:pt x="31074" y="70068"/>
                  </a:lnTo>
                  <a:lnTo>
                    <a:pt x="28065" y="74430"/>
                  </a:lnTo>
                  <a:lnTo>
                    <a:pt x="25195" y="78885"/>
                  </a:lnTo>
                  <a:lnTo>
                    <a:pt x="22468" y="83428"/>
                  </a:lnTo>
                  <a:lnTo>
                    <a:pt x="19887" y="88056"/>
                  </a:lnTo>
                  <a:lnTo>
                    <a:pt x="17453" y="92764"/>
                  </a:lnTo>
                  <a:lnTo>
                    <a:pt x="15170" y="97546"/>
                  </a:lnTo>
                  <a:lnTo>
                    <a:pt x="13040" y="102398"/>
                  </a:lnTo>
                  <a:lnTo>
                    <a:pt x="11064" y="107315"/>
                  </a:lnTo>
                  <a:lnTo>
                    <a:pt x="9246" y="112292"/>
                  </a:lnTo>
                  <a:lnTo>
                    <a:pt x="7586" y="117325"/>
                  </a:lnTo>
                  <a:lnTo>
                    <a:pt x="6086" y="122407"/>
                  </a:lnTo>
                  <a:lnTo>
                    <a:pt x="4749" y="127535"/>
                  </a:lnTo>
                  <a:lnTo>
                    <a:pt x="3574" y="132702"/>
                  </a:lnTo>
                  <a:lnTo>
                    <a:pt x="2564" y="137904"/>
                  </a:lnTo>
                  <a:lnTo>
                    <a:pt x="1719" y="143135"/>
                  </a:lnTo>
                  <a:lnTo>
                    <a:pt x="1040" y="148391"/>
                  </a:lnTo>
                  <a:lnTo>
                    <a:pt x="529" y="153665"/>
                  </a:lnTo>
                  <a:lnTo>
                    <a:pt x="184" y="158953"/>
                  </a:lnTo>
                  <a:lnTo>
                    <a:pt x="8" y="164249"/>
                  </a:lnTo>
                  <a:lnTo>
                    <a:pt x="0" y="169548"/>
                  </a:lnTo>
                  <a:lnTo>
                    <a:pt x="159" y="174845"/>
                  </a:lnTo>
                  <a:lnTo>
                    <a:pt x="486" y="180134"/>
                  </a:lnTo>
                  <a:lnTo>
                    <a:pt x="981" y="185410"/>
                  </a:lnTo>
                  <a:lnTo>
                    <a:pt x="1643" y="190668"/>
                  </a:lnTo>
                  <a:lnTo>
                    <a:pt x="2471" y="195902"/>
                  </a:lnTo>
                  <a:lnTo>
                    <a:pt x="3464" y="201107"/>
                  </a:lnTo>
                  <a:lnTo>
                    <a:pt x="4622" y="206278"/>
                  </a:lnTo>
                  <a:lnTo>
                    <a:pt x="5943" y="211410"/>
                  </a:lnTo>
                  <a:lnTo>
                    <a:pt x="7427" y="216497"/>
                  </a:lnTo>
                  <a:lnTo>
                    <a:pt x="9071" y="221535"/>
                  </a:lnTo>
                  <a:lnTo>
                    <a:pt x="10873" y="226518"/>
                  </a:lnTo>
                  <a:lnTo>
                    <a:pt x="12833" y="231441"/>
                  </a:lnTo>
                  <a:lnTo>
                    <a:pt x="14948" y="236300"/>
                  </a:lnTo>
                  <a:lnTo>
                    <a:pt x="17215" y="241090"/>
                  </a:lnTo>
                  <a:lnTo>
                    <a:pt x="19634" y="245805"/>
                  </a:lnTo>
                  <a:lnTo>
                    <a:pt x="22200" y="250441"/>
                  </a:lnTo>
                  <a:lnTo>
                    <a:pt x="24912" y="254993"/>
                  </a:lnTo>
                  <a:lnTo>
                    <a:pt x="27768" y="259457"/>
                  </a:lnTo>
                  <a:lnTo>
                    <a:pt x="30763" y="263829"/>
                  </a:lnTo>
                  <a:lnTo>
                    <a:pt x="33895" y="268103"/>
                  </a:lnTo>
                  <a:lnTo>
                    <a:pt x="37161" y="272276"/>
                  </a:lnTo>
                  <a:lnTo>
                    <a:pt x="40558" y="276343"/>
                  </a:lnTo>
                  <a:lnTo>
                    <a:pt x="44082" y="280301"/>
                  </a:lnTo>
                  <a:lnTo>
                    <a:pt x="47730" y="284145"/>
                  </a:lnTo>
                  <a:lnTo>
                    <a:pt x="51497" y="287871"/>
                  </a:lnTo>
                  <a:lnTo>
                    <a:pt x="55381" y="291476"/>
                  </a:lnTo>
                  <a:lnTo>
                    <a:pt x="59378" y="294956"/>
                  </a:lnTo>
                  <a:lnTo>
                    <a:pt x="63482" y="298308"/>
                  </a:lnTo>
                  <a:lnTo>
                    <a:pt x="67691" y="301528"/>
                  </a:lnTo>
                  <a:lnTo>
                    <a:pt x="71999" y="304613"/>
                  </a:lnTo>
                  <a:lnTo>
                    <a:pt x="76403" y="307559"/>
                  </a:lnTo>
                  <a:lnTo>
                    <a:pt x="80899" y="310365"/>
                  </a:lnTo>
                  <a:lnTo>
                    <a:pt x="85481" y="313027"/>
                  </a:lnTo>
                  <a:lnTo>
                    <a:pt x="90145" y="315542"/>
                  </a:lnTo>
                  <a:lnTo>
                    <a:pt x="94887" y="317908"/>
                  </a:lnTo>
                  <a:lnTo>
                    <a:pt x="99701" y="320123"/>
                  </a:lnTo>
                  <a:lnTo>
                    <a:pt x="104583" y="322184"/>
                  </a:lnTo>
                  <a:lnTo>
                    <a:pt x="109527" y="324089"/>
                  </a:lnTo>
                  <a:lnTo>
                    <a:pt x="114530" y="325837"/>
                  </a:lnTo>
                  <a:lnTo>
                    <a:pt x="119586" y="327425"/>
                  </a:lnTo>
                  <a:lnTo>
                    <a:pt x="124689" y="328852"/>
                  </a:lnTo>
                  <a:lnTo>
                    <a:pt x="129835" y="330116"/>
                  </a:lnTo>
                  <a:lnTo>
                    <a:pt x="135019" y="331217"/>
                  </a:lnTo>
                  <a:lnTo>
                    <a:pt x="140234" y="332153"/>
                  </a:lnTo>
                  <a:lnTo>
                    <a:pt x="145477" y="332924"/>
                  </a:lnTo>
                  <a:lnTo>
                    <a:pt x="150742" y="333527"/>
                  </a:lnTo>
                  <a:lnTo>
                    <a:pt x="156023" y="333964"/>
                  </a:lnTo>
                  <a:lnTo>
                    <a:pt x="161315" y="334233"/>
                  </a:lnTo>
                  <a:lnTo>
                    <a:pt x="166614" y="334334"/>
                  </a:lnTo>
                  <a:lnTo>
                    <a:pt x="171912" y="334267"/>
                  </a:lnTo>
                  <a:lnTo>
                    <a:pt x="177206" y="334032"/>
                  </a:lnTo>
                  <a:lnTo>
                    <a:pt x="182490" y="333629"/>
                  </a:lnTo>
                  <a:lnTo>
                    <a:pt x="187758" y="333059"/>
                  </a:lnTo>
                  <a:lnTo>
                    <a:pt x="193006" y="332323"/>
                  </a:lnTo>
                  <a:lnTo>
                    <a:pt x="198228" y="331420"/>
                  </a:lnTo>
                  <a:lnTo>
                    <a:pt x="203418" y="330353"/>
                  </a:lnTo>
                  <a:lnTo>
                    <a:pt x="208572" y="329121"/>
                  </a:lnTo>
                  <a:lnTo>
                    <a:pt x="213685" y="327727"/>
                  </a:lnTo>
                  <a:lnTo>
                    <a:pt x="218750" y="326171"/>
                  </a:lnTo>
                  <a:lnTo>
                    <a:pt x="223764" y="324456"/>
                  </a:lnTo>
                  <a:lnTo>
                    <a:pt x="228721" y="322582"/>
                  </a:lnTo>
                  <a:lnTo>
                    <a:pt x="233616" y="320553"/>
                  </a:lnTo>
                  <a:lnTo>
                    <a:pt x="238444" y="318369"/>
                  </a:lnTo>
                  <a:lnTo>
                    <a:pt x="243201" y="316033"/>
                  </a:lnTo>
                  <a:lnTo>
                    <a:pt x="247881" y="313548"/>
                  </a:lnTo>
                  <a:lnTo>
                    <a:pt x="252480" y="310916"/>
                  </a:lnTo>
                  <a:lnTo>
                    <a:pt x="256994" y="308139"/>
                  </a:lnTo>
                  <a:lnTo>
                    <a:pt x="261417" y="305220"/>
                  </a:lnTo>
                  <a:lnTo>
                    <a:pt x="265745" y="302163"/>
                  </a:lnTo>
                  <a:lnTo>
                    <a:pt x="269974" y="298970"/>
                  </a:lnTo>
                  <a:lnTo>
                    <a:pt x="274100" y="295645"/>
                  </a:lnTo>
                  <a:lnTo>
                    <a:pt x="278118" y="292191"/>
                  </a:lnTo>
                  <a:lnTo>
                    <a:pt x="282025" y="288611"/>
                  </a:lnTo>
                  <a:lnTo>
                    <a:pt x="285817" y="284909"/>
                  </a:lnTo>
                  <a:lnTo>
                    <a:pt x="289489" y="281088"/>
                  </a:lnTo>
                  <a:lnTo>
                    <a:pt x="293039" y="277153"/>
                  </a:lnTo>
                  <a:lnTo>
                    <a:pt x="296461" y="273108"/>
                  </a:lnTo>
                  <a:lnTo>
                    <a:pt x="299754" y="268956"/>
                  </a:lnTo>
                  <a:lnTo>
                    <a:pt x="302914" y="264702"/>
                  </a:lnTo>
                  <a:lnTo>
                    <a:pt x="305937" y="260350"/>
                  </a:lnTo>
                  <a:lnTo>
                    <a:pt x="308821" y="255904"/>
                  </a:lnTo>
                  <a:lnTo>
                    <a:pt x="311562" y="251369"/>
                  </a:lnTo>
                  <a:lnTo>
                    <a:pt x="314159" y="246750"/>
                  </a:lnTo>
                  <a:lnTo>
                    <a:pt x="316607" y="242050"/>
                  </a:lnTo>
                  <a:lnTo>
                    <a:pt x="318905" y="237276"/>
                  </a:lnTo>
                  <a:lnTo>
                    <a:pt x="321051" y="232430"/>
                  </a:lnTo>
                  <a:lnTo>
                    <a:pt x="323043" y="227520"/>
                  </a:lnTo>
                  <a:lnTo>
                    <a:pt x="324877" y="222548"/>
                  </a:lnTo>
                  <a:lnTo>
                    <a:pt x="326553" y="217521"/>
                  </a:lnTo>
                  <a:lnTo>
                    <a:pt x="328069" y="212443"/>
                  </a:lnTo>
                  <a:lnTo>
                    <a:pt x="329423" y="207320"/>
                  </a:lnTo>
                  <a:lnTo>
                    <a:pt x="330615" y="202157"/>
                  </a:lnTo>
                  <a:lnTo>
                    <a:pt x="331641" y="196958"/>
                  </a:lnTo>
                  <a:lnTo>
                    <a:pt x="332503" y="191729"/>
                  </a:lnTo>
                  <a:lnTo>
                    <a:pt x="333198" y="186476"/>
                  </a:lnTo>
                  <a:lnTo>
                    <a:pt x="333727" y="181203"/>
                  </a:lnTo>
                  <a:lnTo>
                    <a:pt x="334088" y="175917"/>
                  </a:lnTo>
                  <a:lnTo>
                    <a:pt x="334282" y="170621"/>
                  </a:lnTo>
                  <a:lnTo>
                    <a:pt x="334307" y="165322"/>
                  </a:lnTo>
                  <a:lnTo>
                    <a:pt x="334165" y="160025"/>
                  </a:lnTo>
                  <a:lnTo>
                    <a:pt x="333854" y="154735"/>
                  </a:lnTo>
                  <a:lnTo>
                    <a:pt x="333377" y="149457"/>
                  </a:lnTo>
                  <a:lnTo>
                    <a:pt x="332732" y="144197"/>
                  </a:lnTo>
                  <a:lnTo>
                    <a:pt x="331921" y="138961"/>
                  </a:lnTo>
                  <a:lnTo>
                    <a:pt x="330944" y="133752"/>
                  </a:lnTo>
                  <a:lnTo>
                    <a:pt x="329802" y="128578"/>
                  </a:lnTo>
                  <a:lnTo>
                    <a:pt x="328498" y="123442"/>
                  </a:lnTo>
                  <a:lnTo>
                    <a:pt x="327031" y="118350"/>
                  </a:lnTo>
                  <a:lnTo>
                    <a:pt x="325403" y="113307"/>
                  </a:lnTo>
                  <a:lnTo>
                    <a:pt x="323616" y="108318"/>
                  </a:lnTo>
                  <a:lnTo>
                    <a:pt x="321673" y="103388"/>
                  </a:lnTo>
                  <a:lnTo>
                    <a:pt x="319573" y="98523"/>
                  </a:lnTo>
                  <a:lnTo>
                    <a:pt x="317321" y="93726"/>
                  </a:lnTo>
                  <a:lnTo>
                    <a:pt x="314918" y="89003"/>
                  </a:lnTo>
                  <a:lnTo>
                    <a:pt x="312366" y="84359"/>
                  </a:lnTo>
                  <a:lnTo>
                    <a:pt x="309669" y="79798"/>
                  </a:lnTo>
                  <a:lnTo>
                    <a:pt x="306828" y="75324"/>
                  </a:lnTo>
                  <a:lnTo>
                    <a:pt x="303847" y="70943"/>
                  </a:lnTo>
                  <a:lnTo>
                    <a:pt x="300728" y="66659"/>
                  </a:lnTo>
                  <a:lnTo>
                    <a:pt x="297475" y="62476"/>
                  </a:lnTo>
                  <a:lnTo>
                    <a:pt x="294092" y="58398"/>
                  </a:lnTo>
                  <a:lnTo>
                    <a:pt x="290580" y="54429"/>
                  </a:lnTo>
                  <a:lnTo>
                    <a:pt x="286945" y="50573"/>
                  </a:lnTo>
                  <a:lnTo>
                    <a:pt x="283189" y="46835"/>
                  </a:lnTo>
                  <a:lnTo>
                    <a:pt x="279317" y="43217"/>
                  </a:lnTo>
                  <a:lnTo>
                    <a:pt x="275332" y="39724"/>
                  </a:lnTo>
                  <a:lnTo>
                    <a:pt x="271238" y="36360"/>
                  </a:lnTo>
                  <a:lnTo>
                    <a:pt x="267040" y="33126"/>
                  </a:lnTo>
                  <a:lnTo>
                    <a:pt x="262741" y="30027"/>
                  </a:lnTo>
                  <a:lnTo>
                    <a:pt x="258347" y="27066"/>
                  </a:lnTo>
                  <a:lnTo>
                    <a:pt x="253860" y="24246"/>
                  </a:lnTo>
                  <a:lnTo>
                    <a:pt x="249287" y="21570"/>
                  </a:lnTo>
                  <a:lnTo>
                    <a:pt x="244631" y="19040"/>
                  </a:lnTo>
                  <a:lnTo>
                    <a:pt x="239897" y="16658"/>
                  </a:lnTo>
                  <a:lnTo>
                    <a:pt x="235090" y="14428"/>
                  </a:lnTo>
                  <a:lnTo>
                    <a:pt x="230214" y="12351"/>
                  </a:lnTo>
                  <a:lnTo>
                    <a:pt x="16715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2525980" y="3441942"/>
              <a:ext cx="63064" cy="154815"/>
            </a:xfrm>
            <a:custGeom>
              <a:avLst/>
              <a:pathLst>
                <a:path w="63064" h="154815">
                  <a:moveTo>
                    <a:pt x="63064" y="0"/>
                  </a:moveTo>
                  <a:lnTo>
                    <a:pt x="0" y="15481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2525980" y="3435950"/>
              <a:ext cx="63064" cy="160806"/>
            </a:xfrm>
            <a:custGeom>
              <a:avLst/>
              <a:pathLst>
                <a:path w="63064" h="160806">
                  <a:moveTo>
                    <a:pt x="63064" y="5991"/>
                  </a:moveTo>
                  <a:lnTo>
                    <a:pt x="54451" y="2756"/>
                  </a:lnTo>
                  <a:lnTo>
                    <a:pt x="45673" y="0"/>
                  </a:lnTo>
                  <a:lnTo>
                    <a:pt x="0" y="160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2525980" y="3429590"/>
              <a:ext cx="45673" cy="167167"/>
            </a:xfrm>
            <a:custGeom>
              <a:avLst/>
              <a:pathLst>
                <a:path w="45673" h="167167">
                  <a:moveTo>
                    <a:pt x="45673" y="6360"/>
                  </a:moveTo>
                  <a:lnTo>
                    <a:pt x="39282" y="4680"/>
                  </a:lnTo>
                  <a:lnTo>
                    <a:pt x="32829" y="3255"/>
                  </a:lnTo>
                  <a:lnTo>
                    <a:pt x="26325" y="2085"/>
                  </a:lnTo>
                  <a:lnTo>
                    <a:pt x="19780" y="1174"/>
                  </a:lnTo>
                  <a:lnTo>
                    <a:pt x="13203" y="522"/>
                  </a:lnTo>
                  <a:lnTo>
                    <a:pt x="6607" y="13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2478574" y="3934012"/>
              <a:ext cx="334326" cy="334322"/>
            </a:xfrm>
            <a:custGeom>
              <a:avLst/>
              <a:pathLst>
                <a:path w="334326" h="334322">
                  <a:moveTo>
                    <a:pt x="167159" y="0"/>
                  </a:moveTo>
                  <a:lnTo>
                    <a:pt x="161875" y="83"/>
                  </a:lnTo>
                  <a:lnTo>
                    <a:pt x="156597" y="334"/>
                  </a:lnTo>
                  <a:lnTo>
                    <a:pt x="151329" y="751"/>
                  </a:lnTo>
                  <a:lnTo>
                    <a:pt x="146077" y="1334"/>
                  </a:lnTo>
                  <a:lnTo>
                    <a:pt x="140846" y="2083"/>
                  </a:lnTo>
                  <a:lnTo>
                    <a:pt x="135641" y="2998"/>
                  </a:lnTo>
                  <a:lnTo>
                    <a:pt x="130468" y="4076"/>
                  </a:lnTo>
                  <a:lnTo>
                    <a:pt x="125331" y="5317"/>
                  </a:lnTo>
                  <a:lnTo>
                    <a:pt x="120237" y="6720"/>
                  </a:lnTo>
                  <a:lnTo>
                    <a:pt x="115189" y="8283"/>
                  </a:lnTo>
                  <a:lnTo>
                    <a:pt x="110193" y="10005"/>
                  </a:lnTo>
                  <a:lnTo>
                    <a:pt x="105254" y="11884"/>
                  </a:lnTo>
                  <a:lnTo>
                    <a:pt x="100377" y="13918"/>
                  </a:lnTo>
                  <a:lnTo>
                    <a:pt x="95566" y="16106"/>
                  </a:lnTo>
                  <a:lnTo>
                    <a:pt x="90827" y="18444"/>
                  </a:lnTo>
                  <a:lnTo>
                    <a:pt x="86165" y="20931"/>
                  </a:lnTo>
                  <a:lnTo>
                    <a:pt x="81583" y="23564"/>
                  </a:lnTo>
                  <a:lnTo>
                    <a:pt x="77087" y="26341"/>
                  </a:lnTo>
                  <a:lnTo>
                    <a:pt x="72681" y="29258"/>
                  </a:lnTo>
                  <a:lnTo>
                    <a:pt x="68369" y="32313"/>
                  </a:lnTo>
                  <a:lnTo>
                    <a:pt x="64156" y="35503"/>
                  </a:lnTo>
                  <a:lnTo>
                    <a:pt x="60046" y="38824"/>
                  </a:lnTo>
                  <a:lnTo>
                    <a:pt x="56043" y="42274"/>
                  </a:lnTo>
                  <a:lnTo>
                    <a:pt x="52151" y="45848"/>
                  </a:lnTo>
                  <a:lnTo>
                    <a:pt x="48374" y="49544"/>
                  </a:lnTo>
                  <a:lnTo>
                    <a:pt x="44716" y="53357"/>
                  </a:lnTo>
                  <a:lnTo>
                    <a:pt x="41180" y="57284"/>
                  </a:lnTo>
                  <a:lnTo>
                    <a:pt x="37769" y="61321"/>
                  </a:lnTo>
                  <a:lnTo>
                    <a:pt x="34489" y="65464"/>
                  </a:lnTo>
                  <a:lnTo>
                    <a:pt x="31340" y="69708"/>
                  </a:lnTo>
                  <a:lnTo>
                    <a:pt x="28328" y="74049"/>
                  </a:lnTo>
                  <a:lnTo>
                    <a:pt x="25454" y="78484"/>
                  </a:lnTo>
                  <a:lnTo>
                    <a:pt x="22722" y="83007"/>
                  </a:lnTo>
                  <a:lnTo>
                    <a:pt x="20134" y="87614"/>
                  </a:lnTo>
                  <a:lnTo>
                    <a:pt x="17693" y="92301"/>
                  </a:lnTo>
                  <a:lnTo>
                    <a:pt x="15401" y="97063"/>
                  </a:lnTo>
                  <a:lnTo>
                    <a:pt x="13261" y="101895"/>
                  </a:lnTo>
                  <a:lnTo>
                    <a:pt x="11275" y="106791"/>
                  </a:lnTo>
                  <a:lnTo>
                    <a:pt x="9445" y="111749"/>
                  </a:lnTo>
                  <a:lnTo>
                    <a:pt x="7772" y="116761"/>
                  </a:lnTo>
                  <a:lnTo>
                    <a:pt x="6258" y="121824"/>
                  </a:lnTo>
                  <a:lnTo>
                    <a:pt x="4906" y="126933"/>
                  </a:lnTo>
                  <a:lnTo>
                    <a:pt x="3715" y="132081"/>
                  </a:lnTo>
                  <a:lnTo>
                    <a:pt x="2688" y="137265"/>
                  </a:lnTo>
                  <a:lnTo>
                    <a:pt x="1825" y="142478"/>
                  </a:lnTo>
                  <a:lnTo>
                    <a:pt x="1127" y="147716"/>
                  </a:lnTo>
                  <a:lnTo>
                    <a:pt x="595" y="152974"/>
                  </a:lnTo>
                  <a:lnTo>
                    <a:pt x="230" y="158245"/>
                  </a:lnTo>
                  <a:lnTo>
                    <a:pt x="31" y="163526"/>
                  </a:lnTo>
                  <a:lnTo>
                    <a:pt x="0" y="168810"/>
                  </a:lnTo>
                  <a:lnTo>
                    <a:pt x="135" y="174093"/>
                  </a:lnTo>
                  <a:lnTo>
                    <a:pt x="437" y="179369"/>
                  </a:lnTo>
                  <a:lnTo>
                    <a:pt x="906" y="184632"/>
                  </a:lnTo>
                  <a:lnTo>
                    <a:pt x="1541" y="189878"/>
                  </a:lnTo>
                  <a:lnTo>
                    <a:pt x="2342" y="195102"/>
                  </a:lnTo>
                  <a:lnTo>
                    <a:pt x="3307" y="200297"/>
                  </a:lnTo>
                  <a:lnTo>
                    <a:pt x="4436" y="205459"/>
                  </a:lnTo>
                  <a:lnTo>
                    <a:pt x="5728" y="210583"/>
                  </a:lnTo>
                  <a:lnTo>
                    <a:pt x="7181" y="215664"/>
                  </a:lnTo>
                  <a:lnTo>
                    <a:pt x="8794" y="220696"/>
                  </a:lnTo>
                  <a:lnTo>
                    <a:pt x="10565" y="225675"/>
                  </a:lnTo>
                  <a:lnTo>
                    <a:pt x="12492" y="230595"/>
                  </a:lnTo>
                  <a:lnTo>
                    <a:pt x="14574" y="235452"/>
                  </a:lnTo>
                  <a:lnTo>
                    <a:pt x="16809" y="240241"/>
                  </a:lnTo>
                  <a:lnTo>
                    <a:pt x="19194" y="244957"/>
                  </a:lnTo>
                  <a:lnTo>
                    <a:pt x="21726" y="249595"/>
                  </a:lnTo>
                  <a:lnTo>
                    <a:pt x="24404" y="254150"/>
                  </a:lnTo>
                  <a:lnTo>
                    <a:pt x="27225" y="258619"/>
                  </a:lnTo>
                  <a:lnTo>
                    <a:pt x="30185" y="262996"/>
                  </a:lnTo>
                  <a:lnTo>
                    <a:pt x="33283" y="267277"/>
                  </a:lnTo>
                  <a:lnTo>
                    <a:pt x="36514" y="271459"/>
                  </a:lnTo>
                  <a:lnTo>
                    <a:pt x="39875" y="275536"/>
                  </a:lnTo>
                  <a:lnTo>
                    <a:pt x="43364" y="279505"/>
                  </a:lnTo>
                  <a:lnTo>
                    <a:pt x="46977" y="283362"/>
                  </a:lnTo>
                  <a:lnTo>
                    <a:pt x="50709" y="287102"/>
                  </a:lnTo>
                  <a:lnTo>
                    <a:pt x="54558" y="290723"/>
                  </a:lnTo>
                  <a:lnTo>
                    <a:pt x="58520" y="294220"/>
                  </a:lnTo>
                  <a:lnTo>
                    <a:pt x="62590" y="297591"/>
                  </a:lnTo>
                  <a:lnTo>
                    <a:pt x="66765" y="300831"/>
                  </a:lnTo>
                  <a:lnTo>
                    <a:pt x="71040" y="303937"/>
                  </a:lnTo>
                  <a:lnTo>
                    <a:pt x="75410" y="306907"/>
                  </a:lnTo>
                  <a:lnTo>
                    <a:pt x="79873" y="309737"/>
                  </a:lnTo>
                  <a:lnTo>
                    <a:pt x="84423" y="312424"/>
                  </a:lnTo>
                  <a:lnTo>
                    <a:pt x="89056" y="314967"/>
                  </a:lnTo>
                  <a:lnTo>
                    <a:pt x="93766" y="317362"/>
                  </a:lnTo>
                  <a:lnTo>
                    <a:pt x="98550" y="319606"/>
                  </a:lnTo>
                  <a:lnTo>
                    <a:pt x="103402" y="321699"/>
                  </a:lnTo>
                  <a:lnTo>
                    <a:pt x="108319" y="323637"/>
                  </a:lnTo>
                  <a:lnTo>
                    <a:pt x="113294" y="325418"/>
                  </a:lnTo>
                  <a:lnTo>
                    <a:pt x="118322" y="327042"/>
                  </a:lnTo>
                  <a:lnTo>
                    <a:pt x="123400" y="328505"/>
                  </a:lnTo>
                  <a:lnTo>
                    <a:pt x="128521" y="329808"/>
                  </a:lnTo>
                  <a:lnTo>
                    <a:pt x="133681" y="330948"/>
                  </a:lnTo>
                  <a:lnTo>
                    <a:pt x="138875" y="331924"/>
                  </a:lnTo>
                  <a:lnTo>
                    <a:pt x="144096" y="332736"/>
                  </a:lnTo>
                  <a:lnTo>
                    <a:pt x="149341" y="333382"/>
                  </a:lnTo>
                  <a:lnTo>
                    <a:pt x="154604" y="333862"/>
                  </a:lnTo>
                  <a:lnTo>
                    <a:pt x="159879" y="334176"/>
                  </a:lnTo>
                  <a:lnTo>
                    <a:pt x="165161" y="334322"/>
                  </a:lnTo>
                  <a:lnTo>
                    <a:pt x="170445" y="334302"/>
                  </a:lnTo>
                  <a:lnTo>
                    <a:pt x="175726" y="334115"/>
                  </a:lnTo>
                  <a:lnTo>
                    <a:pt x="180999" y="333760"/>
                  </a:lnTo>
                  <a:lnTo>
                    <a:pt x="186257" y="333240"/>
                  </a:lnTo>
                  <a:lnTo>
                    <a:pt x="191497" y="332553"/>
                  </a:lnTo>
                  <a:lnTo>
                    <a:pt x="196712" y="331701"/>
                  </a:lnTo>
                  <a:lnTo>
                    <a:pt x="201898" y="330685"/>
                  </a:lnTo>
                  <a:lnTo>
                    <a:pt x="207049" y="329505"/>
                  </a:lnTo>
                  <a:lnTo>
                    <a:pt x="212160" y="328163"/>
                  </a:lnTo>
                  <a:lnTo>
                    <a:pt x="217226" y="326661"/>
                  </a:lnTo>
                  <a:lnTo>
                    <a:pt x="222242" y="324998"/>
                  </a:lnTo>
                  <a:lnTo>
                    <a:pt x="227204" y="323178"/>
                  </a:lnTo>
                  <a:lnTo>
                    <a:pt x="232105" y="321203"/>
                  </a:lnTo>
                  <a:lnTo>
                    <a:pt x="236941" y="319073"/>
                  </a:lnTo>
                  <a:lnTo>
                    <a:pt x="241707" y="316791"/>
                  </a:lnTo>
                  <a:lnTo>
                    <a:pt x="246399" y="314360"/>
                  </a:lnTo>
                  <a:lnTo>
                    <a:pt x="251012" y="311782"/>
                  </a:lnTo>
                  <a:lnTo>
                    <a:pt x="255541" y="309060"/>
                  </a:lnTo>
                  <a:lnTo>
                    <a:pt x="259982" y="306195"/>
                  </a:lnTo>
                  <a:lnTo>
                    <a:pt x="264330" y="303192"/>
                  </a:lnTo>
                  <a:lnTo>
                    <a:pt x="268581" y="300053"/>
                  </a:lnTo>
                  <a:lnTo>
                    <a:pt x="272730" y="296781"/>
                  </a:lnTo>
                  <a:lnTo>
                    <a:pt x="276774" y="293379"/>
                  </a:lnTo>
                  <a:lnTo>
                    <a:pt x="280708" y="289851"/>
                  </a:lnTo>
                  <a:lnTo>
                    <a:pt x="284529" y="286201"/>
                  </a:lnTo>
                  <a:lnTo>
                    <a:pt x="288233" y="282432"/>
                  </a:lnTo>
                  <a:lnTo>
                    <a:pt x="291816" y="278547"/>
                  </a:lnTo>
                  <a:lnTo>
                    <a:pt x="295274" y="274552"/>
                  </a:lnTo>
                  <a:lnTo>
                    <a:pt x="298604" y="270449"/>
                  </a:lnTo>
                  <a:lnTo>
                    <a:pt x="301803" y="266242"/>
                  </a:lnTo>
                  <a:lnTo>
                    <a:pt x="304867" y="261937"/>
                  </a:lnTo>
                  <a:lnTo>
                    <a:pt x="307794" y="257537"/>
                  </a:lnTo>
                  <a:lnTo>
                    <a:pt x="310580" y="253047"/>
                  </a:lnTo>
                  <a:lnTo>
                    <a:pt x="313223" y="248471"/>
                  </a:lnTo>
                  <a:lnTo>
                    <a:pt x="315719" y="243814"/>
                  </a:lnTo>
                  <a:lnTo>
                    <a:pt x="318068" y="239080"/>
                  </a:lnTo>
                  <a:lnTo>
                    <a:pt x="320265" y="234274"/>
                  </a:lnTo>
                  <a:lnTo>
                    <a:pt x="322310" y="229401"/>
                  </a:lnTo>
                  <a:lnTo>
                    <a:pt x="324199" y="224466"/>
                  </a:lnTo>
                  <a:lnTo>
                    <a:pt x="325932" y="219474"/>
                  </a:lnTo>
                  <a:lnTo>
                    <a:pt x="327506" y="214429"/>
                  </a:lnTo>
                  <a:lnTo>
                    <a:pt x="328920" y="209338"/>
                  </a:lnTo>
                  <a:lnTo>
                    <a:pt x="330172" y="204204"/>
                  </a:lnTo>
                  <a:lnTo>
                    <a:pt x="331261" y="199033"/>
                  </a:lnTo>
                  <a:lnTo>
                    <a:pt x="332186" y="193830"/>
                  </a:lnTo>
                  <a:lnTo>
                    <a:pt x="332947" y="188601"/>
                  </a:lnTo>
                  <a:lnTo>
                    <a:pt x="333541" y="183350"/>
                  </a:lnTo>
                  <a:lnTo>
                    <a:pt x="333970" y="178083"/>
                  </a:lnTo>
                  <a:lnTo>
                    <a:pt x="334231" y="172805"/>
                  </a:lnTo>
                  <a:lnTo>
                    <a:pt x="334326" y="167522"/>
                  </a:lnTo>
                  <a:lnTo>
                    <a:pt x="334254" y="162238"/>
                  </a:lnTo>
                  <a:lnTo>
                    <a:pt x="334014" y="156959"/>
                  </a:lnTo>
                  <a:lnTo>
                    <a:pt x="333608" y="151690"/>
                  </a:lnTo>
                  <a:lnTo>
                    <a:pt x="333036" y="146437"/>
                  </a:lnTo>
                  <a:lnTo>
                    <a:pt x="332298" y="141204"/>
                  </a:lnTo>
                  <a:lnTo>
                    <a:pt x="331395" y="135998"/>
                  </a:lnTo>
                  <a:lnTo>
                    <a:pt x="330327" y="130822"/>
                  </a:lnTo>
                  <a:lnTo>
                    <a:pt x="329097" y="125683"/>
                  </a:lnTo>
                  <a:lnTo>
                    <a:pt x="327705" y="120585"/>
                  </a:lnTo>
                  <a:lnTo>
                    <a:pt x="326153" y="115534"/>
                  </a:lnTo>
                  <a:lnTo>
                    <a:pt x="324441" y="110534"/>
                  </a:lnTo>
                  <a:lnTo>
                    <a:pt x="322573" y="105591"/>
                  </a:lnTo>
                  <a:lnTo>
                    <a:pt x="320549" y="100710"/>
                  </a:lnTo>
                  <a:lnTo>
                    <a:pt x="318372" y="95895"/>
                  </a:lnTo>
                  <a:lnTo>
                    <a:pt x="316043" y="91151"/>
                  </a:lnTo>
                  <a:lnTo>
                    <a:pt x="313566" y="86483"/>
                  </a:lnTo>
                  <a:lnTo>
                    <a:pt x="310943" y="81896"/>
                  </a:lnTo>
                  <a:lnTo>
                    <a:pt x="308176" y="77394"/>
                  </a:lnTo>
                  <a:lnTo>
                    <a:pt x="305268" y="72982"/>
                  </a:lnTo>
                  <a:lnTo>
                    <a:pt x="302222" y="68664"/>
                  </a:lnTo>
                  <a:lnTo>
                    <a:pt x="299041" y="64444"/>
                  </a:lnTo>
                  <a:lnTo>
                    <a:pt x="295728" y="60327"/>
                  </a:lnTo>
                  <a:lnTo>
                    <a:pt x="292287" y="56316"/>
                  </a:lnTo>
                  <a:lnTo>
                    <a:pt x="288721" y="52417"/>
                  </a:lnTo>
                  <a:lnTo>
                    <a:pt x="285033" y="48632"/>
                  </a:lnTo>
                  <a:lnTo>
                    <a:pt x="281228" y="44965"/>
                  </a:lnTo>
                  <a:lnTo>
                    <a:pt x="277308" y="41421"/>
                  </a:lnTo>
                  <a:lnTo>
                    <a:pt x="273279" y="38002"/>
                  </a:lnTo>
                  <a:lnTo>
                    <a:pt x="269143" y="34713"/>
                  </a:lnTo>
                  <a:lnTo>
                    <a:pt x="264906" y="31555"/>
                  </a:lnTo>
                  <a:lnTo>
                    <a:pt x="260571" y="28534"/>
                  </a:lnTo>
                  <a:lnTo>
                    <a:pt x="256142" y="25650"/>
                  </a:lnTo>
                  <a:lnTo>
                    <a:pt x="251625" y="22909"/>
                  </a:lnTo>
                  <a:lnTo>
                    <a:pt x="247023" y="20311"/>
                  </a:lnTo>
                  <a:lnTo>
                    <a:pt x="242341" y="17860"/>
                  </a:lnTo>
                  <a:lnTo>
                    <a:pt x="237585" y="15558"/>
                  </a:lnTo>
                  <a:lnTo>
                    <a:pt x="232758" y="13408"/>
                  </a:lnTo>
                  <a:lnTo>
                    <a:pt x="227865" y="11412"/>
                  </a:lnTo>
                  <a:lnTo>
                    <a:pt x="222912" y="9571"/>
                  </a:lnTo>
                  <a:lnTo>
                    <a:pt x="217903" y="7887"/>
                  </a:lnTo>
                  <a:lnTo>
                    <a:pt x="212843" y="6363"/>
                  </a:lnTo>
                  <a:lnTo>
                    <a:pt x="207737" y="4999"/>
                  </a:lnTo>
                  <a:lnTo>
                    <a:pt x="202591" y="3798"/>
                  </a:lnTo>
                  <a:lnTo>
                    <a:pt x="197410" y="2759"/>
                  </a:lnTo>
                  <a:lnTo>
                    <a:pt x="192198" y="1885"/>
                  </a:lnTo>
                  <a:lnTo>
                    <a:pt x="186962" y="1177"/>
                  </a:lnTo>
                  <a:lnTo>
                    <a:pt x="181705" y="634"/>
                  </a:lnTo>
                  <a:lnTo>
                    <a:pt x="176435" y="257"/>
                  </a:lnTo>
                  <a:lnTo>
                    <a:pt x="171154" y="47"/>
                  </a:lnTo>
                  <a:lnTo>
                    <a:pt x="16715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2645733" y="3934060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2645733" y="3934012"/>
              <a:ext cx="3995" cy="167167"/>
            </a:xfrm>
            <a:custGeom>
              <a:avLst/>
              <a:pathLst>
                <a:path w="3995" h="167167">
                  <a:moveTo>
                    <a:pt x="3995" y="47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2711624" y="4397268"/>
              <a:ext cx="334326" cy="334322"/>
            </a:xfrm>
            <a:custGeom>
              <a:avLst/>
              <a:pathLst>
                <a:path w="334326" h="334322">
                  <a:moveTo>
                    <a:pt x="167159" y="0"/>
                  </a:moveTo>
                  <a:lnTo>
                    <a:pt x="161875" y="83"/>
                  </a:lnTo>
                  <a:lnTo>
                    <a:pt x="156597" y="334"/>
                  </a:lnTo>
                  <a:lnTo>
                    <a:pt x="151329" y="751"/>
                  </a:lnTo>
                  <a:lnTo>
                    <a:pt x="146077" y="1334"/>
                  </a:lnTo>
                  <a:lnTo>
                    <a:pt x="140846" y="2083"/>
                  </a:lnTo>
                  <a:lnTo>
                    <a:pt x="135641" y="2998"/>
                  </a:lnTo>
                  <a:lnTo>
                    <a:pt x="130468" y="4076"/>
                  </a:lnTo>
                  <a:lnTo>
                    <a:pt x="125331" y="5317"/>
                  </a:lnTo>
                  <a:lnTo>
                    <a:pt x="120237" y="6720"/>
                  </a:lnTo>
                  <a:lnTo>
                    <a:pt x="115189" y="8283"/>
                  </a:lnTo>
                  <a:lnTo>
                    <a:pt x="110193" y="10005"/>
                  </a:lnTo>
                  <a:lnTo>
                    <a:pt x="105254" y="11884"/>
                  </a:lnTo>
                  <a:lnTo>
                    <a:pt x="100377" y="13918"/>
                  </a:lnTo>
                  <a:lnTo>
                    <a:pt x="95566" y="16106"/>
                  </a:lnTo>
                  <a:lnTo>
                    <a:pt x="90827" y="18444"/>
                  </a:lnTo>
                  <a:lnTo>
                    <a:pt x="86165" y="20931"/>
                  </a:lnTo>
                  <a:lnTo>
                    <a:pt x="81583" y="23564"/>
                  </a:lnTo>
                  <a:lnTo>
                    <a:pt x="77087" y="26341"/>
                  </a:lnTo>
                  <a:lnTo>
                    <a:pt x="72681" y="29258"/>
                  </a:lnTo>
                  <a:lnTo>
                    <a:pt x="68369" y="32313"/>
                  </a:lnTo>
                  <a:lnTo>
                    <a:pt x="64156" y="35503"/>
                  </a:lnTo>
                  <a:lnTo>
                    <a:pt x="60046" y="38824"/>
                  </a:lnTo>
                  <a:lnTo>
                    <a:pt x="56043" y="42274"/>
                  </a:lnTo>
                  <a:lnTo>
                    <a:pt x="52151" y="45848"/>
                  </a:lnTo>
                  <a:lnTo>
                    <a:pt x="48374" y="49544"/>
                  </a:lnTo>
                  <a:lnTo>
                    <a:pt x="44716" y="53357"/>
                  </a:lnTo>
                  <a:lnTo>
                    <a:pt x="41180" y="57284"/>
                  </a:lnTo>
                  <a:lnTo>
                    <a:pt x="37769" y="61321"/>
                  </a:lnTo>
                  <a:lnTo>
                    <a:pt x="34489" y="65464"/>
                  </a:lnTo>
                  <a:lnTo>
                    <a:pt x="31340" y="69708"/>
                  </a:lnTo>
                  <a:lnTo>
                    <a:pt x="28328" y="74049"/>
                  </a:lnTo>
                  <a:lnTo>
                    <a:pt x="25454" y="78484"/>
                  </a:lnTo>
                  <a:lnTo>
                    <a:pt x="22722" y="83007"/>
                  </a:lnTo>
                  <a:lnTo>
                    <a:pt x="20134" y="87614"/>
                  </a:lnTo>
                  <a:lnTo>
                    <a:pt x="17693" y="92301"/>
                  </a:lnTo>
                  <a:lnTo>
                    <a:pt x="15401" y="97063"/>
                  </a:lnTo>
                  <a:lnTo>
                    <a:pt x="13261" y="101895"/>
                  </a:lnTo>
                  <a:lnTo>
                    <a:pt x="11275" y="106791"/>
                  </a:lnTo>
                  <a:lnTo>
                    <a:pt x="9445" y="111749"/>
                  </a:lnTo>
                  <a:lnTo>
                    <a:pt x="7772" y="116761"/>
                  </a:lnTo>
                  <a:lnTo>
                    <a:pt x="6258" y="121824"/>
                  </a:lnTo>
                  <a:lnTo>
                    <a:pt x="4906" y="126933"/>
                  </a:lnTo>
                  <a:lnTo>
                    <a:pt x="3715" y="132081"/>
                  </a:lnTo>
                  <a:lnTo>
                    <a:pt x="2688" y="137265"/>
                  </a:lnTo>
                  <a:lnTo>
                    <a:pt x="1825" y="142478"/>
                  </a:lnTo>
                  <a:lnTo>
                    <a:pt x="1127" y="147716"/>
                  </a:lnTo>
                  <a:lnTo>
                    <a:pt x="595" y="152974"/>
                  </a:lnTo>
                  <a:lnTo>
                    <a:pt x="230" y="158245"/>
                  </a:lnTo>
                  <a:lnTo>
                    <a:pt x="31" y="163526"/>
                  </a:lnTo>
                  <a:lnTo>
                    <a:pt x="0" y="168810"/>
                  </a:lnTo>
                  <a:lnTo>
                    <a:pt x="135" y="174093"/>
                  </a:lnTo>
                  <a:lnTo>
                    <a:pt x="437" y="179369"/>
                  </a:lnTo>
                  <a:lnTo>
                    <a:pt x="906" y="184632"/>
                  </a:lnTo>
                  <a:lnTo>
                    <a:pt x="1541" y="189878"/>
                  </a:lnTo>
                  <a:lnTo>
                    <a:pt x="2342" y="195102"/>
                  </a:lnTo>
                  <a:lnTo>
                    <a:pt x="3307" y="200297"/>
                  </a:lnTo>
                  <a:lnTo>
                    <a:pt x="4436" y="205459"/>
                  </a:lnTo>
                  <a:lnTo>
                    <a:pt x="5728" y="210583"/>
                  </a:lnTo>
                  <a:lnTo>
                    <a:pt x="7181" y="215664"/>
                  </a:lnTo>
                  <a:lnTo>
                    <a:pt x="8794" y="220696"/>
                  </a:lnTo>
                  <a:lnTo>
                    <a:pt x="10565" y="225675"/>
                  </a:lnTo>
                  <a:lnTo>
                    <a:pt x="12492" y="230595"/>
                  </a:lnTo>
                  <a:lnTo>
                    <a:pt x="14574" y="235452"/>
                  </a:lnTo>
                  <a:lnTo>
                    <a:pt x="16809" y="240241"/>
                  </a:lnTo>
                  <a:lnTo>
                    <a:pt x="19194" y="244957"/>
                  </a:lnTo>
                  <a:lnTo>
                    <a:pt x="21726" y="249595"/>
                  </a:lnTo>
                  <a:lnTo>
                    <a:pt x="24404" y="254150"/>
                  </a:lnTo>
                  <a:lnTo>
                    <a:pt x="27225" y="258619"/>
                  </a:lnTo>
                  <a:lnTo>
                    <a:pt x="30185" y="262996"/>
                  </a:lnTo>
                  <a:lnTo>
                    <a:pt x="33283" y="267277"/>
                  </a:lnTo>
                  <a:lnTo>
                    <a:pt x="36514" y="271459"/>
                  </a:lnTo>
                  <a:lnTo>
                    <a:pt x="39875" y="275536"/>
                  </a:lnTo>
                  <a:lnTo>
                    <a:pt x="43364" y="279505"/>
                  </a:lnTo>
                  <a:lnTo>
                    <a:pt x="46977" y="283362"/>
                  </a:lnTo>
                  <a:lnTo>
                    <a:pt x="50709" y="287102"/>
                  </a:lnTo>
                  <a:lnTo>
                    <a:pt x="54558" y="290723"/>
                  </a:lnTo>
                  <a:lnTo>
                    <a:pt x="58520" y="294220"/>
                  </a:lnTo>
                  <a:lnTo>
                    <a:pt x="62590" y="297591"/>
                  </a:lnTo>
                  <a:lnTo>
                    <a:pt x="66765" y="300831"/>
                  </a:lnTo>
                  <a:lnTo>
                    <a:pt x="71040" y="303937"/>
                  </a:lnTo>
                  <a:lnTo>
                    <a:pt x="75410" y="306907"/>
                  </a:lnTo>
                  <a:lnTo>
                    <a:pt x="79873" y="309737"/>
                  </a:lnTo>
                  <a:lnTo>
                    <a:pt x="84423" y="312424"/>
                  </a:lnTo>
                  <a:lnTo>
                    <a:pt x="89056" y="314967"/>
                  </a:lnTo>
                  <a:lnTo>
                    <a:pt x="93766" y="317362"/>
                  </a:lnTo>
                  <a:lnTo>
                    <a:pt x="98550" y="319606"/>
                  </a:lnTo>
                  <a:lnTo>
                    <a:pt x="103402" y="321699"/>
                  </a:lnTo>
                  <a:lnTo>
                    <a:pt x="108319" y="323637"/>
                  </a:lnTo>
                  <a:lnTo>
                    <a:pt x="113294" y="325418"/>
                  </a:lnTo>
                  <a:lnTo>
                    <a:pt x="118322" y="327042"/>
                  </a:lnTo>
                  <a:lnTo>
                    <a:pt x="123400" y="328505"/>
                  </a:lnTo>
                  <a:lnTo>
                    <a:pt x="128521" y="329808"/>
                  </a:lnTo>
                  <a:lnTo>
                    <a:pt x="133681" y="330948"/>
                  </a:lnTo>
                  <a:lnTo>
                    <a:pt x="138875" y="331924"/>
                  </a:lnTo>
                  <a:lnTo>
                    <a:pt x="144096" y="332736"/>
                  </a:lnTo>
                  <a:lnTo>
                    <a:pt x="149341" y="333382"/>
                  </a:lnTo>
                  <a:lnTo>
                    <a:pt x="154604" y="333862"/>
                  </a:lnTo>
                  <a:lnTo>
                    <a:pt x="159879" y="334176"/>
                  </a:lnTo>
                  <a:lnTo>
                    <a:pt x="165161" y="334322"/>
                  </a:lnTo>
                  <a:lnTo>
                    <a:pt x="170445" y="334302"/>
                  </a:lnTo>
                  <a:lnTo>
                    <a:pt x="175726" y="334115"/>
                  </a:lnTo>
                  <a:lnTo>
                    <a:pt x="180999" y="333760"/>
                  </a:lnTo>
                  <a:lnTo>
                    <a:pt x="186257" y="333240"/>
                  </a:lnTo>
                  <a:lnTo>
                    <a:pt x="191497" y="332553"/>
                  </a:lnTo>
                  <a:lnTo>
                    <a:pt x="196712" y="331701"/>
                  </a:lnTo>
                  <a:lnTo>
                    <a:pt x="201898" y="330685"/>
                  </a:lnTo>
                  <a:lnTo>
                    <a:pt x="207049" y="329505"/>
                  </a:lnTo>
                  <a:lnTo>
                    <a:pt x="212160" y="328163"/>
                  </a:lnTo>
                  <a:lnTo>
                    <a:pt x="217226" y="326661"/>
                  </a:lnTo>
                  <a:lnTo>
                    <a:pt x="222242" y="324998"/>
                  </a:lnTo>
                  <a:lnTo>
                    <a:pt x="227204" y="323178"/>
                  </a:lnTo>
                  <a:lnTo>
                    <a:pt x="232105" y="321203"/>
                  </a:lnTo>
                  <a:lnTo>
                    <a:pt x="236941" y="319073"/>
                  </a:lnTo>
                  <a:lnTo>
                    <a:pt x="241707" y="316791"/>
                  </a:lnTo>
                  <a:lnTo>
                    <a:pt x="246399" y="314360"/>
                  </a:lnTo>
                  <a:lnTo>
                    <a:pt x="251012" y="311782"/>
                  </a:lnTo>
                  <a:lnTo>
                    <a:pt x="255541" y="309060"/>
                  </a:lnTo>
                  <a:lnTo>
                    <a:pt x="259982" y="306195"/>
                  </a:lnTo>
                  <a:lnTo>
                    <a:pt x="264330" y="303192"/>
                  </a:lnTo>
                  <a:lnTo>
                    <a:pt x="268581" y="300053"/>
                  </a:lnTo>
                  <a:lnTo>
                    <a:pt x="272730" y="296781"/>
                  </a:lnTo>
                  <a:lnTo>
                    <a:pt x="276774" y="293379"/>
                  </a:lnTo>
                  <a:lnTo>
                    <a:pt x="280708" y="289851"/>
                  </a:lnTo>
                  <a:lnTo>
                    <a:pt x="284529" y="286201"/>
                  </a:lnTo>
                  <a:lnTo>
                    <a:pt x="288233" y="282432"/>
                  </a:lnTo>
                  <a:lnTo>
                    <a:pt x="291816" y="278547"/>
                  </a:lnTo>
                  <a:lnTo>
                    <a:pt x="295274" y="274552"/>
                  </a:lnTo>
                  <a:lnTo>
                    <a:pt x="298604" y="270449"/>
                  </a:lnTo>
                  <a:lnTo>
                    <a:pt x="301803" y="266242"/>
                  </a:lnTo>
                  <a:lnTo>
                    <a:pt x="304867" y="261937"/>
                  </a:lnTo>
                  <a:lnTo>
                    <a:pt x="307794" y="257537"/>
                  </a:lnTo>
                  <a:lnTo>
                    <a:pt x="310580" y="253047"/>
                  </a:lnTo>
                  <a:lnTo>
                    <a:pt x="313223" y="248471"/>
                  </a:lnTo>
                  <a:lnTo>
                    <a:pt x="315719" y="243814"/>
                  </a:lnTo>
                  <a:lnTo>
                    <a:pt x="318068" y="239080"/>
                  </a:lnTo>
                  <a:lnTo>
                    <a:pt x="320265" y="234274"/>
                  </a:lnTo>
                  <a:lnTo>
                    <a:pt x="322310" y="229401"/>
                  </a:lnTo>
                  <a:lnTo>
                    <a:pt x="324199" y="224466"/>
                  </a:lnTo>
                  <a:lnTo>
                    <a:pt x="325932" y="219474"/>
                  </a:lnTo>
                  <a:lnTo>
                    <a:pt x="327506" y="214429"/>
                  </a:lnTo>
                  <a:lnTo>
                    <a:pt x="328920" y="209338"/>
                  </a:lnTo>
                  <a:lnTo>
                    <a:pt x="330172" y="204204"/>
                  </a:lnTo>
                  <a:lnTo>
                    <a:pt x="331261" y="199033"/>
                  </a:lnTo>
                  <a:lnTo>
                    <a:pt x="332186" y="193830"/>
                  </a:lnTo>
                  <a:lnTo>
                    <a:pt x="332947" y="188601"/>
                  </a:lnTo>
                  <a:lnTo>
                    <a:pt x="333541" y="183350"/>
                  </a:lnTo>
                  <a:lnTo>
                    <a:pt x="333970" y="178083"/>
                  </a:lnTo>
                  <a:lnTo>
                    <a:pt x="334231" y="172805"/>
                  </a:lnTo>
                  <a:lnTo>
                    <a:pt x="334326" y="167522"/>
                  </a:lnTo>
                  <a:lnTo>
                    <a:pt x="334254" y="162238"/>
                  </a:lnTo>
                  <a:lnTo>
                    <a:pt x="334014" y="156959"/>
                  </a:lnTo>
                  <a:lnTo>
                    <a:pt x="333608" y="151690"/>
                  </a:lnTo>
                  <a:lnTo>
                    <a:pt x="333036" y="146437"/>
                  </a:lnTo>
                  <a:lnTo>
                    <a:pt x="332298" y="141204"/>
                  </a:lnTo>
                  <a:lnTo>
                    <a:pt x="331395" y="135998"/>
                  </a:lnTo>
                  <a:lnTo>
                    <a:pt x="330327" y="130822"/>
                  </a:lnTo>
                  <a:lnTo>
                    <a:pt x="329097" y="125683"/>
                  </a:lnTo>
                  <a:lnTo>
                    <a:pt x="327705" y="120585"/>
                  </a:lnTo>
                  <a:lnTo>
                    <a:pt x="326153" y="115534"/>
                  </a:lnTo>
                  <a:lnTo>
                    <a:pt x="324441" y="110534"/>
                  </a:lnTo>
                  <a:lnTo>
                    <a:pt x="322573" y="105591"/>
                  </a:lnTo>
                  <a:lnTo>
                    <a:pt x="320549" y="100710"/>
                  </a:lnTo>
                  <a:lnTo>
                    <a:pt x="318372" y="95895"/>
                  </a:lnTo>
                  <a:lnTo>
                    <a:pt x="316043" y="91151"/>
                  </a:lnTo>
                  <a:lnTo>
                    <a:pt x="313566" y="86483"/>
                  </a:lnTo>
                  <a:lnTo>
                    <a:pt x="310943" y="81896"/>
                  </a:lnTo>
                  <a:lnTo>
                    <a:pt x="308176" y="77394"/>
                  </a:lnTo>
                  <a:lnTo>
                    <a:pt x="305268" y="72982"/>
                  </a:lnTo>
                  <a:lnTo>
                    <a:pt x="302222" y="68664"/>
                  </a:lnTo>
                  <a:lnTo>
                    <a:pt x="299041" y="64444"/>
                  </a:lnTo>
                  <a:lnTo>
                    <a:pt x="295728" y="60327"/>
                  </a:lnTo>
                  <a:lnTo>
                    <a:pt x="292287" y="56316"/>
                  </a:lnTo>
                  <a:lnTo>
                    <a:pt x="288721" y="52417"/>
                  </a:lnTo>
                  <a:lnTo>
                    <a:pt x="285033" y="48632"/>
                  </a:lnTo>
                  <a:lnTo>
                    <a:pt x="281228" y="44965"/>
                  </a:lnTo>
                  <a:lnTo>
                    <a:pt x="277308" y="41421"/>
                  </a:lnTo>
                  <a:lnTo>
                    <a:pt x="273279" y="38002"/>
                  </a:lnTo>
                  <a:lnTo>
                    <a:pt x="269143" y="34713"/>
                  </a:lnTo>
                  <a:lnTo>
                    <a:pt x="264906" y="31555"/>
                  </a:lnTo>
                  <a:lnTo>
                    <a:pt x="260571" y="28534"/>
                  </a:lnTo>
                  <a:lnTo>
                    <a:pt x="256142" y="25650"/>
                  </a:lnTo>
                  <a:lnTo>
                    <a:pt x="251625" y="22909"/>
                  </a:lnTo>
                  <a:lnTo>
                    <a:pt x="247023" y="20311"/>
                  </a:lnTo>
                  <a:lnTo>
                    <a:pt x="242341" y="17860"/>
                  </a:lnTo>
                  <a:lnTo>
                    <a:pt x="237585" y="15558"/>
                  </a:lnTo>
                  <a:lnTo>
                    <a:pt x="232758" y="13408"/>
                  </a:lnTo>
                  <a:lnTo>
                    <a:pt x="227865" y="11412"/>
                  </a:lnTo>
                  <a:lnTo>
                    <a:pt x="222912" y="9571"/>
                  </a:lnTo>
                  <a:lnTo>
                    <a:pt x="217903" y="7887"/>
                  </a:lnTo>
                  <a:lnTo>
                    <a:pt x="212843" y="6363"/>
                  </a:lnTo>
                  <a:lnTo>
                    <a:pt x="207737" y="4999"/>
                  </a:lnTo>
                  <a:lnTo>
                    <a:pt x="202591" y="3798"/>
                  </a:lnTo>
                  <a:lnTo>
                    <a:pt x="197410" y="2759"/>
                  </a:lnTo>
                  <a:lnTo>
                    <a:pt x="192198" y="1885"/>
                  </a:lnTo>
                  <a:lnTo>
                    <a:pt x="186962" y="1177"/>
                  </a:lnTo>
                  <a:lnTo>
                    <a:pt x="181705" y="634"/>
                  </a:lnTo>
                  <a:lnTo>
                    <a:pt x="176435" y="257"/>
                  </a:lnTo>
                  <a:lnTo>
                    <a:pt x="171154" y="47"/>
                  </a:lnTo>
                  <a:lnTo>
                    <a:pt x="16715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2878783" y="4397316"/>
              <a:ext cx="3995" cy="167119"/>
            </a:xfrm>
            <a:custGeom>
              <a:avLst/>
              <a:pathLst>
                <a:path w="3995" h="167119">
                  <a:moveTo>
                    <a:pt x="3995" y="0"/>
                  </a:moveTo>
                  <a:lnTo>
                    <a:pt x="0" y="16711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2878783" y="4397268"/>
              <a:ext cx="3995" cy="167167"/>
            </a:xfrm>
            <a:custGeom>
              <a:avLst/>
              <a:pathLst>
                <a:path w="3995" h="167167">
                  <a:moveTo>
                    <a:pt x="3995" y="47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3045407" y="4794382"/>
              <a:ext cx="167159" cy="167167"/>
            </a:xfrm>
            <a:custGeom>
              <a:avLst/>
              <a:pathLst>
                <a:path w="167159" h="167167">
                  <a:moveTo>
                    <a:pt x="167159" y="0"/>
                  </a:moveTo>
                  <a:lnTo>
                    <a:pt x="161724" y="88"/>
                  </a:lnTo>
                  <a:lnTo>
                    <a:pt x="156295" y="353"/>
                  </a:lnTo>
                  <a:lnTo>
                    <a:pt x="150877" y="794"/>
                  </a:lnTo>
                  <a:lnTo>
                    <a:pt x="145477" y="1411"/>
                  </a:lnTo>
                  <a:lnTo>
                    <a:pt x="140100" y="2204"/>
                  </a:lnTo>
                  <a:lnTo>
                    <a:pt x="134751" y="3171"/>
                  </a:lnTo>
                  <a:lnTo>
                    <a:pt x="129437" y="4311"/>
                  </a:lnTo>
                  <a:lnTo>
                    <a:pt x="124162" y="5624"/>
                  </a:lnTo>
                  <a:lnTo>
                    <a:pt x="118933" y="7107"/>
                  </a:lnTo>
                  <a:lnTo>
                    <a:pt x="113755" y="8759"/>
                  </a:lnTo>
                  <a:lnTo>
                    <a:pt x="108633" y="10579"/>
                  </a:lnTo>
                  <a:lnTo>
                    <a:pt x="103573" y="12565"/>
                  </a:lnTo>
                  <a:lnTo>
                    <a:pt x="98581" y="14714"/>
                  </a:lnTo>
                  <a:lnTo>
                    <a:pt x="93661" y="17024"/>
                  </a:lnTo>
                  <a:lnTo>
                    <a:pt x="88818" y="19492"/>
                  </a:lnTo>
                  <a:lnTo>
                    <a:pt x="84059" y="22117"/>
                  </a:lnTo>
                  <a:lnTo>
                    <a:pt x="79387" y="24896"/>
                  </a:lnTo>
                  <a:lnTo>
                    <a:pt x="74808" y="27824"/>
                  </a:lnTo>
                  <a:lnTo>
                    <a:pt x="70327" y="30900"/>
                  </a:lnTo>
                  <a:lnTo>
                    <a:pt x="65948" y="34121"/>
                  </a:lnTo>
                  <a:lnTo>
                    <a:pt x="61676" y="37481"/>
                  </a:lnTo>
                  <a:lnTo>
                    <a:pt x="57516" y="40979"/>
                  </a:lnTo>
                  <a:lnTo>
                    <a:pt x="53471" y="44610"/>
                  </a:lnTo>
                  <a:lnTo>
                    <a:pt x="49547" y="48371"/>
                  </a:lnTo>
                  <a:lnTo>
                    <a:pt x="45747" y="52258"/>
                  </a:lnTo>
                  <a:lnTo>
                    <a:pt x="42075" y="56266"/>
                  </a:lnTo>
                  <a:lnTo>
                    <a:pt x="38536" y="60391"/>
                  </a:lnTo>
                  <a:lnTo>
                    <a:pt x="35133" y="64629"/>
                  </a:lnTo>
                  <a:lnTo>
                    <a:pt x="31869" y="68975"/>
                  </a:lnTo>
                  <a:lnTo>
                    <a:pt x="28748" y="73425"/>
                  </a:lnTo>
                  <a:lnTo>
                    <a:pt x="25774" y="77975"/>
                  </a:lnTo>
                  <a:lnTo>
                    <a:pt x="22949" y="82618"/>
                  </a:lnTo>
                  <a:lnTo>
                    <a:pt x="20276" y="87351"/>
                  </a:lnTo>
                  <a:lnTo>
                    <a:pt x="17759" y="92169"/>
                  </a:lnTo>
                  <a:lnTo>
                    <a:pt x="15400" y="97066"/>
                  </a:lnTo>
                  <a:lnTo>
                    <a:pt x="13201" y="102036"/>
                  </a:lnTo>
                  <a:lnTo>
                    <a:pt x="11165" y="107076"/>
                  </a:lnTo>
                  <a:lnTo>
                    <a:pt x="9294" y="112179"/>
                  </a:lnTo>
                  <a:lnTo>
                    <a:pt x="7589" y="117341"/>
                  </a:lnTo>
                  <a:lnTo>
                    <a:pt x="6054" y="122555"/>
                  </a:lnTo>
                  <a:lnTo>
                    <a:pt x="4689" y="127816"/>
                  </a:lnTo>
                  <a:lnTo>
                    <a:pt x="3495" y="133119"/>
                  </a:lnTo>
                  <a:lnTo>
                    <a:pt x="2475" y="138457"/>
                  </a:lnTo>
                  <a:lnTo>
                    <a:pt x="1629" y="143826"/>
                  </a:lnTo>
                  <a:lnTo>
                    <a:pt x="957" y="149220"/>
                  </a:lnTo>
                  <a:lnTo>
                    <a:pt x="462" y="154633"/>
                  </a:lnTo>
                  <a:lnTo>
                    <a:pt x="142" y="160059"/>
                  </a:lnTo>
                  <a:lnTo>
                    <a:pt x="0" y="165493"/>
                  </a:lnTo>
                  <a:lnTo>
                    <a:pt x="167159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3045407" y="4959875"/>
              <a:ext cx="167159" cy="1674"/>
            </a:xfrm>
            <a:custGeom>
              <a:avLst/>
              <a:pathLst>
                <a:path w="167159" h="1674">
                  <a:moveTo>
                    <a:pt x="0" y="0"/>
                  </a:moveTo>
                  <a:lnTo>
                    <a:pt x="167159" y="167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3045407" y="4959875"/>
              <a:ext cx="167159" cy="21619"/>
            </a:xfrm>
            <a:custGeom>
              <a:avLst/>
              <a:pathLst>
                <a:path w="167159" h="21619">
                  <a:moveTo>
                    <a:pt x="0" y="0"/>
                  </a:moveTo>
                  <a:lnTo>
                    <a:pt x="83" y="7221"/>
                  </a:lnTo>
                  <a:lnTo>
                    <a:pt x="479" y="14432"/>
                  </a:lnTo>
                  <a:lnTo>
                    <a:pt x="1185" y="21619"/>
                  </a:lnTo>
                  <a:lnTo>
                    <a:pt x="167159" y="16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3046593" y="4794382"/>
              <a:ext cx="333126" cy="334332"/>
            </a:xfrm>
            <a:custGeom>
              <a:avLst/>
              <a:pathLst>
                <a:path w="333126" h="334332">
                  <a:moveTo>
                    <a:pt x="0" y="187113"/>
                  </a:moveTo>
                  <a:lnTo>
                    <a:pt x="714" y="192359"/>
                  </a:lnTo>
                  <a:lnTo>
                    <a:pt x="1595" y="197580"/>
                  </a:lnTo>
                  <a:lnTo>
                    <a:pt x="2641" y="202770"/>
                  </a:lnTo>
                  <a:lnTo>
                    <a:pt x="3850" y="207925"/>
                  </a:lnTo>
                  <a:lnTo>
                    <a:pt x="5222" y="213039"/>
                  </a:lnTo>
                  <a:lnTo>
                    <a:pt x="6756" y="218107"/>
                  </a:lnTo>
                  <a:lnTo>
                    <a:pt x="8449" y="223123"/>
                  </a:lnTo>
                  <a:lnTo>
                    <a:pt x="10300" y="228084"/>
                  </a:lnTo>
                  <a:lnTo>
                    <a:pt x="12307" y="232983"/>
                  </a:lnTo>
                  <a:lnTo>
                    <a:pt x="14468" y="237817"/>
                  </a:lnTo>
                  <a:lnTo>
                    <a:pt x="16782" y="242579"/>
                  </a:lnTo>
                  <a:lnTo>
                    <a:pt x="19245" y="247266"/>
                  </a:lnTo>
                  <a:lnTo>
                    <a:pt x="21855" y="251873"/>
                  </a:lnTo>
                  <a:lnTo>
                    <a:pt x="24610" y="256394"/>
                  </a:lnTo>
                  <a:lnTo>
                    <a:pt x="27507" y="260826"/>
                  </a:lnTo>
                  <a:lnTo>
                    <a:pt x="30542" y="265165"/>
                  </a:lnTo>
                  <a:lnTo>
                    <a:pt x="33714" y="269404"/>
                  </a:lnTo>
                  <a:lnTo>
                    <a:pt x="37018" y="273542"/>
                  </a:lnTo>
                  <a:lnTo>
                    <a:pt x="40451" y="277572"/>
                  </a:lnTo>
                  <a:lnTo>
                    <a:pt x="44011" y="281492"/>
                  </a:lnTo>
                  <a:lnTo>
                    <a:pt x="47692" y="285297"/>
                  </a:lnTo>
                  <a:lnTo>
                    <a:pt x="51493" y="288984"/>
                  </a:lnTo>
                  <a:lnTo>
                    <a:pt x="55408" y="292548"/>
                  </a:lnTo>
                  <a:lnTo>
                    <a:pt x="59434" y="295987"/>
                  </a:lnTo>
                  <a:lnTo>
                    <a:pt x="63567" y="299296"/>
                  </a:lnTo>
                  <a:lnTo>
                    <a:pt x="67803" y="302473"/>
                  </a:lnTo>
                  <a:lnTo>
                    <a:pt x="72137" y="305514"/>
                  </a:lnTo>
                  <a:lnTo>
                    <a:pt x="76566" y="308416"/>
                  </a:lnTo>
                  <a:lnTo>
                    <a:pt x="81084" y="311177"/>
                  </a:lnTo>
                  <a:lnTo>
                    <a:pt x="85687" y="313793"/>
                  </a:lnTo>
                  <a:lnTo>
                    <a:pt x="90371" y="316262"/>
                  </a:lnTo>
                  <a:lnTo>
                    <a:pt x="95130" y="318581"/>
                  </a:lnTo>
                  <a:lnTo>
                    <a:pt x="99961" y="320749"/>
                  </a:lnTo>
                  <a:lnTo>
                    <a:pt x="104858" y="322762"/>
                  </a:lnTo>
                  <a:lnTo>
                    <a:pt x="109816" y="324620"/>
                  </a:lnTo>
                  <a:lnTo>
                    <a:pt x="114831" y="326319"/>
                  </a:lnTo>
                  <a:lnTo>
                    <a:pt x="119897" y="327859"/>
                  </a:lnTo>
                  <a:lnTo>
                    <a:pt x="125009" y="329238"/>
                  </a:lnTo>
                  <a:lnTo>
                    <a:pt x="130162" y="330454"/>
                  </a:lnTo>
                  <a:lnTo>
                    <a:pt x="135351" y="331506"/>
                  </a:lnTo>
                  <a:lnTo>
                    <a:pt x="140571" y="332393"/>
                  </a:lnTo>
                  <a:lnTo>
                    <a:pt x="145816" y="333115"/>
                  </a:lnTo>
                  <a:lnTo>
                    <a:pt x="151082" y="333670"/>
                  </a:lnTo>
                  <a:lnTo>
                    <a:pt x="156362" y="334058"/>
                  </a:lnTo>
                  <a:lnTo>
                    <a:pt x="161652" y="334279"/>
                  </a:lnTo>
                  <a:lnTo>
                    <a:pt x="166947" y="334332"/>
                  </a:lnTo>
                  <a:lnTo>
                    <a:pt x="172240" y="334217"/>
                  </a:lnTo>
                  <a:lnTo>
                    <a:pt x="177527" y="333935"/>
                  </a:lnTo>
                  <a:lnTo>
                    <a:pt x="182803" y="333485"/>
                  </a:lnTo>
                  <a:lnTo>
                    <a:pt x="188062" y="332869"/>
                  </a:lnTo>
                  <a:lnTo>
                    <a:pt x="193298" y="332086"/>
                  </a:lnTo>
                  <a:lnTo>
                    <a:pt x="198507" y="331138"/>
                  </a:lnTo>
                  <a:lnTo>
                    <a:pt x="203684" y="330025"/>
                  </a:lnTo>
                  <a:lnTo>
                    <a:pt x="208823" y="328749"/>
                  </a:lnTo>
                  <a:lnTo>
                    <a:pt x="213918" y="327311"/>
                  </a:lnTo>
                  <a:lnTo>
                    <a:pt x="218966" y="325712"/>
                  </a:lnTo>
                  <a:lnTo>
                    <a:pt x="223960" y="323955"/>
                  </a:lnTo>
                  <a:lnTo>
                    <a:pt x="228896" y="322040"/>
                  </a:lnTo>
                  <a:lnTo>
                    <a:pt x="233770" y="319969"/>
                  </a:lnTo>
                  <a:lnTo>
                    <a:pt x="238575" y="317746"/>
                  </a:lnTo>
                  <a:lnTo>
                    <a:pt x="243307" y="315371"/>
                  </a:lnTo>
                  <a:lnTo>
                    <a:pt x="247962" y="312847"/>
                  </a:lnTo>
                  <a:lnTo>
                    <a:pt x="252534" y="310178"/>
                  </a:lnTo>
                  <a:lnTo>
                    <a:pt x="257020" y="307365"/>
                  </a:lnTo>
                  <a:lnTo>
                    <a:pt x="261414" y="304411"/>
                  </a:lnTo>
                  <a:lnTo>
                    <a:pt x="265712" y="301320"/>
                  </a:lnTo>
                  <a:lnTo>
                    <a:pt x="269911" y="298094"/>
                  </a:lnTo>
                  <a:lnTo>
                    <a:pt x="274005" y="294736"/>
                  </a:lnTo>
                  <a:lnTo>
                    <a:pt x="277991" y="291251"/>
                  </a:lnTo>
                  <a:lnTo>
                    <a:pt x="281864" y="287641"/>
                  </a:lnTo>
                  <a:lnTo>
                    <a:pt x="285622" y="283911"/>
                  </a:lnTo>
                  <a:lnTo>
                    <a:pt x="289259" y="280063"/>
                  </a:lnTo>
                  <a:lnTo>
                    <a:pt x="292772" y="276102"/>
                  </a:lnTo>
                  <a:lnTo>
                    <a:pt x="296159" y="272032"/>
                  </a:lnTo>
                  <a:lnTo>
                    <a:pt x="299414" y="267856"/>
                  </a:lnTo>
                  <a:lnTo>
                    <a:pt x="302536" y="263580"/>
                  </a:lnTo>
                  <a:lnTo>
                    <a:pt x="305521" y="259207"/>
                  </a:lnTo>
                  <a:lnTo>
                    <a:pt x="308366" y="254741"/>
                  </a:lnTo>
                  <a:lnTo>
                    <a:pt x="311068" y="250188"/>
                  </a:lnTo>
                  <a:lnTo>
                    <a:pt x="313624" y="245551"/>
                  </a:lnTo>
                  <a:lnTo>
                    <a:pt x="316032" y="240836"/>
                  </a:lnTo>
                  <a:lnTo>
                    <a:pt x="318290" y="236047"/>
                  </a:lnTo>
                  <a:lnTo>
                    <a:pt x="320395" y="231188"/>
                  </a:lnTo>
                  <a:lnTo>
                    <a:pt x="322345" y="226266"/>
                  </a:lnTo>
                  <a:lnTo>
                    <a:pt x="324138" y="221284"/>
                  </a:lnTo>
                  <a:lnTo>
                    <a:pt x="325773" y="216248"/>
                  </a:lnTo>
                  <a:lnTo>
                    <a:pt x="327247" y="211162"/>
                  </a:lnTo>
                  <a:lnTo>
                    <a:pt x="328559" y="206033"/>
                  </a:lnTo>
                  <a:lnTo>
                    <a:pt x="329709" y="200864"/>
                  </a:lnTo>
                  <a:lnTo>
                    <a:pt x="330694" y="195662"/>
                  </a:lnTo>
                  <a:lnTo>
                    <a:pt x="331513" y="190431"/>
                  </a:lnTo>
                  <a:lnTo>
                    <a:pt x="332167" y="185177"/>
                  </a:lnTo>
                  <a:lnTo>
                    <a:pt x="332654" y="179905"/>
                  </a:lnTo>
                  <a:lnTo>
                    <a:pt x="332974" y="174620"/>
                  </a:lnTo>
                  <a:lnTo>
                    <a:pt x="333126" y="169327"/>
                  </a:lnTo>
                  <a:lnTo>
                    <a:pt x="333111" y="164033"/>
                  </a:lnTo>
                  <a:lnTo>
                    <a:pt x="332928" y="158741"/>
                  </a:lnTo>
                  <a:lnTo>
                    <a:pt x="332577" y="153458"/>
                  </a:lnTo>
                  <a:lnTo>
                    <a:pt x="332059" y="148189"/>
                  </a:lnTo>
                  <a:lnTo>
                    <a:pt x="331375" y="142938"/>
                  </a:lnTo>
                  <a:lnTo>
                    <a:pt x="330525" y="137712"/>
                  </a:lnTo>
                  <a:lnTo>
                    <a:pt x="329509" y="132516"/>
                  </a:lnTo>
                  <a:lnTo>
                    <a:pt x="328330" y="127354"/>
                  </a:lnTo>
                  <a:lnTo>
                    <a:pt x="326988" y="122233"/>
                  </a:lnTo>
                  <a:lnTo>
                    <a:pt x="325484" y="117156"/>
                  </a:lnTo>
                  <a:lnTo>
                    <a:pt x="323820" y="112129"/>
                  </a:lnTo>
                  <a:lnTo>
                    <a:pt x="321998" y="107158"/>
                  </a:lnTo>
                  <a:lnTo>
                    <a:pt x="320019" y="102247"/>
                  </a:lnTo>
                  <a:lnTo>
                    <a:pt x="317886" y="97401"/>
                  </a:lnTo>
                  <a:lnTo>
                    <a:pt x="315601" y="92625"/>
                  </a:lnTo>
                  <a:lnTo>
                    <a:pt x="313165" y="87924"/>
                  </a:lnTo>
                  <a:lnTo>
                    <a:pt x="310581" y="83302"/>
                  </a:lnTo>
                  <a:lnTo>
                    <a:pt x="307853" y="78765"/>
                  </a:lnTo>
                  <a:lnTo>
                    <a:pt x="304982" y="74316"/>
                  </a:lnTo>
                  <a:lnTo>
                    <a:pt x="301972" y="69960"/>
                  </a:lnTo>
                  <a:lnTo>
                    <a:pt x="298825" y="65702"/>
                  </a:lnTo>
                  <a:lnTo>
                    <a:pt x="295545" y="61545"/>
                  </a:lnTo>
                  <a:lnTo>
                    <a:pt x="292135" y="57495"/>
                  </a:lnTo>
                  <a:lnTo>
                    <a:pt x="288599" y="53554"/>
                  </a:lnTo>
                  <a:lnTo>
                    <a:pt x="284939" y="49728"/>
                  </a:lnTo>
                  <a:lnTo>
                    <a:pt x="281160" y="46019"/>
                  </a:lnTo>
                  <a:lnTo>
                    <a:pt x="277266" y="42432"/>
                  </a:lnTo>
                  <a:lnTo>
                    <a:pt x="273260" y="38970"/>
                  </a:lnTo>
                  <a:lnTo>
                    <a:pt x="269146" y="35637"/>
                  </a:lnTo>
                  <a:lnTo>
                    <a:pt x="264929" y="32435"/>
                  </a:lnTo>
                  <a:lnTo>
                    <a:pt x="260613" y="29369"/>
                  </a:lnTo>
                  <a:lnTo>
                    <a:pt x="256201" y="26441"/>
                  </a:lnTo>
                  <a:lnTo>
                    <a:pt x="251699" y="23654"/>
                  </a:lnTo>
                  <a:lnTo>
                    <a:pt x="247111" y="21011"/>
                  </a:lnTo>
                  <a:lnTo>
                    <a:pt x="242442" y="18515"/>
                  </a:lnTo>
                  <a:lnTo>
                    <a:pt x="237696" y="16168"/>
                  </a:lnTo>
                  <a:lnTo>
                    <a:pt x="232878" y="13972"/>
                  </a:lnTo>
                  <a:lnTo>
                    <a:pt x="227993" y="11930"/>
                  </a:lnTo>
                  <a:lnTo>
                    <a:pt x="223046" y="10044"/>
                  </a:lnTo>
                  <a:lnTo>
                    <a:pt x="218041" y="8315"/>
                  </a:lnTo>
                  <a:lnTo>
                    <a:pt x="212984" y="6746"/>
                  </a:lnTo>
                  <a:lnTo>
                    <a:pt x="207880" y="5338"/>
                  </a:lnTo>
                  <a:lnTo>
                    <a:pt x="202734" y="4092"/>
                  </a:lnTo>
                  <a:lnTo>
                    <a:pt x="197551" y="3009"/>
                  </a:lnTo>
                  <a:lnTo>
                    <a:pt x="192337" y="2092"/>
                  </a:lnTo>
                  <a:lnTo>
                    <a:pt x="187096" y="1339"/>
                  </a:lnTo>
                  <a:lnTo>
                    <a:pt x="181834" y="754"/>
                  </a:lnTo>
                  <a:lnTo>
                    <a:pt x="176556" y="335"/>
                  </a:lnTo>
                  <a:lnTo>
                    <a:pt x="171267" y="83"/>
                  </a:lnTo>
                  <a:lnTo>
                    <a:pt x="165973" y="0"/>
                  </a:lnTo>
                  <a:lnTo>
                    <a:pt x="165973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3626443" y="5103947"/>
              <a:ext cx="2645" cy="167167"/>
            </a:xfrm>
            <a:custGeom>
              <a:avLst/>
              <a:pathLst>
                <a:path w="2645" h="167167">
                  <a:moveTo>
                    <a:pt x="2645" y="0"/>
                  </a:moveTo>
                  <a:lnTo>
                    <a:pt x="0" y="20"/>
                  </a:lnTo>
                  <a:lnTo>
                    <a:pt x="2645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3626443" y="5103968"/>
              <a:ext cx="2645" cy="167146"/>
            </a:xfrm>
            <a:custGeom>
              <a:avLst/>
              <a:pathLst>
                <a:path w="2645" h="167146">
                  <a:moveTo>
                    <a:pt x="0" y="0"/>
                  </a:moveTo>
                  <a:lnTo>
                    <a:pt x="2645" y="16714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3626443" y="5103968"/>
              <a:ext cx="2645" cy="167146"/>
            </a:xfrm>
            <a:custGeom>
              <a:avLst/>
              <a:pathLst>
                <a:path w="2645" h="167146">
                  <a:moveTo>
                    <a:pt x="0" y="0"/>
                  </a:moveTo>
                  <a:lnTo>
                    <a:pt x="2645" y="16714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3626443" y="5103968"/>
              <a:ext cx="2645" cy="167146"/>
            </a:xfrm>
            <a:custGeom>
              <a:avLst/>
              <a:pathLst>
                <a:path w="2645" h="167146">
                  <a:moveTo>
                    <a:pt x="0" y="0"/>
                  </a:moveTo>
                  <a:lnTo>
                    <a:pt x="2645" y="1671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3626443" y="5103968"/>
              <a:ext cx="2645" cy="167146"/>
            </a:xfrm>
            <a:custGeom>
              <a:avLst/>
              <a:pathLst>
                <a:path w="2645" h="167146">
                  <a:moveTo>
                    <a:pt x="0" y="0"/>
                  </a:moveTo>
                  <a:lnTo>
                    <a:pt x="2645" y="1671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3626443" y="5103968"/>
              <a:ext cx="2645" cy="167146"/>
            </a:xfrm>
            <a:custGeom>
              <a:avLst/>
              <a:pathLst>
                <a:path w="2645" h="167146">
                  <a:moveTo>
                    <a:pt x="0" y="0"/>
                  </a:moveTo>
                  <a:lnTo>
                    <a:pt x="2645" y="1671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3626443" y="5103968"/>
              <a:ext cx="2645" cy="167146"/>
            </a:xfrm>
            <a:custGeom>
              <a:avLst/>
              <a:pathLst>
                <a:path w="2645" h="167146">
                  <a:moveTo>
                    <a:pt x="0" y="0"/>
                  </a:moveTo>
                  <a:lnTo>
                    <a:pt x="2645" y="16714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3626443" y="5103968"/>
              <a:ext cx="2645" cy="167146"/>
            </a:xfrm>
            <a:custGeom>
              <a:avLst/>
              <a:pathLst>
                <a:path w="2645" h="167146">
                  <a:moveTo>
                    <a:pt x="0" y="0"/>
                  </a:moveTo>
                  <a:lnTo>
                    <a:pt x="2645" y="16714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3626443" y="5103968"/>
              <a:ext cx="2645" cy="167146"/>
            </a:xfrm>
            <a:custGeom>
              <a:avLst/>
              <a:pathLst>
                <a:path w="2645" h="167146">
                  <a:moveTo>
                    <a:pt x="0" y="0"/>
                  </a:moveTo>
                  <a:lnTo>
                    <a:pt x="2645" y="16714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3461921" y="5103968"/>
              <a:ext cx="334334" cy="334295"/>
            </a:xfrm>
            <a:custGeom>
              <a:avLst/>
              <a:pathLst>
                <a:path w="334334" h="334295">
                  <a:moveTo>
                    <a:pt x="164522" y="0"/>
                  </a:moveTo>
                  <a:lnTo>
                    <a:pt x="159222" y="167"/>
                  </a:lnTo>
                  <a:lnTo>
                    <a:pt x="153929" y="504"/>
                  </a:lnTo>
                  <a:lnTo>
                    <a:pt x="148650" y="1007"/>
                  </a:lnTo>
                  <a:lnTo>
                    <a:pt x="143390" y="1678"/>
                  </a:lnTo>
                  <a:lnTo>
                    <a:pt x="138154" y="2516"/>
                  </a:lnTo>
                  <a:lnTo>
                    <a:pt x="132947" y="3519"/>
                  </a:lnTo>
                  <a:lnTo>
                    <a:pt x="127774" y="4686"/>
                  </a:lnTo>
                  <a:lnTo>
                    <a:pt x="122641" y="6018"/>
                  </a:lnTo>
                  <a:lnTo>
                    <a:pt x="117553" y="7511"/>
                  </a:lnTo>
                  <a:lnTo>
                    <a:pt x="112514" y="9165"/>
                  </a:lnTo>
                  <a:lnTo>
                    <a:pt x="107531" y="10978"/>
                  </a:lnTo>
                  <a:lnTo>
                    <a:pt x="102607" y="12948"/>
                  </a:lnTo>
                  <a:lnTo>
                    <a:pt x="97749" y="15073"/>
                  </a:lnTo>
                  <a:lnTo>
                    <a:pt x="92961" y="17352"/>
                  </a:lnTo>
                  <a:lnTo>
                    <a:pt x="88247" y="19781"/>
                  </a:lnTo>
                  <a:lnTo>
                    <a:pt x="83612" y="22358"/>
                  </a:lnTo>
                  <a:lnTo>
                    <a:pt x="79062" y="25081"/>
                  </a:lnTo>
                  <a:lnTo>
                    <a:pt x="74600" y="27947"/>
                  </a:lnTo>
                  <a:lnTo>
                    <a:pt x="70232" y="30953"/>
                  </a:lnTo>
                  <a:lnTo>
                    <a:pt x="65961" y="34096"/>
                  </a:lnTo>
                  <a:lnTo>
                    <a:pt x="61791" y="37373"/>
                  </a:lnTo>
                  <a:lnTo>
                    <a:pt x="57728" y="40781"/>
                  </a:lnTo>
                  <a:lnTo>
                    <a:pt x="53775" y="44316"/>
                  </a:lnTo>
                  <a:lnTo>
                    <a:pt x="49936" y="47974"/>
                  </a:lnTo>
                  <a:lnTo>
                    <a:pt x="46215" y="51752"/>
                  </a:lnTo>
                  <a:lnTo>
                    <a:pt x="42616" y="55647"/>
                  </a:lnTo>
                  <a:lnTo>
                    <a:pt x="39142" y="59653"/>
                  </a:lnTo>
                  <a:lnTo>
                    <a:pt x="35797" y="63768"/>
                  </a:lnTo>
                  <a:lnTo>
                    <a:pt x="32584" y="67987"/>
                  </a:lnTo>
                  <a:lnTo>
                    <a:pt x="29507" y="72306"/>
                  </a:lnTo>
                  <a:lnTo>
                    <a:pt x="26568" y="76720"/>
                  </a:lnTo>
                  <a:lnTo>
                    <a:pt x="23771" y="81225"/>
                  </a:lnTo>
                  <a:lnTo>
                    <a:pt x="21118" y="85816"/>
                  </a:lnTo>
                  <a:lnTo>
                    <a:pt x="18611" y="90489"/>
                  </a:lnTo>
                  <a:lnTo>
                    <a:pt x="16255" y="95240"/>
                  </a:lnTo>
                  <a:lnTo>
                    <a:pt x="14050" y="100063"/>
                  </a:lnTo>
                  <a:lnTo>
                    <a:pt x="11999" y="104953"/>
                  </a:lnTo>
                  <a:lnTo>
                    <a:pt x="10105" y="109906"/>
                  </a:lnTo>
                  <a:lnTo>
                    <a:pt x="8368" y="114917"/>
                  </a:lnTo>
                  <a:lnTo>
                    <a:pt x="6791" y="119980"/>
                  </a:lnTo>
                  <a:lnTo>
                    <a:pt x="5376" y="125090"/>
                  </a:lnTo>
                  <a:lnTo>
                    <a:pt x="4124" y="130243"/>
                  </a:lnTo>
                  <a:lnTo>
                    <a:pt x="3035" y="135433"/>
                  </a:lnTo>
                  <a:lnTo>
                    <a:pt x="2112" y="140655"/>
                  </a:lnTo>
                  <a:lnTo>
                    <a:pt x="1355" y="145903"/>
                  </a:lnTo>
                  <a:lnTo>
                    <a:pt x="764" y="151173"/>
                  </a:lnTo>
                  <a:lnTo>
                    <a:pt x="341" y="156459"/>
                  </a:lnTo>
                  <a:lnTo>
                    <a:pt x="86" y="161756"/>
                  </a:lnTo>
                  <a:lnTo>
                    <a:pt x="0" y="167058"/>
                  </a:lnTo>
                  <a:lnTo>
                    <a:pt x="81" y="172361"/>
                  </a:lnTo>
                  <a:lnTo>
                    <a:pt x="330" y="177658"/>
                  </a:lnTo>
                  <a:lnTo>
                    <a:pt x="748" y="182944"/>
                  </a:lnTo>
                  <a:lnTo>
                    <a:pt x="1332" y="188215"/>
                  </a:lnTo>
                  <a:lnTo>
                    <a:pt x="2084" y="193464"/>
                  </a:lnTo>
                  <a:lnTo>
                    <a:pt x="3002" y="198687"/>
                  </a:lnTo>
                  <a:lnTo>
                    <a:pt x="4085" y="203878"/>
                  </a:lnTo>
                  <a:lnTo>
                    <a:pt x="5332" y="209032"/>
                  </a:lnTo>
                  <a:lnTo>
                    <a:pt x="6742" y="214144"/>
                  </a:lnTo>
                  <a:lnTo>
                    <a:pt x="8314" y="219209"/>
                  </a:lnTo>
                  <a:lnTo>
                    <a:pt x="10045" y="224221"/>
                  </a:lnTo>
                  <a:lnTo>
                    <a:pt x="11934" y="229176"/>
                  </a:lnTo>
                  <a:lnTo>
                    <a:pt x="13980" y="234069"/>
                  </a:lnTo>
                  <a:lnTo>
                    <a:pt x="16179" y="238894"/>
                  </a:lnTo>
                  <a:lnTo>
                    <a:pt x="18531" y="243647"/>
                  </a:lnTo>
                  <a:lnTo>
                    <a:pt x="21032" y="248323"/>
                  </a:lnTo>
                  <a:lnTo>
                    <a:pt x="23681" y="252917"/>
                  </a:lnTo>
                  <a:lnTo>
                    <a:pt x="26473" y="257425"/>
                  </a:lnTo>
                  <a:lnTo>
                    <a:pt x="29408" y="261842"/>
                  </a:lnTo>
                  <a:lnTo>
                    <a:pt x="32481" y="266164"/>
                  </a:lnTo>
                  <a:lnTo>
                    <a:pt x="35689" y="270386"/>
                  </a:lnTo>
                  <a:lnTo>
                    <a:pt x="39030" y="274504"/>
                  </a:lnTo>
                  <a:lnTo>
                    <a:pt x="42499" y="278515"/>
                  </a:lnTo>
                  <a:lnTo>
                    <a:pt x="46095" y="282413"/>
                  </a:lnTo>
                  <a:lnTo>
                    <a:pt x="49812" y="286195"/>
                  </a:lnTo>
                  <a:lnTo>
                    <a:pt x="53647" y="289857"/>
                  </a:lnTo>
                  <a:lnTo>
                    <a:pt x="57596" y="293396"/>
                  </a:lnTo>
                  <a:lnTo>
                    <a:pt x="61655" y="296808"/>
                  </a:lnTo>
                  <a:lnTo>
                    <a:pt x="65821" y="300090"/>
                  </a:lnTo>
                  <a:lnTo>
                    <a:pt x="70089" y="303237"/>
                  </a:lnTo>
                  <a:lnTo>
                    <a:pt x="74454" y="306248"/>
                  </a:lnTo>
                  <a:lnTo>
                    <a:pt x="78913" y="309119"/>
                  </a:lnTo>
                  <a:lnTo>
                    <a:pt x="83460" y="311846"/>
                  </a:lnTo>
                  <a:lnTo>
                    <a:pt x="88092" y="314429"/>
                  </a:lnTo>
                  <a:lnTo>
                    <a:pt x="92804" y="316863"/>
                  </a:lnTo>
                  <a:lnTo>
                    <a:pt x="97590" y="319146"/>
                  </a:lnTo>
                  <a:lnTo>
                    <a:pt x="102446" y="321276"/>
                  </a:lnTo>
                  <a:lnTo>
                    <a:pt x="107367" y="323252"/>
                  </a:lnTo>
                  <a:lnTo>
                    <a:pt x="112349" y="325070"/>
                  </a:lnTo>
                  <a:lnTo>
                    <a:pt x="117385" y="326729"/>
                  </a:lnTo>
                  <a:lnTo>
                    <a:pt x="122472" y="328228"/>
                  </a:lnTo>
                  <a:lnTo>
                    <a:pt x="127604" y="329564"/>
                  </a:lnTo>
                  <a:lnTo>
                    <a:pt x="132775" y="330737"/>
                  </a:lnTo>
                  <a:lnTo>
                    <a:pt x="137981" y="331746"/>
                  </a:lnTo>
                  <a:lnTo>
                    <a:pt x="143217" y="332589"/>
                  </a:lnTo>
                  <a:lnTo>
                    <a:pt x="148476" y="333265"/>
                  </a:lnTo>
                  <a:lnTo>
                    <a:pt x="153755" y="333775"/>
                  </a:lnTo>
                  <a:lnTo>
                    <a:pt x="159047" y="334116"/>
                  </a:lnTo>
                  <a:lnTo>
                    <a:pt x="164347" y="334290"/>
                  </a:lnTo>
                  <a:lnTo>
                    <a:pt x="169650" y="334295"/>
                  </a:lnTo>
                  <a:lnTo>
                    <a:pt x="174950" y="334132"/>
                  </a:lnTo>
                  <a:lnTo>
                    <a:pt x="180243" y="333801"/>
                  </a:lnTo>
                  <a:lnTo>
                    <a:pt x="185522" y="333303"/>
                  </a:lnTo>
                  <a:lnTo>
                    <a:pt x="190783" y="332637"/>
                  </a:lnTo>
                  <a:lnTo>
                    <a:pt x="196020" y="331805"/>
                  </a:lnTo>
                  <a:lnTo>
                    <a:pt x="201228" y="330807"/>
                  </a:lnTo>
                  <a:lnTo>
                    <a:pt x="206402" y="329644"/>
                  </a:lnTo>
                  <a:lnTo>
                    <a:pt x="211536" y="328318"/>
                  </a:lnTo>
                  <a:lnTo>
                    <a:pt x="216626" y="326829"/>
                  </a:lnTo>
                  <a:lnTo>
                    <a:pt x="221666" y="325180"/>
                  </a:lnTo>
                  <a:lnTo>
                    <a:pt x="226651" y="323372"/>
                  </a:lnTo>
                  <a:lnTo>
                    <a:pt x="231577" y="321407"/>
                  </a:lnTo>
                  <a:lnTo>
                    <a:pt x="236437" y="319286"/>
                  </a:lnTo>
                  <a:lnTo>
                    <a:pt x="241228" y="317012"/>
                  </a:lnTo>
                  <a:lnTo>
                    <a:pt x="245944" y="314588"/>
                  </a:lnTo>
                  <a:lnTo>
                    <a:pt x="250581" y="312015"/>
                  </a:lnTo>
                  <a:lnTo>
                    <a:pt x="255134" y="309296"/>
                  </a:lnTo>
                  <a:lnTo>
                    <a:pt x="259598" y="306435"/>
                  </a:lnTo>
                  <a:lnTo>
                    <a:pt x="263970" y="303433"/>
                  </a:lnTo>
                  <a:lnTo>
                    <a:pt x="268244" y="300294"/>
                  </a:lnTo>
                  <a:lnTo>
                    <a:pt x="272416" y="297021"/>
                  </a:lnTo>
                  <a:lnTo>
                    <a:pt x="276483" y="293617"/>
                  </a:lnTo>
                  <a:lnTo>
                    <a:pt x="280439" y="290086"/>
                  </a:lnTo>
                  <a:lnTo>
                    <a:pt x="284282" y="286432"/>
                  </a:lnTo>
                  <a:lnTo>
                    <a:pt x="288006" y="282657"/>
                  </a:lnTo>
                  <a:lnTo>
                    <a:pt x="291609" y="278766"/>
                  </a:lnTo>
                  <a:lnTo>
                    <a:pt x="295087" y="274763"/>
                  </a:lnTo>
                  <a:lnTo>
                    <a:pt x="298436" y="270651"/>
                  </a:lnTo>
                  <a:lnTo>
                    <a:pt x="301653" y="266436"/>
                  </a:lnTo>
                  <a:lnTo>
                    <a:pt x="304735" y="262120"/>
                  </a:lnTo>
                  <a:lnTo>
                    <a:pt x="307678" y="257709"/>
                  </a:lnTo>
                  <a:lnTo>
                    <a:pt x="310480" y="253207"/>
                  </a:lnTo>
                  <a:lnTo>
                    <a:pt x="313137" y="248618"/>
                  </a:lnTo>
                  <a:lnTo>
                    <a:pt x="315648" y="243947"/>
                  </a:lnTo>
                  <a:lnTo>
                    <a:pt x="318009" y="239199"/>
                  </a:lnTo>
                  <a:lnTo>
                    <a:pt x="320219" y="234378"/>
                  </a:lnTo>
                  <a:lnTo>
                    <a:pt x="322274" y="229490"/>
                  </a:lnTo>
                  <a:lnTo>
                    <a:pt x="324173" y="224539"/>
                  </a:lnTo>
                  <a:lnTo>
                    <a:pt x="325915" y="219530"/>
                  </a:lnTo>
                  <a:lnTo>
                    <a:pt x="327496" y="214468"/>
                  </a:lnTo>
                  <a:lnTo>
                    <a:pt x="328917" y="209359"/>
                  </a:lnTo>
                  <a:lnTo>
                    <a:pt x="330174" y="204207"/>
                  </a:lnTo>
                  <a:lnTo>
                    <a:pt x="331268" y="199018"/>
                  </a:lnTo>
                  <a:lnTo>
                    <a:pt x="332196" y="193797"/>
                  </a:lnTo>
                  <a:lnTo>
                    <a:pt x="332958" y="188550"/>
                  </a:lnTo>
                  <a:lnTo>
                    <a:pt x="333554" y="183280"/>
                  </a:lnTo>
                  <a:lnTo>
                    <a:pt x="333982" y="177995"/>
                  </a:lnTo>
                  <a:lnTo>
                    <a:pt x="334242" y="172698"/>
                  </a:lnTo>
                  <a:lnTo>
                    <a:pt x="334334" y="167396"/>
                  </a:lnTo>
                  <a:lnTo>
                    <a:pt x="334258" y="162094"/>
                  </a:lnTo>
                  <a:lnTo>
                    <a:pt x="334014" y="156796"/>
                  </a:lnTo>
                  <a:lnTo>
                    <a:pt x="333601" y="151510"/>
                  </a:lnTo>
                  <a:lnTo>
                    <a:pt x="333022" y="146238"/>
                  </a:lnTo>
                  <a:lnTo>
                    <a:pt x="332275" y="140988"/>
                  </a:lnTo>
                  <a:lnTo>
                    <a:pt x="331362" y="135765"/>
                  </a:lnTo>
                  <a:lnTo>
                    <a:pt x="330284" y="130572"/>
                  </a:lnTo>
                  <a:lnTo>
                    <a:pt x="329042" y="125417"/>
                  </a:lnTo>
                  <a:lnTo>
                    <a:pt x="327637" y="120304"/>
                  </a:lnTo>
                  <a:lnTo>
                    <a:pt x="326071" y="115237"/>
                  </a:lnTo>
                  <a:lnTo>
                    <a:pt x="324344" y="110223"/>
                  </a:lnTo>
                  <a:lnTo>
                    <a:pt x="322460" y="105267"/>
                  </a:lnTo>
                  <a:lnTo>
                    <a:pt x="320419" y="100372"/>
                  </a:lnTo>
                  <a:lnTo>
                    <a:pt x="318224" y="95545"/>
                  </a:lnTo>
                  <a:lnTo>
                    <a:pt x="315877" y="90790"/>
                  </a:lnTo>
                  <a:lnTo>
                    <a:pt x="313380" y="86111"/>
                  </a:lnTo>
                  <a:lnTo>
                    <a:pt x="310736" y="81514"/>
                  </a:lnTo>
                  <a:lnTo>
                    <a:pt x="307948" y="77004"/>
                  </a:lnTo>
                  <a:lnTo>
                    <a:pt x="305018" y="72584"/>
                  </a:lnTo>
                  <a:lnTo>
                    <a:pt x="301949" y="68259"/>
                  </a:lnTo>
                  <a:lnTo>
                    <a:pt x="298745" y="64034"/>
                  </a:lnTo>
                  <a:lnTo>
                    <a:pt x="295408" y="59912"/>
                  </a:lnTo>
                  <a:lnTo>
                    <a:pt x="291943" y="55899"/>
                  </a:lnTo>
                  <a:lnTo>
                    <a:pt x="288351" y="51997"/>
                  </a:lnTo>
                  <a:lnTo>
                    <a:pt x="284638" y="48211"/>
                  </a:lnTo>
                  <a:lnTo>
                    <a:pt x="280806" y="44545"/>
                  </a:lnTo>
                  <a:lnTo>
                    <a:pt x="276861" y="41002"/>
                  </a:lnTo>
                  <a:lnTo>
                    <a:pt x="272804" y="37586"/>
                  </a:lnTo>
                  <a:lnTo>
                    <a:pt x="268642" y="34301"/>
                  </a:lnTo>
                  <a:lnTo>
                    <a:pt x="264377" y="31149"/>
                  </a:lnTo>
                  <a:lnTo>
                    <a:pt x="260015" y="28134"/>
                  </a:lnTo>
                  <a:lnTo>
                    <a:pt x="255559" y="25259"/>
                  </a:lnTo>
                  <a:lnTo>
                    <a:pt x="251014" y="22527"/>
                  </a:lnTo>
                  <a:lnTo>
                    <a:pt x="246385" y="19940"/>
                  </a:lnTo>
                  <a:lnTo>
                    <a:pt x="241676" y="17502"/>
                  </a:lnTo>
                  <a:lnTo>
                    <a:pt x="236892" y="15214"/>
                  </a:lnTo>
                  <a:lnTo>
                    <a:pt x="232038" y="13079"/>
                  </a:lnTo>
                  <a:lnTo>
                    <a:pt x="227118" y="11099"/>
                  </a:lnTo>
                  <a:lnTo>
                    <a:pt x="222139" y="9276"/>
                  </a:lnTo>
                  <a:lnTo>
                    <a:pt x="217104" y="7611"/>
                  </a:lnTo>
                  <a:lnTo>
                    <a:pt x="212018" y="6108"/>
                  </a:lnTo>
                  <a:lnTo>
                    <a:pt x="206888" y="4766"/>
                  </a:lnTo>
                  <a:lnTo>
                    <a:pt x="201718" y="3588"/>
                  </a:lnTo>
                  <a:lnTo>
                    <a:pt x="196513" y="2574"/>
                  </a:lnTo>
                  <a:lnTo>
                    <a:pt x="191278" y="1726"/>
                  </a:lnTo>
                  <a:lnTo>
                    <a:pt x="186019" y="1045"/>
                  </a:lnTo>
                  <a:lnTo>
                    <a:pt x="180741" y="531"/>
                  </a:lnTo>
                  <a:lnTo>
                    <a:pt x="175449" y="184"/>
                  </a:lnTo>
                  <a:lnTo>
                    <a:pt x="170150" y="5"/>
                  </a:lnTo>
                  <a:lnTo>
                    <a:pt x="167167" y="167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3629088" y="5103947"/>
              <a:ext cx="2982" cy="167167"/>
            </a:xfrm>
            <a:custGeom>
              <a:avLst/>
              <a:pathLst>
                <a:path w="2982" h="167167">
                  <a:moveTo>
                    <a:pt x="2982" y="26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3938734" y="5309273"/>
              <a:ext cx="167160" cy="187392"/>
            </a:xfrm>
            <a:custGeom>
              <a:avLst/>
              <a:pathLst>
                <a:path w="167160" h="187392">
                  <a:moveTo>
                    <a:pt x="167160" y="0"/>
                  </a:moveTo>
                  <a:lnTo>
                    <a:pt x="161722" y="88"/>
                  </a:lnTo>
                  <a:lnTo>
                    <a:pt x="156289" y="353"/>
                  </a:lnTo>
                  <a:lnTo>
                    <a:pt x="150867" y="795"/>
                  </a:lnTo>
                  <a:lnTo>
                    <a:pt x="145463" y="1414"/>
                  </a:lnTo>
                  <a:lnTo>
                    <a:pt x="140082" y="2207"/>
                  </a:lnTo>
                  <a:lnTo>
                    <a:pt x="134730" y="3175"/>
                  </a:lnTo>
                  <a:lnTo>
                    <a:pt x="129411" y="4317"/>
                  </a:lnTo>
                  <a:lnTo>
                    <a:pt x="124133" y="5632"/>
                  </a:lnTo>
                  <a:lnTo>
                    <a:pt x="118901" y="7117"/>
                  </a:lnTo>
                  <a:lnTo>
                    <a:pt x="113719" y="8772"/>
                  </a:lnTo>
                  <a:lnTo>
                    <a:pt x="108594" y="10594"/>
                  </a:lnTo>
                  <a:lnTo>
                    <a:pt x="103531" y="12583"/>
                  </a:lnTo>
                  <a:lnTo>
                    <a:pt x="98535" y="14735"/>
                  </a:lnTo>
                  <a:lnTo>
                    <a:pt x="93612" y="17048"/>
                  </a:lnTo>
                  <a:lnTo>
                    <a:pt x="88767" y="19520"/>
                  </a:lnTo>
                  <a:lnTo>
                    <a:pt x="84005" y="22149"/>
                  </a:lnTo>
                  <a:lnTo>
                    <a:pt x="79331" y="24931"/>
                  </a:lnTo>
                  <a:lnTo>
                    <a:pt x="74750" y="27864"/>
                  </a:lnTo>
                  <a:lnTo>
                    <a:pt x="70267" y="30944"/>
                  </a:lnTo>
                  <a:lnTo>
                    <a:pt x="65886" y="34169"/>
                  </a:lnTo>
                  <a:lnTo>
                    <a:pt x="61613" y="37534"/>
                  </a:lnTo>
                  <a:lnTo>
                    <a:pt x="57451" y="41036"/>
                  </a:lnTo>
                  <a:lnTo>
                    <a:pt x="53406" y="44673"/>
                  </a:lnTo>
                  <a:lnTo>
                    <a:pt x="49481" y="48438"/>
                  </a:lnTo>
                  <a:lnTo>
                    <a:pt x="45680" y="52330"/>
                  </a:lnTo>
                  <a:lnTo>
                    <a:pt x="42009" y="56343"/>
                  </a:lnTo>
                  <a:lnTo>
                    <a:pt x="38469" y="60473"/>
                  </a:lnTo>
                  <a:lnTo>
                    <a:pt x="35066" y="64717"/>
                  </a:lnTo>
                  <a:lnTo>
                    <a:pt x="31803" y="69068"/>
                  </a:lnTo>
                  <a:lnTo>
                    <a:pt x="28683" y="73524"/>
                  </a:lnTo>
                  <a:lnTo>
                    <a:pt x="25710" y="78079"/>
                  </a:lnTo>
                  <a:lnTo>
                    <a:pt x="22886" y="82728"/>
                  </a:lnTo>
                  <a:lnTo>
                    <a:pt x="20215" y="87467"/>
                  </a:lnTo>
                  <a:lnTo>
                    <a:pt x="17700" y="92289"/>
                  </a:lnTo>
                  <a:lnTo>
                    <a:pt x="15343" y="97192"/>
                  </a:lnTo>
                  <a:lnTo>
                    <a:pt x="13147" y="102168"/>
                  </a:lnTo>
                  <a:lnTo>
                    <a:pt x="11114" y="107213"/>
                  </a:lnTo>
                  <a:lnTo>
                    <a:pt x="9246" y="112322"/>
                  </a:lnTo>
                  <a:lnTo>
                    <a:pt x="7545" y="117488"/>
                  </a:lnTo>
                  <a:lnTo>
                    <a:pt x="6013" y="122708"/>
                  </a:lnTo>
                  <a:lnTo>
                    <a:pt x="4652" y="127974"/>
                  </a:lnTo>
                  <a:lnTo>
                    <a:pt x="3463" y="133282"/>
                  </a:lnTo>
                  <a:lnTo>
                    <a:pt x="2447" y="138625"/>
                  </a:lnTo>
                  <a:lnTo>
                    <a:pt x="1606" y="143999"/>
                  </a:lnTo>
                  <a:lnTo>
                    <a:pt x="940" y="149398"/>
                  </a:lnTo>
                  <a:lnTo>
                    <a:pt x="450" y="154815"/>
                  </a:lnTo>
                  <a:lnTo>
                    <a:pt x="136" y="160245"/>
                  </a:lnTo>
                  <a:lnTo>
                    <a:pt x="0" y="165683"/>
                  </a:lnTo>
                  <a:lnTo>
                    <a:pt x="40" y="171122"/>
                  </a:lnTo>
                  <a:lnTo>
                    <a:pt x="257" y="176557"/>
                  </a:lnTo>
                  <a:lnTo>
                    <a:pt x="651" y="181983"/>
                  </a:lnTo>
                  <a:lnTo>
                    <a:pt x="1221" y="187392"/>
                  </a:lnTo>
                  <a:lnTo>
                    <a:pt x="167160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3939955" y="5309273"/>
              <a:ext cx="333094" cy="334330"/>
            </a:xfrm>
            <a:custGeom>
              <a:avLst/>
              <a:pathLst>
                <a:path w="333094" h="334330">
                  <a:moveTo>
                    <a:pt x="0" y="187392"/>
                  </a:moveTo>
                  <a:lnTo>
                    <a:pt x="723" y="192635"/>
                  </a:lnTo>
                  <a:lnTo>
                    <a:pt x="1612" y="197853"/>
                  </a:lnTo>
                  <a:lnTo>
                    <a:pt x="2666" y="203039"/>
                  </a:lnTo>
                  <a:lnTo>
                    <a:pt x="3883" y="208190"/>
                  </a:lnTo>
                  <a:lnTo>
                    <a:pt x="5263" y="213300"/>
                  </a:lnTo>
                  <a:lnTo>
                    <a:pt x="6804" y="218363"/>
                  </a:lnTo>
                  <a:lnTo>
                    <a:pt x="8505" y="223376"/>
                  </a:lnTo>
                  <a:lnTo>
                    <a:pt x="10363" y="228331"/>
                  </a:lnTo>
                  <a:lnTo>
                    <a:pt x="12377" y="233226"/>
                  </a:lnTo>
                  <a:lnTo>
                    <a:pt x="14546" y="238054"/>
                  </a:lnTo>
                  <a:lnTo>
                    <a:pt x="16866" y="242811"/>
                  </a:lnTo>
                  <a:lnTo>
                    <a:pt x="19335" y="247493"/>
                  </a:lnTo>
                  <a:lnTo>
                    <a:pt x="21951" y="252094"/>
                  </a:lnTo>
                  <a:lnTo>
                    <a:pt x="24712" y="256609"/>
                  </a:lnTo>
                  <a:lnTo>
                    <a:pt x="27614" y="261035"/>
                  </a:lnTo>
                  <a:lnTo>
                    <a:pt x="30655" y="265367"/>
                  </a:lnTo>
                  <a:lnTo>
                    <a:pt x="33832" y="269601"/>
                  </a:lnTo>
                  <a:lnTo>
                    <a:pt x="37141" y="273732"/>
                  </a:lnTo>
                  <a:lnTo>
                    <a:pt x="40579" y="277756"/>
                  </a:lnTo>
                  <a:lnTo>
                    <a:pt x="44143" y="281669"/>
                  </a:lnTo>
                  <a:lnTo>
                    <a:pt x="47829" y="285467"/>
                  </a:lnTo>
                  <a:lnTo>
                    <a:pt x="51633" y="289147"/>
                  </a:lnTo>
                  <a:lnTo>
                    <a:pt x="55552" y="292704"/>
                  </a:lnTo>
                  <a:lnTo>
                    <a:pt x="59582" y="296136"/>
                  </a:lnTo>
                  <a:lnTo>
                    <a:pt x="63718" y="299438"/>
                  </a:lnTo>
                  <a:lnTo>
                    <a:pt x="67956" y="302608"/>
                  </a:lnTo>
                  <a:lnTo>
                    <a:pt x="72293" y="305642"/>
                  </a:lnTo>
                  <a:lnTo>
                    <a:pt x="76724" y="308537"/>
                  </a:lnTo>
                  <a:lnTo>
                    <a:pt x="81244" y="311291"/>
                  </a:lnTo>
                  <a:lnTo>
                    <a:pt x="85849" y="313900"/>
                  </a:lnTo>
                  <a:lnTo>
                    <a:pt x="90534" y="316362"/>
                  </a:lnTo>
                  <a:lnTo>
                    <a:pt x="95295" y="318674"/>
                  </a:lnTo>
                  <a:lnTo>
                    <a:pt x="100127" y="320835"/>
                  </a:lnTo>
                  <a:lnTo>
                    <a:pt x="105025" y="322841"/>
                  </a:lnTo>
                  <a:lnTo>
                    <a:pt x="109984" y="324691"/>
                  </a:lnTo>
                  <a:lnTo>
                    <a:pt x="114998" y="326384"/>
                  </a:lnTo>
                  <a:lnTo>
                    <a:pt x="120064" y="327917"/>
                  </a:lnTo>
                  <a:lnTo>
                    <a:pt x="125176" y="329288"/>
                  </a:lnTo>
                  <a:lnTo>
                    <a:pt x="130329" y="330498"/>
                  </a:lnTo>
                  <a:lnTo>
                    <a:pt x="135518" y="331543"/>
                  </a:lnTo>
                  <a:lnTo>
                    <a:pt x="140737" y="332424"/>
                  </a:lnTo>
                  <a:lnTo>
                    <a:pt x="145981" y="333139"/>
                  </a:lnTo>
                  <a:lnTo>
                    <a:pt x="151245" y="333687"/>
                  </a:lnTo>
                  <a:lnTo>
                    <a:pt x="156524" y="334069"/>
                  </a:lnTo>
                  <a:lnTo>
                    <a:pt x="161813" y="334283"/>
                  </a:lnTo>
                  <a:lnTo>
                    <a:pt x="167105" y="334330"/>
                  </a:lnTo>
                  <a:lnTo>
                    <a:pt x="172396" y="334210"/>
                  </a:lnTo>
                  <a:lnTo>
                    <a:pt x="177681" y="333921"/>
                  </a:lnTo>
                  <a:lnTo>
                    <a:pt x="182955" y="333466"/>
                  </a:lnTo>
                  <a:lnTo>
                    <a:pt x="188211" y="332844"/>
                  </a:lnTo>
                  <a:lnTo>
                    <a:pt x="193444" y="332056"/>
                  </a:lnTo>
                  <a:lnTo>
                    <a:pt x="198651" y="331103"/>
                  </a:lnTo>
                  <a:lnTo>
                    <a:pt x="203824" y="329985"/>
                  </a:lnTo>
                  <a:lnTo>
                    <a:pt x="208959" y="328704"/>
                  </a:lnTo>
                  <a:lnTo>
                    <a:pt x="214052" y="327261"/>
                  </a:lnTo>
                  <a:lnTo>
                    <a:pt x="219096" y="325658"/>
                  </a:lnTo>
                  <a:lnTo>
                    <a:pt x="224087" y="323895"/>
                  </a:lnTo>
                  <a:lnTo>
                    <a:pt x="229019" y="321976"/>
                  </a:lnTo>
                  <a:lnTo>
                    <a:pt x="233888" y="319901"/>
                  </a:lnTo>
                  <a:lnTo>
                    <a:pt x="238689" y="317674"/>
                  </a:lnTo>
                  <a:lnTo>
                    <a:pt x="243418" y="315295"/>
                  </a:lnTo>
                  <a:lnTo>
                    <a:pt x="248068" y="312768"/>
                  </a:lnTo>
                  <a:lnTo>
                    <a:pt x="252636" y="310095"/>
                  </a:lnTo>
                  <a:lnTo>
                    <a:pt x="257118" y="307279"/>
                  </a:lnTo>
                  <a:lnTo>
                    <a:pt x="261508" y="304322"/>
                  </a:lnTo>
                  <a:lnTo>
                    <a:pt x="265802" y="301228"/>
                  </a:lnTo>
                  <a:lnTo>
                    <a:pt x="269996" y="297999"/>
                  </a:lnTo>
                  <a:lnTo>
                    <a:pt x="274085" y="294640"/>
                  </a:lnTo>
                  <a:lnTo>
                    <a:pt x="278067" y="291152"/>
                  </a:lnTo>
                  <a:lnTo>
                    <a:pt x="281935" y="287540"/>
                  </a:lnTo>
                  <a:lnTo>
                    <a:pt x="285688" y="283808"/>
                  </a:lnTo>
                  <a:lnTo>
                    <a:pt x="289321" y="279958"/>
                  </a:lnTo>
                  <a:lnTo>
                    <a:pt x="292829" y="275996"/>
                  </a:lnTo>
                  <a:lnTo>
                    <a:pt x="296211" y="271924"/>
                  </a:lnTo>
                  <a:lnTo>
                    <a:pt x="299462" y="267748"/>
                  </a:lnTo>
                  <a:lnTo>
                    <a:pt x="302579" y="263470"/>
                  </a:lnTo>
                  <a:lnTo>
                    <a:pt x="305560" y="259096"/>
                  </a:lnTo>
                  <a:lnTo>
                    <a:pt x="308400" y="254630"/>
                  </a:lnTo>
                  <a:lnTo>
                    <a:pt x="311097" y="250076"/>
                  </a:lnTo>
                  <a:lnTo>
                    <a:pt x="313649" y="245440"/>
                  </a:lnTo>
                  <a:lnTo>
                    <a:pt x="316053" y="240724"/>
                  </a:lnTo>
                  <a:lnTo>
                    <a:pt x="318307" y="235935"/>
                  </a:lnTo>
                  <a:lnTo>
                    <a:pt x="320407" y="231077"/>
                  </a:lnTo>
                  <a:lnTo>
                    <a:pt x="322353" y="226155"/>
                  </a:lnTo>
                  <a:lnTo>
                    <a:pt x="324142" y="221174"/>
                  </a:lnTo>
                  <a:lnTo>
                    <a:pt x="325772" y="216138"/>
                  </a:lnTo>
                  <a:lnTo>
                    <a:pt x="327243" y="211054"/>
                  </a:lnTo>
                  <a:lnTo>
                    <a:pt x="328551" y="205925"/>
                  </a:lnTo>
                  <a:lnTo>
                    <a:pt x="329697" y="200758"/>
                  </a:lnTo>
                  <a:lnTo>
                    <a:pt x="330678" y="195557"/>
                  </a:lnTo>
                  <a:lnTo>
                    <a:pt x="331494" y="190328"/>
                  </a:lnTo>
                  <a:lnTo>
                    <a:pt x="332144" y="185075"/>
                  </a:lnTo>
                  <a:lnTo>
                    <a:pt x="332628" y="179804"/>
                  </a:lnTo>
                  <a:lnTo>
                    <a:pt x="332945" y="174521"/>
                  </a:lnTo>
                  <a:lnTo>
                    <a:pt x="333094" y="169230"/>
                  </a:lnTo>
                  <a:lnTo>
                    <a:pt x="333075" y="163938"/>
                  </a:lnTo>
                  <a:lnTo>
                    <a:pt x="332889" y="158648"/>
                  </a:lnTo>
                  <a:lnTo>
                    <a:pt x="332536" y="153367"/>
                  </a:lnTo>
                  <a:lnTo>
                    <a:pt x="332015" y="148100"/>
                  </a:lnTo>
                  <a:lnTo>
                    <a:pt x="331329" y="142852"/>
                  </a:lnTo>
                  <a:lnTo>
                    <a:pt x="330476" y="137628"/>
                  </a:lnTo>
                  <a:lnTo>
                    <a:pt x="329458" y="132434"/>
                  </a:lnTo>
                  <a:lnTo>
                    <a:pt x="328277" y="127275"/>
                  </a:lnTo>
                  <a:lnTo>
                    <a:pt x="326933" y="122156"/>
                  </a:lnTo>
                  <a:lnTo>
                    <a:pt x="325427" y="117082"/>
                  </a:lnTo>
                  <a:lnTo>
                    <a:pt x="323761" y="112058"/>
                  </a:lnTo>
                  <a:lnTo>
                    <a:pt x="321938" y="107089"/>
                  </a:lnTo>
                  <a:lnTo>
                    <a:pt x="319958" y="102181"/>
                  </a:lnTo>
                  <a:lnTo>
                    <a:pt x="317823" y="97338"/>
                  </a:lnTo>
                  <a:lnTo>
                    <a:pt x="315536" y="92564"/>
                  </a:lnTo>
                  <a:lnTo>
                    <a:pt x="313100" y="87866"/>
                  </a:lnTo>
                  <a:lnTo>
                    <a:pt x="310515" y="83247"/>
                  </a:lnTo>
                  <a:lnTo>
                    <a:pt x="307786" y="78712"/>
                  </a:lnTo>
                  <a:lnTo>
                    <a:pt x="304915" y="74266"/>
                  </a:lnTo>
                  <a:lnTo>
                    <a:pt x="301904" y="69913"/>
                  </a:lnTo>
                  <a:lnTo>
                    <a:pt x="298757" y="65657"/>
                  </a:lnTo>
                  <a:lnTo>
                    <a:pt x="295477" y="61503"/>
                  </a:lnTo>
                  <a:lnTo>
                    <a:pt x="292067" y="57455"/>
                  </a:lnTo>
                  <a:lnTo>
                    <a:pt x="288531" y="53517"/>
                  </a:lnTo>
                  <a:lnTo>
                    <a:pt x="284871" y="49693"/>
                  </a:lnTo>
                  <a:lnTo>
                    <a:pt x="281093" y="45987"/>
                  </a:lnTo>
                  <a:lnTo>
                    <a:pt x="277199" y="42403"/>
                  </a:lnTo>
                  <a:lnTo>
                    <a:pt x="273193" y="38943"/>
                  </a:lnTo>
                  <a:lnTo>
                    <a:pt x="269080" y="35612"/>
                  </a:lnTo>
                  <a:lnTo>
                    <a:pt x="264864" y="32412"/>
                  </a:lnTo>
                  <a:lnTo>
                    <a:pt x="260548" y="29348"/>
                  </a:lnTo>
                  <a:lnTo>
                    <a:pt x="256138" y="26422"/>
                  </a:lnTo>
                  <a:lnTo>
                    <a:pt x="251637" y="23637"/>
                  </a:lnTo>
                  <a:lnTo>
                    <a:pt x="247050" y="20996"/>
                  </a:lnTo>
                  <a:lnTo>
                    <a:pt x="242382" y="18502"/>
                  </a:lnTo>
                  <a:lnTo>
                    <a:pt x="237638" y="16156"/>
                  </a:lnTo>
                  <a:lnTo>
                    <a:pt x="232821" y="13962"/>
                  </a:lnTo>
                  <a:lnTo>
                    <a:pt x="227938" y="11922"/>
                  </a:lnTo>
                  <a:lnTo>
                    <a:pt x="222992" y="10037"/>
                  </a:lnTo>
                  <a:lnTo>
                    <a:pt x="217989" y="8309"/>
                  </a:lnTo>
                  <a:lnTo>
                    <a:pt x="212934" y="6741"/>
                  </a:lnTo>
                  <a:lnTo>
                    <a:pt x="207831" y="5334"/>
                  </a:lnTo>
                  <a:lnTo>
                    <a:pt x="202687" y="4089"/>
                  </a:lnTo>
                  <a:lnTo>
                    <a:pt x="197506" y="3007"/>
                  </a:lnTo>
                  <a:lnTo>
                    <a:pt x="192293" y="2090"/>
                  </a:lnTo>
                  <a:lnTo>
                    <a:pt x="187054" y="1338"/>
                  </a:lnTo>
                  <a:lnTo>
                    <a:pt x="181794" y="753"/>
                  </a:lnTo>
                  <a:lnTo>
                    <a:pt x="176518" y="335"/>
                  </a:lnTo>
                  <a:lnTo>
                    <a:pt x="171231" y="83"/>
                  </a:lnTo>
                  <a:lnTo>
                    <a:pt x="165939" y="0"/>
                  </a:lnTo>
                  <a:lnTo>
                    <a:pt x="165939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4597739" y="5399291"/>
              <a:ext cx="19540" cy="167167"/>
            </a:xfrm>
            <a:custGeom>
              <a:avLst/>
              <a:pathLst>
                <a:path w="19540" h="167167">
                  <a:moveTo>
                    <a:pt x="19540" y="0"/>
                  </a:moveTo>
                  <a:lnTo>
                    <a:pt x="9753" y="286"/>
                  </a:lnTo>
                  <a:lnTo>
                    <a:pt x="0" y="1145"/>
                  </a:lnTo>
                  <a:lnTo>
                    <a:pt x="1954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4597739" y="5400437"/>
              <a:ext cx="19540" cy="166021"/>
            </a:xfrm>
            <a:custGeom>
              <a:avLst/>
              <a:pathLst>
                <a:path w="19540" h="166021">
                  <a:moveTo>
                    <a:pt x="0" y="0"/>
                  </a:moveTo>
                  <a:lnTo>
                    <a:pt x="19540" y="1660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4597739" y="5400437"/>
              <a:ext cx="19540" cy="166021"/>
            </a:xfrm>
            <a:custGeom>
              <a:avLst/>
              <a:pathLst>
                <a:path w="19540" h="166021">
                  <a:moveTo>
                    <a:pt x="0" y="0"/>
                  </a:moveTo>
                  <a:lnTo>
                    <a:pt x="19540" y="1660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4597739" y="5400437"/>
              <a:ext cx="19540" cy="166021"/>
            </a:xfrm>
            <a:custGeom>
              <a:avLst/>
              <a:pathLst>
                <a:path w="19540" h="166021">
                  <a:moveTo>
                    <a:pt x="0" y="0"/>
                  </a:moveTo>
                  <a:lnTo>
                    <a:pt x="19540" y="1660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4597739" y="5400437"/>
              <a:ext cx="19540" cy="166021"/>
            </a:xfrm>
            <a:custGeom>
              <a:avLst/>
              <a:pathLst>
                <a:path w="19540" h="166021">
                  <a:moveTo>
                    <a:pt x="0" y="0"/>
                  </a:moveTo>
                  <a:lnTo>
                    <a:pt x="19540" y="16602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4597739" y="5400437"/>
              <a:ext cx="19540" cy="166021"/>
            </a:xfrm>
            <a:custGeom>
              <a:avLst/>
              <a:pathLst>
                <a:path w="19540" h="166021">
                  <a:moveTo>
                    <a:pt x="0" y="0"/>
                  </a:moveTo>
                  <a:lnTo>
                    <a:pt x="19540" y="16602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4597739" y="5400437"/>
              <a:ext cx="19540" cy="166021"/>
            </a:xfrm>
            <a:custGeom>
              <a:avLst/>
              <a:pathLst>
                <a:path w="19540" h="166021">
                  <a:moveTo>
                    <a:pt x="0" y="0"/>
                  </a:moveTo>
                  <a:lnTo>
                    <a:pt x="19540" y="16602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4450116" y="5400437"/>
              <a:ext cx="334327" cy="333181"/>
            </a:xfrm>
            <a:custGeom>
              <a:avLst/>
              <a:pathLst>
                <a:path w="334327" h="333181">
                  <a:moveTo>
                    <a:pt x="147623" y="0"/>
                  </a:moveTo>
                  <a:lnTo>
                    <a:pt x="142365" y="703"/>
                  </a:lnTo>
                  <a:lnTo>
                    <a:pt x="137132" y="1573"/>
                  </a:lnTo>
                  <a:lnTo>
                    <a:pt x="131929" y="2609"/>
                  </a:lnTo>
                  <a:lnTo>
                    <a:pt x="126761" y="3809"/>
                  </a:lnTo>
                  <a:lnTo>
                    <a:pt x="121634" y="5173"/>
                  </a:lnTo>
                  <a:lnTo>
                    <a:pt x="116553" y="6699"/>
                  </a:lnTo>
                  <a:lnTo>
                    <a:pt x="111523" y="8385"/>
                  </a:lnTo>
                  <a:lnTo>
                    <a:pt x="106549" y="10230"/>
                  </a:lnTo>
                  <a:lnTo>
                    <a:pt x="101636" y="12232"/>
                  </a:lnTo>
                  <a:lnTo>
                    <a:pt x="96789" y="14389"/>
                  </a:lnTo>
                  <a:lnTo>
                    <a:pt x="92013" y="16698"/>
                  </a:lnTo>
                  <a:lnTo>
                    <a:pt x="87313" y="19158"/>
                  </a:lnTo>
                  <a:lnTo>
                    <a:pt x="82693" y="21766"/>
                  </a:lnTo>
                  <a:lnTo>
                    <a:pt x="78158" y="24519"/>
                  </a:lnTo>
                  <a:lnTo>
                    <a:pt x="73712" y="27414"/>
                  </a:lnTo>
                  <a:lnTo>
                    <a:pt x="69361" y="30449"/>
                  </a:lnTo>
                  <a:lnTo>
                    <a:pt x="65109" y="33621"/>
                  </a:lnTo>
                  <a:lnTo>
                    <a:pt x="60959" y="36926"/>
                  </a:lnTo>
                  <a:lnTo>
                    <a:pt x="56916" y="40361"/>
                  </a:lnTo>
                  <a:lnTo>
                    <a:pt x="52984" y="43923"/>
                  </a:lnTo>
                  <a:lnTo>
                    <a:pt x="49167" y="47607"/>
                  </a:lnTo>
                  <a:lnTo>
                    <a:pt x="45469" y="51411"/>
                  </a:lnTo>
                  <a:lnTo>
                    <a:pt x="41894" y="55331"/>
                  </a:lnTo>
                  <a:lnTo>
                    <a:pt x="38444" y="59361"/>
                  </a:lnTo>
                  <a:lnTo>
                    <a:pt x="35125" y="63500"/>
                  </a:lnTo>
                  <a:lnTo>
                    <a:pt x="31938" y="67741"/>
                  </a:lnTo>
                  <a:lnTo>
                    <a:pt x="28887" y="72081"/>
                  </a:lnTo>
                  <a:lnTo>
                    <a:pt x="25976" y="76516"/>
                  </a:lnTo>
                  <a:lnTo>
                    <a:pt x="23207" y="81042"/>
                  </a:lnTo>
                  <a:lnTo>
                    <a:pt x="20583" y="85652"/>
                  </a:lnTo>
                  <a:lnTo>
                    <a:pt x="18107" y="90344"/>
                  </a:lnTo>
                  <a:lnTo>
                    <a:pt x="15780" y="95112"/>
                  </a:lnTo>
                  <a:lnTo>
                    <a:pt x="13607" y="99951"/>
                  </a:lnTo>
                  <a:lnTo>
                    <a:pt x="11587" y="104857"/>
                  </a:lnTo>
                  <a:lnTo>
                    <a:pt x="9725" y="109825"/>
                  </a:lnTo>
                  <a:lnTo>
                    <a:pt x="8021" y="114849"/>
                  </a:lnTo>
                  <a:lnTo>
                    <a:pt x="6477" y="119924"/>
                  </a:lnTo>
                  <a:lnTo>
                    <a:pt x="5096" y="125046"/>
                  </a:lnTo>
                  <a:lnTo>
                    <a:pt x="3877" y="130210"/>
                  </a:lnTo>
                  <a:lnTo>
                    <a:pt x="2823" y="135409"/>
                  </a:lnTo>
                  <a:lnTo>
                    <a:pt x="1934" y="140639"/>
                  </a:lnTo>
                  <a:lnTo>
                    <a:pt x="1212" y="145895"/>
                  </a:lnTo>
                  <a:lnTo>
                    <a:pt x="657" y="151171"/>
                  </a:lnTo>
                  <a:lnTo>
                    <a:pt x="270" y="156462"/>
                  </a:lnTo>
                  <a:lnTo>
                    <a:pt x="50" y="161763"/>
                  </a:lnTo>
                  <a:lnTo>
                    <a:pt x="0" y="167068"/>
                  </a:lnTo>
                  <a:lnTo>
                    <a:pt x="117" y="172371"/>
                  </a:lnTo>
                  <a:lnTo>
                    <a:pt x="403" y="177669"/>
                  </a:lnTo>
                  <a:lnTo>
                    <a:pt x="856" y="182955"/>
                  </a:lnTo>
                  <a:lnTo>
                    <a:pt x="1477" y="188223"/>
                  </a:lnTo>
                  <a:lnTo>
                    <a:pt x="2265" y="193470"/>
                  </a:lnTo>
                  <a:lnTo>
                    <a:pt x="3219" y="198688"/>
                  </a:lnTo>
                  <a:lnTo>
                    <a:pt x="4338" y="203874"/>
                  </a:lnTo>
                  <a:lnTo>
                    <a:pt x="5621" y="209022"/>
                  </a:lnTo>
                  <a:lnTo>
                    <a:pt x="7067" y="214126"/>
                  </a:lnTo>
                  <a:lnTo>
                    <a:pt x="8674" y="219182"/>
                  </a:lnTo>
                  <a:lnTo>
                    <a:pt x="10441" y="224184"/>
                  </a:lnTo>
                  <a:lnTo>
                    <a:pt x="12366" y="229128"/>
                  </a:lnTo>
                  <a:lnTo>
                    <a:pt x="14446" y="234008"/>
                  </a:lnTo>
                  <a:lnTo>
                    <a:pt x="16680" y="238820"/>
                  </a:lnTo>
                  <a:lnTo>
                    <a:pt x="19066" y="243558"/>
                  </a:lnTo>
                  <a:lnTo>
                    <a:pt x="21601" y="248219"/>
                  </a:lnTo>
                  <a:lnTo>
                    <a:pt x="24283" y="252796"/>
                  </a:lnTo>
                  <a:lnTo>
                    <a:pt x="27108" y="257286"/>
                  </a:lnTo>
                  <a:lnTo>
                    <a:pt x="30075" y="261685"/>
                  </a:lnTo>
                  <a:lnTo>
                    <a:pt x="33179" y="265987"/>
                  </a:lnTo>
                  <a:lnTo>
                    <a:pt x="36419" y="270188"/>
                  </a:lnTo>
                  <a:lnTo>
                    <a:pt x="39790" y="274284"/>
                  </a:lnTo>
                  <a:lnTo>
                    <a:pt x="43289" y="278271"/>
                  </a:lnTo>
                  <a:lnTo>
                    <a:pt x="46914" y="282145"/>
                  </a:lnTo>
                  <a:lnTo>
                    <a:pt x="50659" y="285903"/>
                  </a:lnTo>
                  <a:lnTo>
                    <a:pt x="54522" y="289539"/>
                  </a:lnTo>
                  <a:lnTo>
                    <a:pt x="58498" y="293051"/>
                  </a:lnTo>
                  <a:lnTo>
                    <a:pt x="62584" y="296435"/>
                  </a:lnTo>
                  <a:lnTo>
                    <a:pt x="66774" y="299688"/>
                  </a:lnTo>
                  <a:lnTo>
                    <a:pt x="71066" y="302807"/>
                  </a:lnTo>
                  <a:lnTo>
                    <a:pt x="75455" y="305787"/>
                  </a:lnTo>
                  <a:lnTo>
                    <a:pt x="79936" y="308627"/>
                  </a:lnTo>
                  <a:lnTo>
                    <a:pt x="84506" y="311323"/>
                  </a:lnTo>
                  <a:lnTo>
                    <a:pt x="89158" y="313872"/>
                  </a:lnTo>
                  <a:lnTo>
                    <a:pt x="93889" y="316273"/>
                  </a:lnTo>
                  <a:lnTo>
                    <a:pt x="98693" y="318523"/>
                  </a:lnTo>
                  <a:lnTo>
                    <a:pt x="103567" y="320618"/>
                  </a:lnTo>
                  <a:lnTo>
                    <a:pt x="108505" y="322559"/>
                  </a:lnTo>
                  <a:lnTo>
                    <a:pt x="113501" y="324341"/>
                  </a:lnTo>
                  <a:lnTo>
                    <a:pt x="118552" y="325964"/>
                  </a:lnTo>
                  <a:lnTo>
                    <a:pt x="123652" y="327426"/>
                  </a:lnTo>
                  <a:lnTo>
                    <a:pt x="128795" y="328726"/>
                  </a:lnTo>
                  <a:lnTo>
                    <a:pt x="133978" y="329861"/>
                  </a:lnTo>
                  <a:lnTo>
                    <a:pt x="139193" y="330832"/>
                  </a:lnTo>
                  <a:lnTo>
                    <a:pt x="144437" y="331636"/>
                  </a:lnTo>
                  <a:lnTo>
                    <a:pt x="149704" y="332274"/>
                  </a:lnTo>
                  <a:lnTo>
                    <a:pt x="154988" y="332744"/>
                  </a:lnTo>
                  <a:lnTo>
                    <a:pt x="160284" y="333047"/>
                  </a:lnTo>
                  <a:lnTo>
                    <a:pt x="165588" y="333181"/>
                  </a:lnTo>
                  <a:lnTo>
                    <a:pt x="170893" y="333147"/>
                  </a:lnTo>
                  <a:lnTo>
                    <a:pt x="176194" y="332944"/>
                  </a:lnTo>
                  <a:lnTo>
                    <a:pt x="181486" y="332574"/>
                  </a:lnTo>
                  <a:lnTo>
                    <a:pt x="186764" y="332035"/>
                  </a:lnTo>
                  <a:lnTo>
                    <a:pt x="192022" y="331330"/>
                  </a:lnTo>
                  <a:lnTo>
                    <a:pt x="197255" y="330458"/>
                  </a:lnTo>
                  <a:lnTo>
                    <a:pt x="202458" y="329420"/>
                  </a:lnTo>
                  <a:lnTo>
                    <a:pt x="207625" y="328218"/>
                  </a:lnTo>
                  <a:lnTo>
                    <a:pt x="212751" y="326852"/>
                  </a:lnTo>
                  <a:lnTo>
                    <a:pt x="217832" y="325325"/>
                  </a:lnTo>
                  <a:lnTo>
                    <a:pt x="222861" y="323637"/>
                  </a:lnTo>
                  <a:lnTo>
                    <a:pt x="227835" y="321790"/>
                  </a:lnTo>
                  <a:lnTo>
                    <a:pt x="232747" y="319786"/>
                  </a:lnTo>
                  <a:lnTo>
                    <a:pt x="237593" y="317628"/>
                  </a:lnTo>
                  <a:lnTo>
                    <a:pt x="242368" y="315317"/>
                  </a:lnTo>
                  <a:lnTo>
                    <a:pt x="247068" y="312855"/>
                  </a:lnTo>
                  <a:lnTo>
                    <a:pt x="251687" y="310246"/>
                  </a:lnTo>
                  <a:lnTo>
                    <a:pt x="256221" y="307491"/>
                  </a:lnTo>
                  <a:lnTo>
                    <a:pt x="260665" y="304594"/>
                  </a:lnTo>
                  <a:lnTo>
                    <a:pt x="265015" y="301557"/>
                  </a:lnTo>
                  <a:lnTo>
                    <a:pt x="269267" y="298384"/>
                  </a:lnTo>
                  <a:lnTo>
                    <a:pt x="273415" y="295077"/>
                  </a:lnTo>
                  <a:lnTo>
                    <a:pt x="277457" y="291641"/>
                  </a:lnTo>
                  <a:lnTo>
                    <a:pt x="281388" y="288078"/>
                  </a:lnTo>
                  <a:lnTo>
                    <a:pt x="285203" y="284392"/>
                  </a:lnTo>
                  <a:lnTo>
                    <a:pt x="288900" y="280587"/>
                  </a:lnTo>
                  <a:lnTo>
                    <a:pt x="292474" y="276666"/>
                  </a:lnTo>
                  <a:lnTo>
                    <a:pt x="295922" y="272634"/>
                  </a:lnTo>
                  <a:lnTo>
                    <a:pt x="299240" y="268495"/>
                  </a:lnTo>
                  <a:lnTo>
                    <a:pt x="302425" y="264252"/>
                  </a:lnTo>
                  <a:lnTo>
                    <a:pt x="305474" y="259911"/>
                  </a:lnTo>
                  <a:lnTo>
                    <a:pt x="308383" y="255474"/>
                  </a:lnTo>
                  <a:lnTo>
                    <a:pt x="311151" y="250948"/>
                  </a:lnTo>
                  <a:lnTo>
                    <a:pt x="313773" y="246337"/>
                  </a:lnTo>
                  <a:lnTo>
                    <a:pt x="316248" y="241644"/>
                  </a:lnTo>
                  <a:lnTo>
                    <a:pt x="318572" y="236875"/>
                  </a:lnTo>
                  <a:lnTo>
                    <a:pt x="320745" y="232035"/>
                  </a:lnTo>
                  <a:lnTo>
                    <a:pt x="322762" y="227129"/>
                  </a:lnTo>
                  <a:lnTo>
                    <a:pt x="324623" y="222160"/>
                  </a:lnTo>
                  <a:lnTo>
                    <a:pt x="326325" y="217136"/>
                  </a:lnTo>
                  <a:lnTo>
                    <a:pt x="327867" y="212059"/>
                  </a:lnTo>
                  <a:lnTo>
                    <a:pt x="329246" y="206937"/>
                  </a:lnTo>
                  <a:lnTo>
                    <a:pt x="330463" y="201773"/>
                  </a:lnTo>
                  <a:lnTo>
                    <a:pt x="331515" y="196573"/>
                  </a:lnTo>
                  <a:lnTo>
                    <a:pt x="332402" y="191343"/>
                  </a:lnTo>
                  <a:lnTo>
                    <a:pt x="333122" y="186087"/>
                  </a:lnTo>
                  <a:lnTo>
                    <a:pt x="333676" y="180811"/>
                  </a:lnTo>
                  <a:lnTo>
                    <a:pt x="334061" y="175520"/>
                  </a:lnTo>
                  <a:lnTo>
                    <a:pt x="334278" y="170219"/>
                  </a:lnTo>
                  <a:lnTo>
                    <a:pt x="334327" y="164914"/>
                  </a:lnTo>
                  <a:lnTo>
                    <a:pt x="334208" y="159610"/>
                  </a:lnTo>
                  <a:lnTo>
                    <a:pt x="333921" y="154313"/>
                  </a:lnTo>
                  <a:lnTo>
                    <a:pt x="333465" y="149027"/>
                  </a:lnTo>
                  <a:lnTo>
                    <a:pt x="332842" y="143759"/>
                  </a:lnTo>
                  <a:lnTo>
                    <a:pt x="332052" y="138513"/>
                  </a:lnTo>
                  <a:lnTo>
                    <a:pt x="331096" y="133294"/>
                  </a:lnTo>
                  <a:lnTo>
                    <a:pt x="329975" y="128109"/>
                  </a:lnTo>
                  <a:lnTo>
                    <a:pt x="328690" y="122962"/>
                  </a:lnTo>
                  <a:lnTo>
                    <a:pt x="327243" y="117858"/>
                  </a:lnTo>
                  <a:lnTo>
                    <a:pt x="325634" y="112803"/>
                  </a:lnTo>
                  <a:lnTo>
                    <a:pt x="323865" y="107801"/>
                  </a:lnTo>
                  <a:lnTo>
                    <a:pt x="321939" y="102858"/>
                  </a:lnTo>
                  <a:lnTo>
                    <a:pt x="319857" y="97978"/>
                  </a:lnTo>
                  <a:lnTo>
                    <a:pt x="317621" y="93168"/>
                  </a:lnTo>
                  <a:lnTo>
                    <a:pt x="315233" y="88430"/>
                  </a:lnTo>
                  <a:lnTo>
                    <a:pt x="312697" y="83771"/>
                  </a:lnTo>
                  <a:lnTo>
                    <a:pt x="310013" y="79194"/>
                  </a:lnTo>
                  <a:lnTo>
                    <a:pt x="307186" y="74705"/>
                  </a:lnTo>
                  <a:lnTo>
                    <a:pt x="304218" y="70308"/>
                  </a:lnTo>
                  <a:lnTo>
                    <a:pt x="301112" y="66007"/>
                  </a:lnTo>
                  <a:lnTo>
                    <a:pt x="297871" y="61807"/>
                  </a:lnTo>
                  <a:lnTo>
                    <a:pt x="294498" y="57712"/>
                  </a:lnTo>
                  <a:lnTo>
                    <a:pt x="290997" y="53726"/>
                  </a:lnTo>
                  <a:lnTo>
                    <a:pt x="287372" y="49853"/>
                  </a:lnTo>
                  <a:lnTo>
                    <a:pt x="283625" y="46097"/>
                  </a:lnTo>
                  <a:lnTo>
                    <a:pt x="279761" y="42462"/>
                  </a:lnTo>
                  <a:lnTo>
                    <a:pt x="275783" y="38951"/>
                  </a:lnTo>
                  <a:lnTo>
                    <a:pt x="271697" y="35569"/>
                  </a:lnTo>
                  <a:lnTo>
                    <a:pt x="267505" y="32317"/>
                  </a:lnTo>
                  <a:lnTo>
                    <a:pt x="263211" y="29201"/>
                  </a:lnTo>
                  <a:lnTo>
                    <a:pt x="258821" y="26222"/>
                  </a:lnTo>
                  <a:lnTo>
                    <a:pt x="254339" y="23384"/>
                  </a:lnTo>
                  <a:lnTo>
                    <a:pt x="249769" y="20689"/>
                  </a:lnTo>
                  <a:lnTo>
                    <a:pt x="245116" y="18141"/>
                  </a:lnTo>
                  <a:lnTo>
                    <a:pt x="240384" y="15742"/>
                  </a:lnTo>
                  <a:lnTo>
                    <a:pt x="235579" y="13495"/>
                  </a:lnTo>
                  <a:lnTo>
                    <a:pt x="230705" y="11400"/>
                  </a:lnTo>
                  <a:lnTo>
                    <a:pt x="225766" y="9462"/>
                  </a:lnTo>
                  <a:lnTo>
                    <a:pt x="220769" y="7681"/>
                  </a:lnTo>
                  <a:lnTo>
                    <a:pt x="215717" y="6060"/>
                  </a:lnTo>
                  <a:lnTo>
                    <a:pt x="210617" y="4600"/>
                  </a:lnTo>
                  <a:lnTo>
                    <a:pt x="205473" y="3302"/>
                  </a:lnTo>
                  <a:lnTo>
                    <a:pt x="200291" y="2169"/>
                  </a:lnTo>
                  <a:lnTo>
                    <a:pt x="195075" y="1200"/>
                  </a:lnTo>
                  <a:lnTo>
                    <a:pt x="189831" y="397"/>
                  </a:lnTo>
                  <a:lnTo>
                    <a:pt x="167164" y="1660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4617280" y="5399291"/>
              <a:ext cx="22666" cy="167167"/>
            </a:xfrm>
            <a:custGeom>
              <a:avLst/>
              <a:pathLst>
                <a:path w="22666" h="167167">
                  <a:moveTo>
                    <a:pt x="22666" y="1543"/>
                  </a:moveTo>
                  <a:lnTo>
                    <a:pt x="15137" y="686"/>
                  </a:lnTo>
                  <a:lnTo>
                    <a:pt x="7576" y="17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968509" y="5369149"/>
              <a:ext cx="167167" cy="219472"/>
            </a:xfrm>
            <a:custGeom>
              <a:avLst/>
              <a:pathLst>
                <a:path w="167167" h="219472">
                  <a:moveTo>
                    <a:pt x="167167" y="0"/>
                  </a:moveTo>
                  <a:lnTo>
                    <a:pt x="161815" y="85"/>
                  </a:lnTo>
                  <a:lnTo>
                    <a:pt x="156469" y="342"/>
                  </a:lnTo>
                  <a:lnTo>
                    <a:pt x="151134" y="770"/>
                  </a:lnTo>
                  <a:lnTo>
                    <a:pt x="145816" y="1369"/>
                  </a:lnTo>
                  <a:lnTo>
                    <a:pt x="140519" y="2137"/>
                  </a:lnTo>
                  <a:lnTo>
                    <a:pt x="135250" y="3075"/>
                  </a:lnTo>
                  <a:lnTo>
                    <a:pt x="130014" y="4180"/>
                  </a:lnTo>
                  <a:lnTo>
                    <a:pt x="124815" y="5453"/>
                  </a:lnTo>
                  <a:lnTo>
                    <a:pt x="119660" y="6892"/>
                  </a:lnTo>
                  <a:lnTo>
                    <a:pt x="114554" y="8495"/>
                  </a:lnTo>
                  <a:lnTo>
                    <a:pt x="109501" y="10260"/>
                  </a:lnTo>
                  <a:lnTo>
                    <a:pt x="104508" y="12187"/>
                  </a:lnTo>
                  <a:lnTo>
                    <a:pt x="99579" y="14272"/>
                  </a:lnTo>
                  <a:lnTo>
                    <a:pt x="94719" y="16514"/>
                  </a:lnTo>
                  <a:lnTo>
                    <a:pt x="89933" y="18910"/>
                  </a:lnTo>
                  <a:lnTo>
                    <a:pt x="85227" y="21459"/>
                  </a:lnTo>
                  <a:lnTo>
                    <a:pt x="80605" y="24157"/>
                  </a:lnTo>
                  <a:lnTo>
                    <a:pt x="76071" y="27001"/>
                  </a:lnTo>
                  <a:lnTo>
                    <a:pt x="71631" y="29989"/>
                  </a:lnTo>
                  <a:lnTo>
                    <a:pt x="67288" y="33117"/>
                  </a:lnTo>
                  <a:lnTo>
                    <a:pt x="63048" y="36383"/>
                  </a:lnTo>
                  <a:lnTo>
                    <a:pt x="58915" y="39784"/>
                  </a:lnTo>
                  <a:lnTo>
                    <a:pt x="54893" y="43314"/>
                  </a:lnTo>
                  <a:lnTo>
                    <a:pt x="50985" y="46972"/>
                  </a:lnTo>
                  <a:lnTo>
                    <a:pt x="47197" y="50753"/>
                  </a:lnTo>
                  <a:lnTo>
                    <a:pt x="43532" y="54653"/>
                  </a:lnTo>
                  <a:lnTo>
                    <a:pt x="39994" y="58668"/>
                  </a:lnTo>
                  <a:lnTo>
                    <a:pt x="36586" y="62795"/>
                  </a:lnTo>
                  <a:lnTo>
                    <a:pt x="33311" y="67028"/>
                  </a:lnTo>
                  <a:lnTo>
                    <a:pt x="30174" y="71365"/>
                  </a:lnTo>
                  <a:lnTo>
                    <a:pt x="27178" y="75799"/>
                  </a:lnTo>
                  <a:lnTo>
                    <a:pt x="24325" y="80327"/>
                  </a:lnTo>
                  <a:lnTo>
                    <a:pt x="21618" y="84945"/>
                  </a:lnTo>
                  <a:lnTo>
                    <a:pt x="19060" y="89646"/>
                  </a:lnTo>
                  <a:lnTo>
                    <a:pt x="16655" y="94427"/>
                  </a:lnTo>
                  <a:lnTo>
                    <a:pt x="14403" y="99282"/>
                  </a:lnTo>
                  <a:lnTo>
                    <a:pt x="12308" y="104207"/>
                  </a:lnTo>
                  <a:lnTo>
                    <a:pt x="10372" y="109197"/>
                  </a:lnTo>
                  <a:lnTo>
                    <a:pt x="8597" y="114246"/>
                  </a:lnTo>
                  <a:lnTo>
                    <a:pt x="6984" y="119349"/>
                  </a:lnTo>
                  <a:lnTo>
                    <a:pt x="5536" y="124502"/>
                  </a:lnTo>
                  <a:lnTo>
                    <a:pt x="4253" y="129698"/>
                  </a:lnTo>
                  <a:lnTo>
                    <a:pt x="3137" y="134932"/>
                  </a:lnTo>
                  <a:lnTo>
                    <a:pt x="2189" y="140199"/>
                  </a:lnTo>
                  <a:lnTo>
                    <a:pt x="1410" y="145494"/>
                  </a:lnTo>
                  <a:lnTo>
                    <a:pt x="801" y="150812"/>
                  </a:lnTo>
                  <a:lnTo>
                    <a:pt x="363" y="156146"/>
                  </a:lnTo>
                  <a:lnTo>
                    <a:pt x="96" y="161491"/>
                  </a:lnTo>
                  <a:lnTo>
                    <a:pt x="0" y="166842"/>
                  </a:lnTo>
                  <a:lnTo>
                    <a:pt x="75" y="172194"/>
                  </a:lnTo>
                  <a:lnTo>
                    <a:pt x="321" y="177540"/>
                  </a:lnTo>
                  <a:lnTo>
                    <a:pt x="739" y="182876"/>
                  </a:lnTo>
                  <a:lnTo>
                    <a:pt x="1327" y="188196"/>
                  </a:lnTo>
                  <a:lnTo>
                    <a:pt x="2085" y="193494"/>
                  </a:lnTo>
                  <a:lnTo>
                    <a:pt x="3013" y="198765"/>
                  </a:lnTo>
                  <a:lnTo>
                    <a:pt x="4108" y="204003"/>
                  </a:lnTo>
                  <a:lnTo>
                    <a:pt x="5371" y="209204"/>
                  </a:lnTo>
                  <a:lnTo>
                    <a:pt x="6800" y="214362"/>
                  </a:lnTo>
                  <a:lnTo>
                    <a:pt x="8393" y="219472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4976902" y="5536317"/>
              <a:ext cx="158773" cy="52304"/>
            </a:xfrm>
            <a:custGeom>
              <a:avLst/>
              <a:pathLst>
                <a:path w="158773" h="52304">
                  <a:moveTo>
                    <a:pt x="0" y="52304"/>
                  </a:moveTo>
                  <a:lnTo>
                    <a:pt x="15877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4976902" y="5536317"/>
              <a:ext cx="158773" cy="52304"/>
            </a:xfrm>
            <a:custGeom>
              <a:avLst/>
              <a:pathLst>
                <a:path w="158773" h="52304">
                  <a:moveTo>
                    <a:pt x="0" y="52304"/>
                  </a:moveTo>
                  <a:lnTo>
                    <a:pt x="15877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4976902" y="5536317"/>
              <a:ext cx="158773" cy="52304"/>
            </a:xfrm>
            <a:custGeom>
              <a:avLst/>
              <a:pathLst>
                <a:path w="158773" h="52304">
                  <a:moveTo>
                    <a:pt x="0" y="52304"/>
                  </a:moveTo>
                  <a:lnTo>
                    <a:pt x="158773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4976902" y="5536317"/>
              <a:ext cx="158773" cy="52304"/>
            </a:xfrm>
            <a:custGeom>
              <a:avLst/>
              <a:pathLst>
                <a:path w="158773" h="52304">
                  <a:moveTo>
                    <a:pt x="0" y="52304"/>
                  </a:moveTo>
                  <a:lnTo>
                    <a:pt x="158773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4976902" y="5536317"/>
              <a:ext cx="158773" cy="52304"/>
            </a:xfrm>
            <a:custGeom>
              <a:avLst/>
              <a:pathLst>
                <a:path w="158773" h="52304">
                  <a:moveTo>
                    <a:pt x="0" y="52304"/>
                  </a:moveTo>
                  <a:lnTo>
                    <a:pt x="158773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4976902" y="5536317"/>
              <a:ext cx="158773" cy="137352"/>
            </a:xfrm>
            <a:custGeom>
              <a:avLst/>
              <a:pathLst>
                <a:path w="158773" h="137352">
                  <a:moveTo>
                    <a:pt x="0" y="52304"/>
                  </a:moveTo>
                  <a:lnTo>
                    <a:pt x="1869" y="57672"/>
                  </a:lnTo>
                  <a:lnTo>
                    <a:pt x="3921" y="62973"/>
                  </a:lnTo>
                  <a:lnTo>
                    <a:pt x="6151" y="68201"/>
                  </a:lnTo>
                  <a:lnTo>
                    <a:pt x="8558" y="73350"/>
                  </a:lnTo>
                  <a:lnTo>
                    <a:pt x="11139" y="78414"/>
                  </a:lnTo>
                  <a:lnTo>
                    <a:pt x="13890" y="83388"/>
                  </a:lnTo>
                  <a:lnTo>
                    <a:pt x="16808" y="88266"/>
                  </a:lnTo>
                  <a:lnTo>
                    <a:pt x="19891" y="93041"/>
                  </a:lnTo>
                  <a:lnTo>
                    <a:pt x="23135" y="97709"/>
                  </a:lnTo>
                  <a:lnTo>
                    <a:pt x="26535" y="102263"/>
                  </a:lnTo>
                  <a:lnTo>
                    <a:pt x="30088" y="106700"/>
                  </a:lnTo>
                  <a:lnTo>
                    <a:pt x="33790" y="111013"/>
                  </a:lnTo>
                  <a:lnTo>
                    <a:pt x="37636" y="115198"/>
                  </a:lnTo>
                  <a:lnTo>
                    <a:pt x="41622" y="119250"/>
                  </a:lnTo>
                  <a:lnTo>
                    <a:pt x="45744" y="123163"/>
                  </a:lnTo>
                  <a:lnTo>
                    <a:pt x="49997" y="126935"/>
                  </a:lnTo>
                  <a:lnTo>
                    <a:pt x="54375" y="130560"/>
                  </a:lnTo>
                  <a:lnTo>
                    <a:pt x="58874" y="134033"/>
                  </a:lnTo>
                  <a:lnTo>
                    <a:pt x="63488" y="137352"/>
                  </a:lnTo>
                  <a:lnTo>
                    <a:pt x="15877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5040391" y="5369149"/>
              <a:ext cx="262435" cy="334334"/>
            </a:xfrm>
            <a:custGeom>
              <a:avLst/>
              <a:pathLst>
                <a:path w="262435" h="334334">
                  <a:moveTo>
                    <a:pt x="0" y="304519"/>
                  </a:moveTo>
                  <a:lnTo>
                    <a:pt x="4410" y="307476"/>
                  </a:lnTo>
                  <a:lnTo>
                    <a:pt x="8911" y="310292"/>
                  </a:lnTo>
                  <a:lnTo>
                    <a:pt x="13500" y="312962"/>
                  </a:lnTo>
                  <a:lnTo>
                    <a:pt x="18172" y="315486"/>
                  </a:lnTo>
                  <a:lnTo>
                    <a:pt x="22921" y="317860"/>
                  </a:lnTo>
                  <a:lnTo>
                    <a:pt x="27743" y="320082"/>
                  </a:lnTo>
                  <a:lnTo>
                    <a:pt x="32634" y="322150"/>
                  </a:lnTo>
                  <a:lnTo>
                    <a:pt x="37587" y="324062"/>
                  </a:lnTo>
                  <a:lnTo>
                    <a:pt x="42599" y="325815"/>
                  </a:lnTo>
                  <a:lnTo>
                    <a:pt x="47664" y="327408"/>
                  </a:lnTo>
                  <a:lnTo>
                    <a:pt x="52777" y="328840"/>
                  </a:lnTo>
                  <a:lnTo>
                    <a:pt x="57933" y="330108"/>
                  </a:lnTo>
                  <a:lnTo>
                    <a:pt x="63126" y="331212"/>
                  </a:lnTo>
                  <a:lnTo>
                    <a:pt x="68352" y="332151"/>
                  </a:lnTo>
                  <a:lnTo>
                    <a:pt x="73606" y="332923"/>
                  </a:lnTo>
                  <a:lnTo>
                    <a:pt x="78881" y="333528"/>
                  </a:lnTo>
                  <a:lnTo>
                    <a:pt x="84172" y="333965"/>
                  </a:lnTo>
                  <a:lnTo>
                    <a:pt x="89475" y="334233"/>
                  </a:lnTo>
                  <a:lnTo>
                    <a:pt x="94784" y="334334"/>
                  </a:lnTo>
                  <a:lnTo>
                    <a:pt x="100093" y="334265"/>
                  </a:lnTo>
                  <a:lnTo>
                    <a:pt x="105397" y="334028"/>
                  </a:lnTo>
                  <a:lnTo>
                    <a:pt x="110691" y="333623"/>
                  </a:lnTo>
                  <a:lnTo>
                    <a:pt x="115970" y="333050"/>
                  </a:lnTo>
                  <a:lnTo>
                    <a:pt x="121228" y="332309"/>
                  </a:lnTo>
                  <a:lnTo>
                    <a:pt x="126459" y="331402"/>
                  </a:lnTo>
                  <a:lnTo>
                    <a:pt x="131659" y="330329"/>
                  </a:lnTo>
                  <a:lnTo>
                    <a:pt x="136823" y="329091"/>
                  </a:lnTo>
                  <a:lnTo>
                    <a:pt x="141944" y="327691"/>
                  </a:lnTo>
                  <a:lnTo>
                    <a:pt x="147018" y="326128"/>
                  </a:lnTo>
                  <a:lnTo>
                    <a:pt x="152041" y="324405"/>
                  </a:lnTo>
                  <a:lnTo>
                    <a:pt x="157006" y="322523"/>
                  </a:lnTo>
                  <a:lnTo>
                    <a:pt x="161908" y="320484"/>
                  </a:lnTo>
                  <a:lnTo>
                    <a:pt x="166744" y="318291"/>
                  </a:lnTo>
                  <a:lnTo>
                    <a:pt x="171507" y="315946"/>
                  </a:lnTo>
                  <a:lnTo>
                    <a:pt x="176194" y="313450"/>
                  </a:lnTo>
                  <a:lnTo>
                    <a:pt x="180798" y="310806"/>
                  </a:lnTo>
                  <a:lnTo>
                    <a:pt x="185317" y="308018"/>
                  </a:lnTo>
                  <a:lnTo>
                    <a:pt x="189745" y="305088"/>
                  </a:lnTo>
                  <a:lnTo>
                    <a:pt x="194077" y="302018"/>
                  </a:lnTo>
                  <a:lnTo>
                    <a:pt x="198310" y="298813"/>
                  </a:lnTo>
                  <a:lnTo>
                    <a:pt x="202439" y="295475"/>
                  </a:lnTo>
                  <a:lnTo>
                    <a:pt x="206460" y="292007"/>
                  </a:lnTo>
                  <a:lnTo>
                    <a:pt x="210368" y="288413"/>
                  </a:lnTo>
                  <a:lnTo>
                    <a:pt x="214161" y="284697"/>
                  </a:lnTo>
                  <a:lnTo>
                    <a:pt x="217833" y="280863"/>
                  </a:lnTo>
                  <a:lnTo>
                    <a:pt x="221382" y="276913"/>
                  </a:lnTo>
                  <a:lnTo>
                    <a:pt x="224804" y="272853"/>
                  </a:lnTo>
                  <a:lnTo>
                    <a:pt x="228095" y="268687"/>
                  </a:lnTo>
                  <a:lnTo>
                    <a:pt x="231252" y="264418"/>
                  </a:lnTo>
                  <a:lnTo>
                    <a:pt x="234272" y="260051"/>
                  </a:lnTo>
                  <a:lnTo>
                    <a:pt x="237152" y="255590"/>
                  </a:lnTo>
                  <a:lnTo>
                    <a:pt x="239889" y="251040"/>
                  </a:lnTo>
                  <a:lnTo>
                    <a:pt x="242479" y="246405"/>
                  </a:lnTo>
                  <a:lnTo>
                    <a:pt x="244921" y="241690"/>
                  </a:lnTo>
                  <a:lnTo>
                    <a:pt x="247213" y="236901"/>
                  </a:lnTo>
                  <a:lnTo>
                    <a:pt x="249351" y="232040"/>
                  </a:lnTo>
                  <a:lnTo>
                    <a:pt x="251333" y="227115"/>
                  </a:lnTo>
                  <a:lnTo>
                    <a:pt x="253158" y="222129"/>
                  </a:lnTo>
                  <a:lnTo>
                    <a:pt x="254824" y="217087"/>
                  </a:lnTo>
                  <a:lnTo>
                    <a:pt x="256329" y="211995"/>
                  </a:lnTo>
                  <a:lnTo>
                    <a:pt x="257672" y="206858"/>
                  </a:lnTo>
                  <a:lnTo>
                    <a:pt x="258850" y="201681"/>
                  </a:lnTo>
                  <a:lnTo>
                    <a:pt x="259864" y="196469"/>
                  </a:lnTo>
                  <a:lnTo>
                    <a:pt x="260711" y="191228"/>
                  </a:lnTo>
                  <a:lnTo>
                    <a:pt x="261392" y="185962"/>
                  </a:lnTo>
                  <a:lnTo>
                    <a:pt x="261905" y="180677"/>
                  </a:lnTo>
                  <a:lnTo>
                    <a:pt x="262250" y="175379"/>
                  </a:lnTo>
                  <a:lnTo>
                    <a:pt x="262427" y="170072"/>
                  </a:lnTo>
                  <a:lnTo>
                    <a:pt x="262435" y="164763"/>
                  </a:lnTo>
                  <a:lnTo>
                    <a:pt x="262274" y="159455"/>
                  </a:lnTo>
                  <a:lnTo>
                    <a:pt x="261945" y="154156"/>
                  </a:lnTo>
                  <a:lnTo>
                    <a:pt x="261448" y="148870"/>
                  </a:lnTo>
                  <a:lnTo>
                    <a:pt x="260783" y="143602"/>
                  </a:lnTo>
                  <a:lnTo>
                    <a:pt x="259951" y="138358"/>
                  </a:lnTo>
                  <a:lnTo>
                    <a:pt x="258953" y="133143"/>
                  </a:lnTo>
                  <a:lnTo>
                    <a:pt x="257790" y="127962"/>
                  </a:lnTo>
                  <a:lnTo>
                    <a:pt x="256463" y="122821"/>
                  </a:lnTo>
                  <a:lnTo>
                    <a:pt x="254973" y="117725"/>
                  </a:lnTo>
                  <a:lnTo>
                    <a:pt x="253322" y="112678"/>
                  </a:lnTo>
                  <a:lnTo>
                    <a:pt x="251512" y="107687"/>
                  </a:lnTo>
                  <a:lnTo>
                    <a:pt x="249544" y="102755"/>
                  </a:lnTo>
                  <a:lnTo>
                    <a:pt x="247421" y="97889"/>
                  </a:lnTo>
                  <a:lnTo>
                    <a:pt x="245144" y="93092"/>
                  </a:lnTo>
                  <a:lnTo>
                    <a:pt x="242716" y="88370"/>
                  </a:lnTo>
                  <a:lnTo>
                    <a:pt x="240139" y="83728"/>
                  </a:lnTo>
                  <a:lnTo>
                    <a:pt x="237416" y="79170"/>
                  </a:lnTo>
                  <a:lnTo>
                    <a:pt x="234550" y="74700"/>
                  </a:lnTo>
                  <a:lnTo>
                    <a:pt x="231543" y="70324"/>
                  </a:lnTo>
                  <a:lnTo>
                    <a:pt x="228399" y="66045"/>
                  </a:lnTo>
                  <a:lnTo>
                    <a:pt x="225120" y="61869"/>
                  </a:lnTo>
                  <a:lnTo>
                    <a:pt x="221711" y="57799"/>
                  </a:lnTo>
                  <a:lnTo>
                    <a:pt x="218174" y="53839"/>
                  </a:lnTo>
                  <a:lnTo>
                    <a:pt x="214512" y="49993"/>
                  </a:lnTo>
                  <a:lnTo>
                    <a:pt x="210731" y="46266"/>
                  </a:lnTo>
                  <a:lnTo>
                    <a:pt x="206833" y="42661"/>
                  </a:lnTo>
                  <a:lnTo>
                    <a:pt x="202823" y="39181"/>
                  </a:lnTo>
                  <a:lnTo>
                    <a:pt x="198704" y="35830"/>
                  </a:lnTo>
                  <a:lnTo>
                    <a:pt x="194481" y="32612"/>
                  </a:lnTo>
                  <a:lnTo>
                    <a:pt x="190158" y="29530"/>
                  </a:lnTo>
                  <a:lnTo>
                    <a:pt x="185739" y="26586"/>
                  </a:lnTo>
                  <a:lnTo>
                    <a:pt x="181228" y="23784"/>
                  </a:lnTo>
                  <a:lnTo>
                    <a:pt x="176631" y="21127"/>
                  </a:lnTo>
                  <a:lnTo>
                    <a:pt x="171952" y="18617"/>
                  </a:lnTo>
                  <a:lnTo>
                    <a:pt x="167196" y="16257"/>
                  </a:lnTo>
                  <a:lnTo>
                    <a:pt x="162367" y="14050"/>
                  </a:lnTo>
                  <a:lnTo>
                    <a:pt x="157471" y="11997"/>
                  </a:lnTo>
                  <a:lnTo>
                    <a:pt x="152511" y="10100"/>
                  </a:lnTo>
                  <a:lnTo>
                    <a:pt x="147494" y="8362"/>
                  </a:lnTo>
                  <a:lnTo>
                    <a:pt x="142425" y="6784"/>
                  </a:lnTo>
                  <a:lnTo>
                    <a:pt x="137307" y="5368"/>
                  </a:lnTo>
                  <a:lnTo>
                    <a:pt x="132148" y="4115"/>
                  </a:lnTo>
                  <a:lnTo>
                    <a:pt x="126951" y="3026"/>
                  </a:lnTo>
                  <a:lnTo>
                    <a:pt x="121722" y="2103"/>
                  </a:lnTo>
                  <a:lnTo>
                    <a:pt x="116467" y="1347"/>
                  </a:lnTo>
                  <a:lnTo>
                    <a:pt x="111190" y="758"/>
                  </a:lnTo>
                  <a:lnTo>
                    <a:pt x="105897" y="337"/>
                  </a:lnTo>
                  <a:lnTo>
                    <a:pt x="100593" y="84"/>
                  </a:lnTo>
                  <a:lnTo>
                    <a:pt x="95284" y="0"/>
                  </a:lnTo>
                  <a:lnTo>
                    <a:pt x="95284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5479553" y="5220472"/>
              <a:ext cx="153582" cy="167167"/>
            </a:xfrm>
            <a:custGeom>
              <a:avLst/>
              <a:pathLst>
                <a:path w="153582" h="167167">
                  <a:moveTo>
                    <a:pt x="153582" y="0"/>
                  </a:moveTo>
                  <a:lnTo>
                    <a:pt x="148174" y="87"/>
                  </a:lnTo>
                  <a:lnTo>
                    <a:pt x="142771" y="349"/>
                  </a:lnTo>
                  <a:lnTo>
                    <a:pt x="137380" y="786"/>
                  </a:lnTo>
                  <a:lnTo>
                    <a:pt x="132006" y="1398"/>
                  </a:lnTo>
                  <a:lnTo>
                    <a:pt x="126654" y="2183"/>
                  </a:lnTo>
                  <a:lnTo>
                    <a:pt x="121331" y="3140"/>
                  </a:lnTo>
                  <a:lnTo>
                    <a:pt x="116041" y="4269"/>
                  </a:lnTo>
                  <a:lnTo>
                    <a:pt x="110791" y="5569"/>
                  </a:lnTo>
                  <a:lnTo>
                    <a:pt x="105585" y="7038"/>
                  </a:lnTo>
                  <a:lnTo>
                    <a:pt x="100430" y="8675"/>
                  </a:lnTo>
                  <a:lnTo>
                    <a:pt x="95330" y="10477"/>
                  </a:lnTo>
                  <a:lnTo>
                    <a:pt x="90292" y="12444"/>
                  </a:lnTo>
                  <a:lnTo>
                    <a:pt x="85319" y="14572"/>
                  </a:lnTo>
                  <a:lnTo>
                    <a:pt x="80418" y="16860"/>
                  </a:lnTo>
                  <a:lnTo>
                    <a:pt x="75594" y="19306"/>
                  </a:lnTo>
                  <a:lnTo>
                    <a:pt x="70851" y="21907"/>
                  </a:lnTo>
                  <a:lnTo>
                    <a:pt x="66195" y="24659"/>
                  </a:lnTo>
                  <a:lnTo>
                    <a:pt x="61630" y="27561"/>
                  </a:lnTo>
                  <a:lnTo>
                    <a:pt x="57162" y="30609"/>
                  </a:lnTo>
                  <a:lnTo>
                    <a:pt x="52795" y="33799"/>
                  </a:lnTo>
                  <a:lnTo>
                    <a:pt x="48533" y="37130"/>
                  </a:lnTo>
                  <a:lnTo>
                    <a:pt x="44381" y="40596"/>
                  </a:lnTo>
                  <a:lnTo>
                    <a:pt x="40343" y="44196"/>
                  </a:lnTo>
                  <a:lnTo>
                    <a:pt x="36424" y="47923"/>
                  </a:lnTo>
                  <a:lnTo>
                    <a:pt x="32628" y="51776"/>
                  </a:lnTo>
                  <a:lnTo>
                    <a:pt x="28958" y="55749"/>
                  </a:lnTo>
                  <a:lnTo>
                    <a:pt x="25419" y="59840"/>
                  </a:lnTo>
                  <a:lnTo>
                    <a:pt x="22014" y="64042"/>
                  </a:lnTo>
                  <a:lnTo>
                    <a:pt x="18746" y="68352"/>
                  </a:lnTo>
                  <a:lnTo>
                    <a:pt x="15620" y="72766"/>
                  </a:lnTo>
                  <a:lnTo>
                    <a:pt x="12638" y="77279"/>
                  </a:lnTo>
                  <a:lnTo>
                    <a:pt x="9804" y="81886"/>
                  </a:lnTo>
                  <a:lnTo>
                    <a:pt x="7120" y="86582"/>
                  </a:lnTo>
                  <a:lnTo>
                    <a:pt x="4590" y="91362"/>
                  </a:lnTo>
                  <a:lnTo>
                    <a:pt x="2215" y="96222"/>
                  </a:lnTo>
                  <a:lnTo>
                    <a:pt x="0" y="101156"/>
                  </a:lnTo>
                  <a:lnTo>
                    <a:pt x="153582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5479553" y="5321628"/>
              <a:ext cx="153582" cy="66010"/>
            </a:xfrm>
            <a:custGeom>
              <a:avLst/>
              <a:pathLst>
                <a:path w="153582" h="66010">
                  <a:moveTo>
                    <a:pt x="0" y="0"/>
                  </a:moveTo>
                  <a:lnTo>
                    <a:pt x="153582" y="660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5479553" y="5321628"/>
              <a:ext cx="153582" cy="66010"/>
            </a:xfrm>
            <a:custGeom>
              <a:avLst/>
              <a:pathLst>
                <a:path w="153582" h="66010">
                  <a:moveTo>
                    <a:pt x="0" y="0"/>
                  </a:moveTo>
                  <a:lnTo>
                    <a:pt x="153582" y="6601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5479553" y="5321628"/>
              <a:ext cx="153582" cy="66010"/>
            </a:xfrm>
            <a:custGeom>
              <a:avLst/>
              <a:pathLst>
                <a:path w="153582" h="66010">
                  <a:moveTo>
                    <a:pt x="0" y="0"/>
                  </a:moveTo>
                  <a:lnTo>
                    <a:pt x="153582" y="6601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5479553" y="5321628"/>
              <a:ext cx="153582" cy="66010"/>
            </a:xfrm>
            <a:custGeom>
              <a:avLst/>
              <a:pathLst>
                <a:path w="153582" h="66010">
                  <a:moveTo>
                    <a:pt x="0" y="0"/>
                  </a:moveTo>
                  <a:lnTo>
                    <a:pt x="153582" y="6601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5465974" y="5321628"/>
              <a:ext cx="167161" cy="76654"/>
            </a:xfrm>
            <a:custGeom>
              <a:avLst/>
              <a:pathLst>
                <a:path w="167161" h="76654">
                  <a:moveTo>
                    <a:pt x="13578" y="0"/>
                  </a:moveTo>
                  <a:lnTo>
                    <a:pt x="11294" y="5590"/>
                  </a:lnTo>
                  <a:lnTo>
                    <a:pt x="9214" y="11259"/>
                  </a:lnTo>
                  <a:lnTo>
                    <a:pt x="7339" y="17000"/>
                  </a:lnTo>
                  <a:lnTo>
                    <a:pt x="5673" y="22804"/>
                  </a:lnTo>
                  <a:lnTo>
                    <a:pt x="4218" y="28665"/>
                  </a:lnTo>
                  <a:lnTo>
                    <a:pt x="2976" y="34575"/>
                  </a:lnTo>
                  <a:lnTo>
                    <a:pt x="1947" y="40525"/>
                  </a:lnTo>
                  <a:lnTo>
                    <a:pt x="1135" y="46509"/>
                  </a:lnTo>
                  <a:lnTo>
                    <a:pt x="539" y="52519"/>
                  </a:lnTo>
                  <a:lnTo>
                    <a:pt x="160" y="58546"/>
                  </a:lnTo>
                  <a:lnTo>
                    <a:pt x="0" y="64583"/>
                  </a:lnTo>
                  <a:lnTo>
                    <a:pt x="57" y="70621"/>
                  </a:lnTo>
                  <a:lnTo>
                    <a:pt x="333" y="76654"/>
                  </a:lnTo>
                  <a:lnTo>
                    <a:pt x="167161" y="660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5466307" y="5220472"/>
              <a:ext cx="333986" cy="334325"/>
            </a:xfrm>
            <a:custGeom>
              <a:avLst/>
              <a:pathLst>
                <a:path w="333986" h="334325">
                  <a:moveTo>
                    <a:pt x="0" y="177811"/>
                  </a:moveTo>
                  <a:lnTo>
                    <a:pt x="423" y="183116"/>
                  </a:lnTo>
                  <a:lnTo>
                    <a:pt x="1015" y="188406"/>
                  </a:lnTo>
                  <a:lnTo>
                    <a:pt x="1775" y="193673"/>
                  </a:lnTo>
                  <a:lnTo>
                    <a:pt x="2703" y="198914"/>
                  </a:lnTo>
                  <a:lnTo>
                    <a:pt x="3797" y="204123"/>
                  </a:lnTo>
                  <a:lnTo>
                    <a:pt x="5056" y="209295"/>
                  </a:lnTo>
                  <a:lnTo>
                    <a:pt x="6479" y="214423"/>
                  </a:lnTo>
                  <a:lnTo>
                    <a:pt x="8064" y="219504"/>
                  </a:lnTo>
                  <a:lnTo>
                    <a:pt x="9811" y="224532"/>
                  </a:lnTo>
                  <a:lnTo>
                    <a:pt x="11717" y="229501"/>
                  </a:lnTo>
                  <a:lnTo>
                    <a:pt x="13780" y="234408"/>
                  </a:lnTo>
                  <a:lnTo>
                    <a:pt x="15998" y="239246"/>
                  </a:lnTo>
                  <a:lnTo>
                    <a:pt x="18369" y="244011"/>
                  </a:lnTo>
                  <a:lnTo>
                    <a:pt x="20891" y="248698"/>
                  </a:lnTo>
                  <a:lnTo>
                    <a:pt x="23560" y="253303"/>
                  </a:lnTo>
                  <a:lnTo>
                    <a:pt x="26375" y="257820"/>
                  </a:lnTo>
                  <a:lnTo>
                    <a:pt x="29332" y="262245"/>
                  </a:lnTo>
                  <a:lnTo>
                    <a:pt x="32428" y="266574"/>
                  </a:lnTo>
                  <a:lnTo>
                    <a:pt x="35661" y="270802"/>
                  </a:lnTo>
                  <a:lnTo>
                    <a:pt x="39027" y="274925"/>
                  </a:lnTo>
                  <a:lnTo>
                    <a:pt x="42522" y="278939"/>
                  </a:lnTo>
                  <a:lnTo>
                    <a:pt x="46143" y="282840"/>
                  </a:lnTo>
                  <a:lnTo>
                    <a:pt x="49887" y="286623"/>
                  </a:lnTo>
                  <a:lnTo>
                    <a:pt x="53749" y="290286"/>
                  </a:lnTo>
                  <a:lnTo>
                    <a:pt x="57726" y="293823"/>
                  </a:lnTo>
                  <a:lnTo>
                    <a:pt x="61813" y="297232"/>
                  </a:lnTo>
                  <a:lnTo>
                    <a:pt x="66007" y="300509"/>
                  </a:lnTo>
                  <a:lnTo>
                    <a:pt x="70303" y="303651"/>
                  </a:lnTo>
                  <a:lnTo>
                    <a:pt x="74697" y="306655"/>
                  </a:lnTo>
                  <a:lnTo>
                    <a:pt x="79184" y="309517"/>
                  </a:lnTo>
                  <a:lnTo>
                    <a:pt x="83760" y="312235"/>
                  </a:lnTo>
                  <a:lnTo>
                    <a:pt x="88421" y="314806"/>
                  </a:lnTo>
                  <a:lnTo>
                    <a:pt x="93161" y="317227"/>
                  </a:lnTo>
                  <a:lnTo>
                    <a:pt x="97975" y="319496"/>
                  </a:lnTo>
                  <a:lnTo>
                    <a:pt x="102859" y="321611"/>
                  </a:lnTo>
                  <a:lnTo>
                    <a:pt x="107809" y="323569"/>
                  </a:lnTo>
                  <a:lnTo>
                    <a:pt x="112818" y="325369"/>
                  </a:lnTo>
                  <a:lnTo>
                    <a:pt x="117881" y="327008"/>
                  </a:lnTo>
                  <a:lnTo>
                    <a:pt x="122995" y="328485"/>
                  </a:lnTo>
                  <a:lnTo>
                    <a:pt x="128152" y="329799"/>
                  </a:lnTo>
                  <a:lnTo>
                    <a:pt x="133349" y="330948"/>
                  </a:lnTo>
                  <a:lnTo>
                    <a:pt x="138580" y="331930"/>
                  </a:lnTo>
                  <a:lnTo>
                    <a:pt x="143840" y="332746"/>
                  </a:lnTo>
                  <a:lnTo>
                    <a:pt x="149123" y="333394"/>
                  </a:lnTo>
                  <a:lnTo>
                    <a:pt x="154423" y="333874"/>
                  </a:lnTo>
                  <a:lnTo>
                    <a:pt x="159737" y="334184"/>
                  </a:lnTo>
                  <a:lnTo>
                    <a:pt x="165057" y="334325"/>
                  </a:lnTo>
                  <a:lnTo>
                    <a:pt x="170380" y="334297"/>
                  </a:lnTo>
                  <a:lnTo>
                    <a:pt x="175698" y="334099"/>
                  </a:lnTo>
                  <a:lnTo>
                    <a:pt x="181008" y="333732"/>
                  </a:lnTo>
                  <a:lnTo>
                    <a:pt x="186304" y="333196"/>
                  </a:lnTo>
                  <a:lnTo>
                    <a:pt x="191579" y="332492"/>
                  </a:lnTo>
                  <a:lnTo>
                    <a:pt x="196830" y="331620"/>
                  </a:lnTo>
                  <a:lnTo>
                    <a:pt x="202050" y="330582"/>
                  </a:lnTo>
                  <a:lnTo>
                    <a:pt x="207234" y="329377"/>
                  </a:lnTo>
                  <a:lnTo>
                    <a:pt x="212378" y="328009"/>
                  </a:lnTo>
                  <a:lnTo>
                    <a:pt x="217475" y="326477"/>
                  </a:lnTo>
                  <a:lnTo>
                    <a:pt x="222521" y="324784"/>
                  </a:lnTo>
                  <a:lnTo>
                    <a:pt x="227511" y="322931"/>
                  </a:lnTo>
                  <a:lnTo>
                    <a:pt x="232438" y="320921"/>
                  </a:lnTo>
                  <a:lnTo>
                    <a:pt x="237300" y="318754"/>
                  </a:lnTo>
                  <a:lnTo>
                    <a:pt x="242090" y="316434"/>
                  </a:lnTo>
                  <a:lnTo>
                    <a:pt x="246804" y="313962"/>
                  </a:lnTo>
                  <a:lnTo>
                    <a:pt x="251436" y="311342"/>
                  </a:lnTo>
                  <a:lnTo>
                    <a:pt x="255983" y="308575"/>
                  </a:lnTo>
                  <a:lnTo>
                    <a:pt x="260440" y="305665"/>
                  </a:lnTo>
                  <a:lnTo>
                    <a:pt x="264801" y="302615"/>
                  </a:lnTo>
                  <a:lnTo>
                    <a:pt x="269064" y="299427"/>
                  </a:lnTo>
                  <a:lnTo>
                    <a:pt x="273222" y="296105"/>
                  </a:lnTo>
                  <a:lnTo>
                    <a:pt x="277273" y="292653"/>
                  </a:lnTo>
                  <a:lnTo>
                    <a:pt x="281212" y="289073"/>
                  </a:lnTo>
                  <a:lnTo>
                    <a:pt x="285035" y="285370"/>
                  </a:lnTo>
                  <a:lnTo>
                    <a:pt x="288738" y="281547"/>
                  </a:lnTo>
                  <a:lnTo>
                    <a:pt x="292318" y="277608"/>
                  </a:lnTo>
                  <a:lnTo>
                    <a:pt x="295770" y="273557"/>
                  </a:lnTo>
                  <a:lnTo>
                    <a:pt x="299091" y="269399"/>
                  </a:lnTo>
                  <a:lnTo>
                    <a:pt x="302279" y="265136"/>
                  </a:lnTo>
                  <a:lnTo>
                    <a:pt x="305329" y="260774"/>
                  </a:lnTo>
                  <a:lnTo>
                    <a:pt x="308239" y="256318"/>
                  </a:lnTo>
                  <a:lnTo>
                    <a:pt x="311005" y="251771"/>
                  </a:lnTo>
                  <a:lnTo>
                    <a:pt x="313626" y="247138"/>
                  </a:lnTo>
                  <a:lnTo>
                    <a:pt x="316097" y="242424"/>
                  </a:lnTo>
                  <a:lnTo>
                    <a:pt x="318417" y="237634"/>
                  </a:lnTo>
                  <a:lnTo>
                    <a:pt x="320584" y="232773"/>
                  </a:lnTo>
                  <a:lnTo>
                    <a:pt x="322594" y="227844"/>
                  </a:lnTo>
                  <a:lnTo>
                    <a:pt x="324447" y="222855"/>
                  </a:lnTo>
                  <a:lnTo>
                    <a:pt x="326140" y="217809"/>
                  </a:lnTo>
                  <a:lnTo>
                    <a:pt x="327671" y="212712"/>
                  </a:lnTo>
                  <a:lnTo>
                    <a:pt x="329040" y="207568"/>
                  </a:lnTo>
                  <a:lnTo>
                    <a:pt x="330244" y="202384"/>
                  </a:lnTo>
                  <a:lnTo>
                    <a:pt x="331282" y="197163"/>
                  </a:lnTo>
                  <a:lnTo>
                    <a:pt x="332153" y="191913"/>
                  </a:lnTo>
                  <a:lnTo>
                    <a:pt x="332857" y="186637"/>
                  </a:lnTo>
                  <a:lnTo>
                    <a:pt x="333393" y="181342"/>
                  </a:lnTo>
                  <a:lnTo>
                    <a:pt x="333760" y="176032"/>
                  </a:lnTo>
                  <a:lnTo>
                    <a:pt x="333958" y="170713"/>
                  </a:lnTo>
                  <a:lnTo>
                    <a:pt x="333986" y="165391"/>
                  </a:lnTo>
                  <a:lnTo>
                    <a:pt x="333844" y="160070"/>
                  </a:lnTo>
                  <a:lnTo>
                    <a:pt x="333534" y="154757"/>
                  </a:lnTo>
                  <a:lnTo>
                    <a:pt x="333054" y="149456"/>
                  </a:lnTo>
                  <a:lnTo>
                    <a:pt x="332406" y="144173"/>
                  </a:lnTo>
                  <a:lnTo>
                    <a:pt x="331590" y="138914"/>
                  </a:lnTo>
                  <a:lnTo>
                    <a:pt x="330607" y="133683"/>
                  </a:lnTo>
                  <a:lnTo>
                    <a:pt x="329458" y="128486"/>
                  </a:lnTo>
                  <a:lnTo>
                    <a:pt x="328145" y="123328"/>
                  </a:lnTo>
                  <a:lnTo>
                    <a:pt x="326667" y="118215"/>
                  </a:lnTo>
                  <a:lnTo>
                    <a:pt x="325028" y="113151"/>
                  </a:lnTo>
                  <a:lnTo>
                    <a:pt x="323228" y="108143"/>
                  </a:lnTo>
                  <a:lnTo>
                    <a:pt x="321270" y="103193"/>
                  </a:lnTo>
                  <a:lnTo>
                    <a:pt x="319155" y="98309"/>
                  </a:lnTo>
                  <a:lnTo>
                    <a:pt x="316886" y="93495"/>
                  </a:lnTo>
                  <a:lnTo>
                    <a:pt x="314464" y="88755"/>
                  </a:lnTo>
                  <a:lnTo>
                    <a:pt x="311893" y="84095"/>
                  </a:lnTo>
                  <a:lnTo>
                    <a:pt x="309175" y="79519"/>
                  </a:lnTo>
                  <a:lnTo>
                    <a:pt x="306313" y="75032"/>
                  </a:lnTo>
                  <a:lnTo>
                    <a:pt x="303309" y="70638"/>
                  </a:lnTo>
                  <a:lnTo>
                    <a:pt x="300167" y="66342"/>
                  </a:lnTo>
                  <a:lnTo>
                    <a:pt x="296889" y="62148"/>
                  </a:lnTo>
                  <a:lnTo>
                    <a:pt x="293480" y="58061"/>
                  </a:lnTo>
                  <a:lnTo>
                    <a:pt x="289943" y="54084"/>
                  </a:lnTo>
                  <a:lnTo>
                    <a:pt x="286280" y="50222"/>
                  </a:lnTo>
                  <a:lnTo>
                    <a:pt x="282497" y="46479"/>
                  </a:lnTo>
                  <a:lnTo>
                    <a:pt x="278596" y="42858"/>
                  </a:lnTo>
                  <a:lnTo>
                    <a:pt x="274582" y="39363"/>
                  </a:lnTo>
                  <a:lnTo>
                    <a:pt x="270459" y="35997"/>
                  </a:lnTo>
                  <a:lnTo>
                    <a:pt x="266230" y="32764"/>
                  </a:lnTo>
                  <a:lnTo>
                    <a:pt x="261901" y="29668"/>
                  </a:lnTo>
                  <a:lnTo>
                    <a:pt x="257476" y="26711"/>
                  </a:lnTo>
                  <a:lnTo>
                    <a:pt x="252959" y="23896"/>
                  </a:lnTo>
                  <a:lnTo>
                    <a:pt x="248354" y="21227"/>
                  </a:lnTo>
                  <a:lnTo>
                    <a:pt x="243667" y="18706"/>
                  </a:lnTo>
                  <a:lnTo>
                    <a:pt x="238901" y="16335"/>
                  </a:lnTo>
                  <a:lnTo>
                    <a:pt x="234063" y="14117"/>
                  </a:lnTo>
                  <a:lnTo>
                    <a:pt x="229157" y="12054"/>
                  </a:lnTo>
                  <a:lnTo>
                    <a:pt x="224187" y="10148"/>
                  </a:lnTo>
                  <a:lnTo>
                    <a:pt x="219159" y="8402"/>
                  </a:lnTo>
                  <a:lnTo>
                    <a:pt x="214079" y="6816"/>
                  </a:lnTo>
                  <a:lnTo>
                    <a:pt x="208950" y="5393"/>
                  </a:lnTo>
                  <a:lnTo>
                    <a:pt x="203779" y="4134"/>
                  </a:lnTo>
                  <a:lnTo>
                    <a:pt x="198570" y="3041"/>
                  </a:lnTo>
                  <a:lnTo>
                    <a:pt x="193329" y="2113"/>
                  </a:lnTo>
                  <a:lnTo>
                    <a:pt x="188061" y="1353"/>
                  </a:lnTo>
                  <a:lnTo>
                    <a:pt x="182771" y="762"/>
                  </a:lnTo>
                  <a:lnTo>
                    <a:pt x="177466" y="338"/>
                  </a:lnTo>
                  <a:lnTo>
                    <a:pt x="172150" y="84"/>
                  </a:lnTo>
                  <a:lnTo>
                    <a:pt x="166828" y="0"/>
                  </a:lnTo>
                  <a:lnTo>
                    <a:pt x="166828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5963442" y="4961274"/>
              <a:ext cx="119397" cy="167167"/>
            </a:xfrm>
            <a:custGeom>
              <a:avLst/>
              <a:pathLst>
                <a:path w="119397" h="167167">
                  <a:moveTo>
                    <a:pt x="119397" y="0"/>
                  </a:moveTo>
                  <a:lnTo>
                    <a:pt x="113857" y="91"/>
                  </a:lnTo>
                  <a:lnTo>
                    <a:pt x="108323" y="367"/>
                  </a:lnTo>
                  <a:lnTo>
                    <a:pt x="102801" y="825"/>
                  </a:lnTo>
                  <a:lnTo>
                    <a:pt x="97298" y="1467"/>
                  </a:lnTo>
                  <a:lnTo>
                    <a:pt x="91818" y="2290"/>
                  </a:lnTo>
                  <a:lnTo>
                    <a:pt x="86369" y="3295"/>
                  </a:lnTo>
                  <a:lnTo>
                    <a:pt x="80956" y="4479"/>
                  </a:lnTo>
                  <a:lnTo>
                    <a:pt x="75586" y="5843"/>
                  </a:lnTo>
                  <a:lnTo>
                    <a:pt x="70263" y="7383"/>
                  </a:lnTo>
                  <a:lnTo>
                    <a:pt x="64995" y="9100"/>
                  </a:lnTo>
                  <a:lnTo>
                    <a:pt x="59786" y="10989"/>
                  </a:lnTo>
                  <a:lnTo>
                    <a:pt x="54643" y="13051"/>
                  </a:lnTo>
                  <a:lnTo>
                    <a:pt x="49571" y="15281"/>
                  </a:lnTo>
                  <a:lnTo>
                    <a:pt x="44576" y="17679"/>
                  </a:lnTo>
                  <a:lnTo>
                    <a:pt x="39662" y="20241"/>
                  </a:lnTo>
                  <a:lnTo>
                    <a:pt x="34837" y="22964"/>
                  </a:lnTo>
                  <a:lnTo>
                    <a:pt x="30104" y="25846"/>
                  </a:lnTo>
                  <a:lnTo>
                    <a:pt x="25470" y="28883"/>
                  </a:lnTo>
                  <a:lnTo>
                    <a:pt x="20938" y="32072"/>
                  </a:lnTo>
                  <a:lnTo>
                    <a:pt x="16515" y="35409"/>
                  </a:lnTo>
                  <a:lnTo>
                    <a:pt x="12205" y="38891"/>
                  </a:lnTo>
                  <a:lnTo>
                    <a:pt x="8013" y="42514"/>
                  </a:lnTo>
                  <a:lnTo>
                    <a:pt x="3943" y="46274"/>
                  </a:lnTo>
                  <a:lnTo>
                    <a:pt x="0" y="50167"/>
                  </a:lnTo>
                  <a:lnTo>
                    <a:pt x="11939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5963442" y="5011441"/>
              <a:ext cx="119397" cy="117000"/>
            </a:xfrm>
            <a:custGeom>
              <a:avLst/>
              <a:pathLst>
                <a:path w="119397" h="117000">
                  <a:moveTo>
                    <a:pt x="0" y="0"/>
                  </a:moveTo>
                  <a:lnTo>
                    <a:pt x="119397" y="11700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5963442" y="5011441"/>
              <a:ext cx="119397" cy="117000"/>
            </a:xfrm>
            <a:custGeom>
              <a:avLst/>
              <a:pathLst>
                <a:path w="119397" h="117000">
                  <a:moveTo>
                    <a:pt x="0" y="0"/>
                  </a:moveTo>
                  <a:lnTo>
                    <a:pt x="119397" y="11700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5963442" y="5011441"/>
              <a:ext cx="119397" cy="117000"/>
            </a:xfrm>
            <a:custGeom>
              <a:avLst/>
              <a:pathLst>
                <a:path w="119397" h="117000">
                  <a:moveTo>
                    <a:pt x="0" y="0"/>
                  </a:moveTo>
                  <a:lnTo>
                    <a:pt x="119397" y="11700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5942702" y="5011441"/>
              <a:ext cx="140137" cy="117000"/>
            </a:xfrm>
            <a:custGeom>
              <a:avLst/>
              <a:pathLst>
                <a:path w="140137" h="117000">
                  <a:moveTo>
                    <a:pt x="20739" y="0"/>
                  </a:moveTo>
                  <a:lnTo>
                    <a:pt x="16187" y="4834"/>
                  </a:lnTo>
                  <a:lnTo>
                    <a:pt x="11830" y="9845"/>
                  </a:lnTo>
                  <a:lnTo>
                    <a:pt x="7675" y="15026"/>
                  </a:lnTo>
                  <a:lnTo>
                    <a:pt x="3730" y="20367"/>
                  </a:lnTo>
                  <a:lnTo>
                    <a:pt x="0" y="25861"/>
                  </a:lnTo>
                  <a:lnTo>
                    <a:pt x="140137" y="117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5915676" y="4961274"/>
              <a:ext cx="334317" cy="334331"/>
            </a:xfrm>
            <a:custGeom>
              <a:avLst/>
              <a:pathLst>
                <a:path w="334317" h="334331">
                  <a:moveTo>
                    <a:pt x="27026" y="76028"/>
                  </a:moveTo>
                  <a:lnTo>
                    <a:pt x="24210" y="80511"/>
                  </a:lnTo>
                  <a:lnTo>
                    <a:pt x="21538" y="85081"/>
                  </a:lnTo>
                  <a:lnTo>
                    <a:pt x="19011" y="89734"/>
                  </a:lnTo>
                  <a:lnTo>
                    <a:pt x="16634" y="94464"/>
                  </a:lnTo>
                  <a:lnTo>
                    <a:pt x="14407" y="99267"/>
                  </a:lnTo>
                  <a:lnTo>
                    <a:pt x="12333" y="104138"/>
                  </a:lnTo>
                  <a:lnTo>
                    <a:pt x="10415" y="109072"/>
                  </a:lnTo>
                  <a:lnTo>
                    <a:pt x="8654" y="114065"/>
                  </a:lnTo>
                  <a:lnTo>
                    <a:pt x="7052" y="119111"/>
                  </a:lnTo>
                  <a:lnTo>
                    <a:pt x="5611" y="124205"/>
                  </a:lnTo>
                  <a:lnTo>
                    <a:pt x="4331" y="129342"/>
                  </a:lnTo>
                  <a:lnTo>
                    <a:pt x="3215" y="134517"/>
                  </a:lnTo>
                  <a:lnTo>
                    <a:pt x="2264" y="139725"/>
                  </a:lnTo>
                  <a:lnTo>
                    <a:pt x="1477" y="144961"/>
                  </a:lnTo>
                  <a:lnTo>
                    <a:pt x="857" y="150218"/>
                  </a:lnTo>
                  <a:lnTo>
                    <a:pt x="404" y="155493"/>
                  </a:lnTo>
                  <a:lnTo>
                    <a:pt x="118" y="160779"/>
                  </a:lnTo>
                  <a:lnTo>
                    <a:pt x="0" y="166072"/>
                  </a:lnTo>
                  <a:lnTo>
                    <a:pt x="49" y="171366"/>
                  </a:lnTo>
                  <a:lnTo>
                    <a:pt x="265" y="176655"/>
                  </a:lnTo>
                  <a:lnTo>
                    <a:pt x="650" y="181936"/>
                  </a:lnTo>
                  <a:lnTo>
                    <a:pt x="1201" y="187201"/>
                  </a:lnTo>
                  <a:lnTo>
                    <a:pt x="1918" y="192446"/>
                  </a:lnTo>
                  <a:lnTo>
                    <a:pt x="2802" y="197666"/>
                  </a:lnTo>
                  <a:lnTo>
                    <a:pt x="3850" y="202855"/>
                  </a:lnTo>
                  <a:lnTo>
                    <a:pt x="5062" y="208009"/>
                  </a:lnTo>
                  <a:lnTo>
                    <a:pt x="6436" y="213121"/>
                  </a:lnTo>
                  <a:lnTo>
                    <a:pt x="7972" y="218188"/>
                  </a:lnTo>
                  <a:lnTo>
                    <a:pt x="9668" y="223203"/>
                  </a:lnTo>
                  <a:lnTo>
                    <a:pt x="11521" y="228162"/>
                  </a:lnTo>
                  <a:lnTo>
                    <a:pt x="13531" y="233060"/>
                  </a:lnTo>
                  <a:lnTo>
                    <a:pt x="15694" y="237892"/>
                  </a:lnTo>
                  <a:lnTo>
                    <a:pt x="18010" y="242653"/>
                  </a:lnTo>
                  <a:lnTo>
                    <a:pt x="20475" y="247338"/>
                  </a:lnTo>
                  <a:lnTo>
                    <a:pt x="23087" y="251943"/>
                  </a:lnTo>
                  <a:lnTo>
                    <a:pt x="25844" y="256462"/>
                  </a:lnTo>
                  <a:lnTo>
                    <a:pt x="28742" y="260893"/>
                  </a:lnTo>
                  <a:lnTo>
                    <a:pt x="31779" y="265229"/>
                  </a:lnTo>
                  <a:lnTo>
                    <a:pt x="34952" y="269467"/>
                  </a:lnTo>
                  <a:lnTo>
                    <a:pt x="38258" y="273602"/>
                  </a:lnTo>
                  <a:lnTo>
                    <a:pt x="41693" y="277630"/>
                  </a:lnTo>
                  <a:lnTo>
                    <a:pt x="45254" y="281548"/>
                  </a:lnTo>
                  <a:lnTo>
                    <a:pt x="48937" y="285351"/>
                  </a:lnTo>
                  <a:lnTo>
                    <a:pt x="52738" y="289035"/>
                  </a:lnTo>
                  <a:lnTo>
                    <a:pt x="56655" y="292598"/>
                  </a:lnTo>
                  <a:lnTo>
                    <a:pt x="60682" y="296034"/>
                  </a:lnTo>
                  <a:lnTo>
                    <a:pt x="64816" y="299341"/>
                  </a:lnTo>
                  <a:lnTo>
                    <a:pt x="69053" y="302516"/>
                  </a:lnTo>
                  <a:lnTo>
                    <a:pt x="73388" y="305554"/>
                  </a:lnTo>
                  <a:lnTo>
                    <a:pt x="77817" y="308455"/>
                  </a:lnTo>
                  <a:lnTo>
                    <a:pt x="82336" y="311213"/>
                  </a:lnTo>
                  <a:lnTo>
                    <a:pt x="86940" y="313827"/>
                  </a:lnTo>
                  <a:lnTo>
                    <a:pt x="91624" y="316294"/>
                  </a:lnTo>
                  <a:lnTo>
                    <a:pt x="96384" y="318611"/>
                  </a:lnTo>
                  <a:lnTo>
                    <a:pt x="101215" y="320776"/>
                  </a:lnTo>
                  <a:lnTo>
                    <a:pt x="106112" y="322787"/>
                  </a:lnTo>
                  <a:lnTo>
                    <a:pt x="111070" y="324642"/>
                  </a:lnTo>
                  <a:lnTo>
                    <a:pt x="116085" y="326340"/>
                  </a:lnTo>
                  <a:lnTo>
                    <a:pt x="121151" y="327877"/>
                  </a:lnTo>
                  <a:lnTo>
                    <a:pt x="126263" y="329254"/>
                  </a:lnTo>
                  <a:lnTo>
                    <a:pt x="131416" y="330468"/>
                  </a:lnTo>
                  <a:lnTo>
                    <a:pt x="136605" y="331518"/>
                  </a:lnTo>
                  <a:lnTo>
                    <a:pt x="141825" y="332403"/>
                  </a:lnTo>
                  <a:lnTo>
                    <a:pt x="147070" y="333122"/>
                  </a:lnTo>
                  <a:lnTo>
                    <a:pt x="152335" y="333675"/>
                  </a:lnTo>
                  <a:lnTo>
                    <a:pt x="157615" y="334061"/>
                  </a:lnTo>
                  <a:lnTo>
                    <a:pt x="162904" y="334280"/>
                  </a:lnTo>
                  <a:lnTo>
                    <a:pt x="168198" y="334331"/>
                  </a:lnTo>
                  <a:lnTo>
                    <a:pt x="173491" y="334215"/>
                  </a:lnTo>
                  <a:lnTo>
                    <a:pt x="178777" y="333930"/>
                  </a:lnTo>
                  <a:lnTo>
                    <a:pt x="184052" y="333479"/>
                  </a:lnTo>
                  <a:lnTo>
                    <a:pt x="189310" y="332861"/>
                  </a:lnTo>
                  <a:lnTo>
                    <a:pt x="194546" y="332076"/>
                  </a:lnTo>
                  <a:lnTo>
                    <a:pt x="199754" y="331127"/>
                  </a:lnTo>
                  <a:lnTo>
                    <a:pt x="204929" y="330012"/>
                  </a:lnTo>
                  <a:lnTo>
                    <a:pt x="210067" y="328735"/>
                  </a:lnTo>
                  <a:lnTo>
                    <a:pt x="215162" y="327295"/>
                  </a:lnTo>
                  <a:lnTo>
                    <a:pt x="220208" y="325695"/>
                  </a:lnTo>
                  <a:lnTo>
                    <a:pt x="225201" y="323936"/>
                  </a:lnTo>
                  <a:lnTo>
                    <a:pt x="230136" y="322020"/>
                  </a:lnTo>
                  <a:lnTo>
                    <a:pt x="235008" y="319948"/>
                  </a:lnTo>
                  <a:lnTo>
                    <a:pt x="239812" y="317723"/>
                  </a:lnTo>
                  <a:lnTo>
                    <a:pt x="244543" y="315347"/>
                  </a:lnTo>
                  <a:lnTo>
                    <a:pt x="249197" y="312822"/>
                  </a:lnTo>
                  <a:lnTo>
                    <a:pt x="253768" y="310152"/>
                  </a:lnTo>
                  <a:lnTo>
                    <a:pt x="258252" y="307338"/>
                  </a:lnTo>
                  <a:lnTo>
                    <a:pt x="262645" y="304383"/>
                  </a:lnTo>
                  <a:lnTo>
                    <a:pt x="266942" y="301291"/>
                  </a:lnTo>
                  <a:lnTo>
                    <a:pt x="271139" y="298064"/>
                  </a:lnTo>
                  <a:lnTo>
                    <a:pt x="275232" y="294706"/>
                  </a:lnTo>
                  <a:lnTo>
                    <a:pt x="279216" y="291220"/>
                  </a:lnTo>
                  <a:lnTo>
                    <a:pt x="283088" y="287609"/>
                  </a:lnTo>
                  <a:lnTo>
                    <a:pt x="286844" y="283878"/>
                  </a:lnTo>
                  <a:lnTo>
                    <a:pt x="290480" y="280030"/>
                  </a:lnTo>
                  <a:lnTo>
                    <a:pt x="293992" y="276068"/>
                  </a:lnTo>
                  <a:lnTo>
                    <a:pt x="297376" y="271998"/>
                  </a:lnTo>
                  <a:lnTo>
                    <a:pt x="300631" y="267822"/>
                  </a:lnTo>
                  <a:lnTo>
                    <a:pt x="303751" y="263545"/>
                  </a:lnTo>
                  <a:lnTo>
                    <a:pt x="306734" y="259172"/>
                  </a:lnTo>
                  <a:lnTo>
                    <a:pt x="309578" y="254706"/>
                  </a:lnTo>
                  <a:lnTo>
                    <a:pt x="312278" y="250153"/>
                  </a:lnTo>
                  <a:lnTo>
                    <a:pt x="314833" y="245516"/>
                  </a:lnTo>
                  <a:lnTo>
                    <a:pt x="317240" y="240800"/>
                  </a:lnTo>
                  <a:lnTo>
                    <a:pt x="319497" y="236011"/>
                  </a:lnTo>
                  <a:lnTo>
                    <a:pt x="321600" y="231153"/>
                  </a:lnTo>
                  <a:lnTo>
                    <a:pt x="323549" y="226231"/>
                  </a:lnTo>
                  <a:lnTo>
                    <a:pt x="325341" y="221249"/>
                  </a:lnTo>
                  <a:lnTo>
                    <a:pt x="326974" y="216213"/>
                  </a:lnTo>
                  <a:lnTo>
                    <a:pt x="328447" y="211128"/>
                  </a:lnTo>
                  <a:lnTo>
                    <a:pt x="329758" y="205999"/>
                  </a:lnTo>
                  <a:lnTo>
                    <a:pt x="330906" y="200831"/>
                  </a:lnTo>
                  <a:lnTo>
                    <a:pt x="331890" y="195629"/>
                  </a:lnTo>
                  <a:lnTo>
                    <a:pt x="332709" y="190399"/>
                  </a:lnTo>
                  <a:lnTo>
                    <a:pt x="333361" y="185145"/>
                  </a:lnTo>
                  <a:lnTo>
                    <a:pt x="333847" y="179873"/>
                  </a:lnTo>
                  <a:lnTo>
                    <a:pt x="334166" y="174589"/>
                  </a:lnTo>
                  <a:lnTo>
                    <a:pt x="334317" y="169297"/>
                  </a:lnTo>
                  <a:lnTo>
                    <a:pt x="334301" y="164003"/>
                  </a:lnTo>
                  <a:lnTo>
                    <a:pt x="334117" y="158712"/>
                  </a:lnTo>
                  <a:lnTo>
                    <a:pt x="333765" y="153429"/>
                  </a:lnTo>
                  <a:lnTo>
                    <a:pt x="333247" y="148161"/>
                  </a:lnTo>
                  <a:lnTo>
                    <a:pt x="332562" y="142911"/>
                  </a:lnTo>
                  <a:lnTo>
                    <a:pt x="331711" y="137686"/>
                  </a:lnTo>
                  <a:lnTo>
                    <a:pt x="330695" y="132490"/>
                  </a:lnTo>
                  <a:lnTo>
                    <a:pt x="329515" y="127329"/>
                  </a:lnTo>
                  <a:lnTo>
                    <a:pt x="328172" y="122208"/>
                  </a:lnTo>
                  <a:lnTo>
                    <a:pt x="326667" y="117132"/>
                  </a:lnTo>
                  <a:lnTo>
                    <a:pt x="325003" y="112107"/>
                  </a:lnTo>
                  <a:lnTo>
                    <a:pt x="323180" y="107136"/>
                  </a:lnTo>
                  <a:lnTo>
                    <a:pt x="321201" y="102226"/>
                  </a:lnTo>
                  <a:lnTo>
                    <a:pt x="319068" y="97381"/>
                  </a:lnTo>
                  <a:lnTo>
                    <a:pt x="316782" y="92606"/>
                  </a:lnTo>
                  <a:lnTo>
                    <a:pt x="314345" y="87906"/>
                  </a:lnTo>
                  <a:lnTo>
                    <a:pt x="311762" y="83285"/>
                  </a:lnTo>
                  <a:lnTo>
                    <a:pt x="309033" y="78748"/>
                  </a:lnTo>
                  <a:lnTo>
                    <a:pt x="306162" y="74300"/>
                  </a:lnTo>
                  <a:lnTo>
                    <a:pt x="303152" y="69945"/>
                  </a:lnTo>
                  <a:lnTo>
                    <a:pt x="300005" y="65688"/>
                  </a:lnTo>
                  <a:lnTo>
                    <a:pt x="296725" y="61532"/>
                  </a:lnTo>
                  <a:lnTo>
                    <a:pt x="293315" y="57482"/>
                  </a:lnTo>
                  <a:lnTo>
                    <a:pt x="289779" y="53543"/>
                  </a:lnTo>
                  <a:lnTo>
                    <a:pt x="286119" y="49717"/>
                  </a:lnTo>
                  <a:lnTo>
                    <a:pt x="282340" y="46009"/>
                  </a:lnTo>
                  <a:lnTo>
                    <a:pt x="278446" y="42423"/>
                  </a:lnTo>
                  <a:lnTo>
                    <a:pt x="274440" y="38962"/>
                  </a:lnTo>
                  <a:lnTo>
                    <a:pt x="270327" y="35629"/>
                  </a:lnTo>
                  <a:lnTo>
                    <a:pt x="266110" y="32428"/>
                  </a:lnTo>
                  <a:lnTo>
                    <a:pt x="261794" y="29363"/>
                  </a:lnTo>
                  <a:lnTo>
                    <a:pt x="257383" y="26435"/>
                  </a:lnTo>
                  <a:lnTo>
                    <a:pt x="252881" y="23649"/>
                  </a:lnTo>
                  <a:lnTo>
                    <a:pt x="248293" y="21007"/>
                  </a:lnTo>
                  <a:lnTo>
                    <a:pt x="243625" y="18511"/>
                  </a:lnTo>
                  <a:lnTo>
                    <a:pt x="238879" y="16164"/>
                  </a:lnTo>
                  <a:lnTo>
                    <a:pt x="234061" y="13969"/>
                  </a:lnTo>
                  <a:lnTo>
                    <a:pt x="229177" y="11927"/>
                  </a:lnTo>
                  <a:lnTo>
                    <a:pt x="224230" y="10042"/>
                  </a:lnTo>
                  <a:lnTo>
                    <a:pt x="219226" y="8313"/>
                  </a:lnTo>
                  <a:lnTo>
                    <a:pt x="214170" y="6744"/>
                  </a:lnTo>
                  <a:lnTo>
                    <a:pt x="209066" y="5336"/>
                  </a:lnTo>
                  <a:lnTo>
                    <a:pt x="203921" y="4091"/>
                  </a:lnTo>
                  <a:lnTo>
                    <a:pt x="198738" y="3009"/>
                  </a:lnTo>
                  <a:lnTo>
                    <a:pt x="193524" y="2091"/>
                  </a:lnTo>
                  <a:lnTo>
                    <a:pt x="188284" y="1339"/>
                  </a:lnTo>
                  <a:lnTo>
                    <a:pt x="183022" y="753"/>
                  </a:lnTo>
                  <a:lnTo>
                    <a:pt x="177745" y="335"/>
                  </a:lnTo>
                  <a:lnTo>
                    <a:pt x="172457" y="83"/>
                  </a:lnTo>
                  <a:lnTo>
                    <a:pt x="167163" y="0"/>
                  </a:lnTo>
                  <a:lnTo>
                    <a:pt x="167163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6293397" y="4605529"/>
              <a:ext cx="324927" cy="334334"/>
            </a:xfrm>
            <a:custGeom>
              <a:avLst/>
              <a:pathLst>
                <a:path w="324927" h="334334">
                  <a:moveTo>
                    <a:pt x="167149" y="0"/>
                  </a:moveTo>
                  <a:lnTo>
                    <a:pt x="161850" y="84"/>
                  </a:lnTo>
                  <a:lnTo>
                    <a:pt x="156555" y="336"/>
                  </a:lnTo>
                  <a:lnTo>
                    <a:pt x="151272" y="755"/>
                  </a:lnTo>
                  <a:lnTo>
                    <a:pt x="146004" y="1342"/>
                  </a:lnTo>
                  <a:lnTo>
                    <a:pt x="140758" y="2096"/>
                  </a:lnTo>
                  <a:lnTo>
                    <a:pt x="135538" y="3016"/>
                  </a:lnTo>
                  <a:lnTo>
                    <a:pt x="130350" y="4100"/>
                  </a:lnTo>
                  <a:lnTo>
                    <a:pt x="125199" y="5349"/>
                  </a:lnTo>
                  <a:lnTo>
                    <a:pt x="120090" y="6760"/>
                  </a:lnTo>
                  <a:lnTo>
                    <a:pt x="115028" y="8333"/>
                  </a:lnTo>
                  <a:lnTo>
                    <a:pt x="110019" y="10065"/>
                  </a:lnTo>
                  <a:lnTo>
                    <a:pt x="105067" y="11955"/>
                  </a:lnTo>
                  <a:lnTo>
                    <a:pt x="100178" y="14001"/>
                  </a:lnTo>
                  <a:lnTo>
                    <a:pt x="95356" y="16201"/>
                  </a:lnTo>
                  <a:lnTo>
                    <a:pt x="90606" y="18553"/>
                  </a:lnTo>
                  <a:lnTo>
                    <a:pt x="85933" y="21054"/>
                  </a:lnTo>
                  <a:lnTo>
                    <a:pt x="81342" y="23703"/>
                  </a:lnTo>
                  <a:lnTo>
                    <a:pt x="76837" y="26495"/>
                  </a:lnTo>
                  <a:lnTo>
                    <a:pt x="72423" y="29429"/>
                  </a:lnTo>
                  <a:lnTo>
                    <a:pt x="68104" y="32501"/>
                  </a:lnTo>
                  <a:lnTo>
                    <a:pt x="63884" y="35709"/>
                  </a:lnTo>
                  <a:lnTo>
                    <a:pt x="59769" y="39048"/>
                  </a:lnTo>
                  <a:lnTo>
                    <a:pt x="55761" y="42517"/>
                  </a:lnTo>
                  <a:lnTo>
                    <a:pt x="51865" y="46111"/>
                  </a:lnTo>
                  <a:lnTo>
                    <a:pt x="48085" y="49827"/>
                  </a:lnTo>
                  <a:lnTo>
                    <a:pt x="44425" y="53660"/>
                  </a:lnTo>
                  <a:lnTo>
                    <a:pt x="40889" y="57608"/>
                  </a:lnTo>
                  <a:lnTo>
                    <a:pt x="37479" y="61666"/>
                  </a:lnTo>
                  <a:lnTo>
                    <a:pt x="34199" y="65830"/>
                  </a:lnTo>
                  <a:lnTo>
                    <a:pt x="31053" y="70095"/>
                  </a:lnTo>
                  <a:lnTo>
                    <a:pt x="28044" y="74459"/>
                  </a:lnTo>
                  <a:lnTo>
                    <a:pt x="25175" y="78915"/>
                  </a:lnTo>
                  <a:lnTo>
                    <a:pt x="22449" y="83460"/>
                  </a:lnTo>
                  <a:lnTo>
                    <a:pt x="19868" y="88090"/>
                  </a:lnTo>
                  <a:lnTo>
                    <a:pt x="17435" y="92799"/>
                  </a:lnTo>
                  <a:lnTo>
                    <a:pt x="15153" y="97582"/>
                  </a:lnTo>
                  <a:lnTo>
                    <a:pt x="13023" y="102436"/>
                  </a:lnTo>
                  <a:lnTo>
                    <a:pt x="11048" y="107355"/>
                  </a:lnTo>
                  <a:lnTo>
                    <a:pt x="9231" y="112333"/>
                  </a:lnTo>
                  <a:lnTo>
                    <a:pt x="7572" y="117367"/>
                  </a:lnTo>
                  <a:lnTo>
                    <a:pt x="6073" y="122451"/>
                  </a:lnTo>
                  <a:lnTo>
                    <a:pt x="4737" y="127580"/>
                  </a:lnTo>
                  <a:lnTo>
                    <a:pt x="3563" y="132749"/>
                  </a:lnTo>
                  <a:lnTo>
                    <a:pt x="2554" y="137952"/>
                  </a:lnTo>
                  <a:lnTo>
                    <a:pt x="1711" y="143185"/>
                  </a:lnTo>
                  <a:lnTo>
                    <a:pt x="1034" y="148442"/>
                  </a:lnTo>
                  <a:lnTo>
                    <a:pt x="524" y="153717"/>
                  </a:lnTo>
                  <a:lnTo>
                    <a:pt x="181" y="159007"/>
                  </a:lnTo>
                  <a:lnTo>
                    <a:pt x="6" y="164304"/>
                  </a:lnTo>
                  <a:lnTo>
                    <a:pt x="0" y="169604"/>
                  </a:lnTo>
                  <a:lnTo>
                    <a:pt x="161" y="174902"/>
                  </a:lnTo>
                  <a:lnTo>
                    <a:pt x="490" y="180192"/>
                  </a:lnTo>
                  <a:lnTo>
                    <a:pt x="987" y="185469"/>
                  </a:lnTo>
                  <a:lnTo>
                    <a:pt x="1650" y="190727"/>
                  </a:lnTo>
                  <a:lnTo>
                    <a:pt x="2480" y="195962"/>
                  </a:lnTo>
                  <a:lnTo>
                    <a:pt x="3476" y="201168"/>
                  </a:lnTo>
                  <a:lnTo>
                    <a:pt x="4636" y="206340"/>
                  </a:lnTo>
                  <a:lnTo>
                    <a:pt x="5960" y="211472"/>
                  </a:lnTo>
                  <a:lnTo>
                    <a:pt x="7445" y="216560"/>
                  </a:lnTo>
                  <a:lnTo>
                    <a:pt x="9092" y="221598"/>
                  </a:lnTo>
                  <a:lnTo>
                    <a:pt x="10897" y="226582"/>
                  </a:lnTo>
                  <a:lnTo>
                    <a:pt x="12859" y="231505"/>
                  </a:lnTo>
                  <a:lnTo>
                    <a:pt x="14976" y="236364"/>
                  </a:lnTo>
                  <a:lnTo>
                    <a:pt x="17246" y="241154"/>
                  </a:lnTo>
                  <a:lnTo>
                    <a:pt x="19667" y="245869"/>
                  </a:lnTo>
                  <a:lnTo>
                    <a:pt x="22236" y="250505"/>
                  </a:lnTo>
                  <a:lnTo>
                    <a:pt x="24951" y="255057"/>
                  </a:lnTo>
                  <a:lnTo>
                    <a:pt x="27809" y="259521"/>
                  </a:lnTo>
                  <a:lnTo>
                    <a:pt x="30807" y="263892"/>
                  </a:lnTo>
                  <a:lnTo>
                    <a:pt x="33942" y="268165"/>
                  </a:lnTo>
                  <a:lnTo>
                    <a:pt x="37210" y="272338"/>
                  </a:lnTo>
                  <a:lnTo>
                    <a:pt x="40610" y="276404"/>
                  </a:lnTo>
                  <a:lnTo>
                    <a:pt x="44137" y="280361"/>
                  </a:lnTo>
                  <a:lnTo>
                    <a:pt x="47787" y="284204"/>
                  </a:lnTo>
                  <a:lnTo>
                    <a:pt x="51557" y="287929"/>
                  </a:lnTo>
                  <a:lnTo>
                    <a:pt x="55444" y="291533"/>
                  </a:lnTo>
                  <a:lnTo>
                    <a:pt x="59443" y="295012"/>
                  </a:lnTo>
                  <a:lnTo>
                    <a:pt x="63550" y="298362"/>
                  </a:lnTo>
                  <a:lnTo>
                    <a:pt x="67761" y="301580"/>
                  </a:lnTo>
                  <a:lnTo>
                    <a:pt x="72072" y="304663"/>
                  </a:lnTo>
                  <a:lnTo>
                    <a:pt x="76479" y="307609"/>
                  </a:lnTo>
                  <a:lnTo>
                    <a:pt x="80977" y="310412"/>
                  </a:lnTo>
                  <a:lnTo>
                    <a:pt x="85561" y="313072"/>
                  </a:lnTo>
                  <a:lnTo>
                    <a:pt x="90228" y="315585"/>
                  </a:lnTo>
                  <a:lnTo>
                    <a:pt x="94972" y="317949"/>
                  </a:lnTo>
                  <a:lnTo>
                    <a:pt x="99788" y="320162"/>
                  </a:lnTo>
                  <a:lnTo>
                    <a:pt x="104672" y="322220"/>
                  </a:lnTo>
                  <a:lnTo>
                    <a:pt x="109619" y="324123"/>
                  </a:lnTo>
                  <a:lnTo>
                    <a:pt x="114624" y="325868"/>
                  </a:lnTo>
                  <a:lnTo>
                    <a:pt x="119681" y="327453"/>
                  </a:lnTo>
                  <a:lnTo>
                    <a:pt x="124787" y="328878"/>
                  </a:lnTo>
                  <a:lnTo>
                    <a:pt x="129935" y="330139"/>
                  </a:lnTo>
                  <a:lnTo>
                    <a:pt x="135120" y="331237"/>
                  </a:lnTo>
                  <a:lnTo>
                    <a:pt x="140337" y="332170"/>
                  </a:lnTo>
                  <a:lnTo>
                    <a:pt x="145582" y="332937"/>
                  </a:lnTo>
                  <a:lnTo>
                    <a:pt x="150848" y="333538"/>
                  </a:lnTo>
                  <a:lnTo>
                    <a:pt x="156130" y="333971"/>
                  </a:lnTo>
                  <a:lnTo>
                    <a:pt x="161424" y="334236"/>
                  </a:lnTo>
                  <a:lnTo>
                    <a:pt x="166723" y="334334"/>
                  </a:lnTo>
                  <a:lnTo>
                    <a:pt x="172023" y="334263"/>
                  </a:lnTo>
                  <a:lnTo>
                    <a:pt x="177318" y="334025"/>
                  </a:lnTo>
                  <a:lnTo>
                    <a:pt x="182603" y="333619"/>
                  </a:lnTo>
                  <a:lnTo>
                    <a:pt x="187872" y="333045"/>
                  </a:lnTo>
                  <a:lnTo>
                    <a:pt x="193120" y="332305"/>
                  </a:lnTo>
                  <a:lnTo>
                    <a:pt x="198342" y="331398"/>
                  </a:lnTo>
                  <a:lnTo>
                    <a:pt x="203533" y="330327"/>
                  </a:lnTo>
                  <a:lnTo>
                    <a:pt x="208687" y="329091"/>
                  </a:lnTo>
                  <a:lnTo>
                    <a:pt x="213800" y="327693"/>
                  </a:lnTo>
                  <a:lnTo>
                    <a:pt x="218865" y="326134"/>
                  </a:lnTo>
                  <a:lnTo>
                    <a:pt x="223879" y="324414"/>
                  </a:lnTo>
                  <a:lnTo>
                    <a:pt x="228836" y="322537"/>
                  </a:lnTo>
                  <a:lnTo>
                    <a:pt x="233730" y="320503"/>
                  </a:lnTo>
                  <a:lnTo>
                    <a:pt x="238558" y="318315"/>
                  </a:lnTo>
                  <a:lnTo>
                    <a:pt x="243314" y="315975"/>
                  </a:lnTo>
                  <a:lnTo>
                    <a:pt x="247993" y="313486"/>
                  </a:lnTo>
                  <a:lnTo>
                    <a:pt x="252591" y="310849"/>
                  </a:lnTo>
                  <a:lnTo>
                    <a:pt x="257103" y="308069"/>
                  </a:lnTo>
                  <a:lnTo>
                    <a:pt x="261525" y="305146"/>
                  </a:lnTo>
                  <a:lnTo>
                    <a:pt x="265851" y="302085"/>
                  </a:lnTo>
                  <a:lnTo>
                    <a:pt x="270079" y="298888"/>
                  </a:lnTo>
                  <a:lnTo>
                    <a:pt x="274203" y="295559"/>
                  </a:lnTo>
                  <a:lnTo>
                    <a:pt x="278220" y="292100"/>
                  </a:lnTo>
                  <a:lnTo>
                    <a:pt x="282124" y="288516"/>
                  </a:lnTo>
                  <a:lnTo>
                    <a:pt x="285914" y="284810"/>
                  </a:lnTo>
                  <a:lnTo>
                    <a:pt x="289584" y="280986"/>
                  </a:lnTo>
                  <a:lnTo>
                    <a:pt x="293130" y="277047"/>
                  </a:lnTo>
                  <a:lnTo>
                    <a:pt x="296551" y="272998"/>
                  </a:lnTo>
                  <a:lnTo>
                    <a:pt x="299841" y="268843"/>
                  </a:lnTo>
                  <a:lnTo>
                    <a:pt x="302997" y="264585"/>
                  </a:lnTo>
                  <a:lnTo>
                    <a:pt x="306017" y="260229"/>
                  </a:lnTo>
                  <a:lnTo>
                    <a:pt x="308898" y="255780"/>
                  </a:lnTo>
                  <a:lnTo>
                    <a:pt x="311636" y="251242"/>
                  </a:lnTo>
                  <a:lnTo>
                    <a:pt x="314228" y="246619"/>
                  </a:lnTo>
                  <a:lnTo>
                    <a:pt x="316673" y="241916"/>
                  </a:lnTo>
                  <a:lnTo>
                    <a:pt x="318968" y="237139"/>
                  </a:lnTo>
                  <a:lnTo>
                    <a:pt x="321110" y="232290"/>
                  </a:lnTo>
                  <a:lnTo>
                    <a:pt x="323097" y="227377"/>
                  </a:lnTo>
                  <a:lnTo>
                    <a:pt x="324927" y="222403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6460546" y="4772696"/>
              <a:ext cx="157778" cy="55235"/>
            </a:xfrm>
            <a:custGeom>
              <a:avLst/>
              <a:pathLst>
                <a:path w="157778" h="55235">
                  <a:moveTo>
                    <a:pt x="157778" y="552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6460546" y="4772696"/>
              <a:ext cx="157778" cy="55235"/>
            </a:xfrm>
            <a:custGeom>
              <a:avLst/>
              <a:pathLst>
                <a:path w="157778" h="55235">
                  <a:moveTo>
                    <a:pt x="157778" y="5523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6460546" y="4693611"/>
              <a:ext cx="167165" cy="134320"/>
            </a:xfrm>
            <a:custGeom>
              <a:avLst/>
              <a:pathLst>
                <a:path w="167165" h="134320">
                  <a:moveTo>
                    <a:pt x="157778" y="134320"/>
                  </a:moveTo>
                  <a:lnTo>
                    <a:pt x="159523" y="129055"/>
                  </a:lnTo>
                  <a:lnTo>
                    <a:pt x="161093" y="123736"/>
                  </a:lnTo>
                  <a:lnTo>
                    <a:pt x="162486" y="118367"/>
                  </a:lnTo>
                  <a:lnTo>
                    <a:pt x="163700" y="112954"/>
                  </a:lnTo>
                  <a:lnTo>
                    <a:pt x="164733" y="107505"/>
                  </a:lnTo>
                  <a:lnTo>
                    <a:pt x="165586" y="102024"/>
                  </a:lnTo>
                  <a:lnTo>
                    <a:pt x="166255" y="96518"/>
                  </a:lnTo>
                  <a:lnTo>
                    <a:pt x="166742" y="90993"/>
                  </a:lnTo>
                  <a:lnTo>
                    <a:pt x="167046" y="85454"/>
                  </a:lnTo>
                  <a:lnTo>
                    <a:pt x="167165" y="79909"/>
                  </a:lnTo>
                  <a:lnTo>
                    <a:pt x="167100" y="74363"/>
                  </a:lnTo>
                  <a:lnTo>
                    <a:pt x="166852" y="68822"/>
                  </a:lnTo>
                  <a:lnTo>
                    <a:pt x="166419" y="63292"/>
                  </a:lnTo>
                  <a:lnTo>
                    <a:pt x="165804" y="57780"/>
                  </a:lnTo>
                  <a:lnTo>
                    <a:pt x="165006" y="52291"/>
                  </a:lnTo>
                  <a:lnTo>
                    <a:pt x="164026" y="46831"/>
                  </a:lnTo>
                  <a:lnTo>
                    <a:pt x="162866" y="41407"/>
                  </a:lnTo>
                  <a:lnTo>
                    <a:pt x="161526" y="36025"/>
                  </a:lnTo>
                  <a:lnTo>
                    <a:pt x="160009" y="30690"/>
                  </a:lnTo>
                  <a:lnTo>
                    <a:pt x="158315" y="25408"/>
                  </a:lnTo>
                  <a:lnTo>
                    <a:pt x="156447" y="20185"/>
                  </a:lnTo>
                  <a:lnTo>
                    <a:pt x="154407" y="15028"/>
                  </a:lnTo>
                  <a:lnTo>
                    <a:pt x="152197" y="9940"/>
                  </a:lnTo>
                  <a:lnTo>
                    <a:pt x="149819" y="4929"/>
                  </a:lnTo>
                  <a:lnTo>
                    <a:pt x="147276" y="0"/>
                  </a:lnTo>
                  <a:lnTo>
                    <a:pt x="0" y="790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460546" y="4605529"/>
              <a:ext cx="147276" cy="167167"/>
            </a:xfrm>
            <a:custGeom>
              <a:avLst/>
              <a:pathLst>
                <a:path w="147276" h="167167">
                  <a:moveTo>
                    <a:pt x="147276" y="88082"/>
                  </a:moveTo>
                  <a:lnTo>
                    <a:pt x="144615" y="83314"/>
                  </a:lnTo>
                  <a:lnTo>
                    <a:pt x="141799" y="78635"/>
                  </a:lnTo>
                  <a:lnTo>
                    <a:pt x="138832" y="74051"/>
                  </a:lnTo>
                  <a:lnTo>
                    <a:pt x="135717" y="69566"/>
                  </a:lnTo>
                  <a:lnTo>
                    <a:pt x="132456" y="65186"/>
                  </a:lnTo>
                  <a:lnTo>
                    <a:pt x="129055" y="60914"/>
                  </a:lnTo>
                  <a:lnTo>
                    <a:pt x="125516" y="56756"/>
                  </a:lnTo>
                  <a:lnTo>
                    <a:pt x="121843" y="52715"/>
                  </a:lnTo>
                  <a:lnTo>
                    <a:pt x="118040" y="48797"/>
                  </a:lnTo>
                  <a:lnTo>
                    <a:pt x="114110" y="45005"/>
                  </a:lnTo>
                  <a:lnTo>
                    <a:pt x="110060" y="41343"/>
                  </a:lnTo>
                  <a:lnTo>
                    <a:pt x="105891" y="37815"/>
                  </a:lnTo>
                  <a:lnTo>
                    <a:pt x="101610" y="34426"/>
                  </a:lnTo>
                  <a:lnTo>
                    <a:pt x="97221" y="31178"/>
                  </a:lnTo>
                  <a:lnTo>
                    <a:pt x="92727" y="28075"/>
                  </a:lnTo>
                  <a:lnTo>
                    <a:pt x="88135" y="25121"/>
                  </a:lnTo>
                  <a:lnTo>
                    <a:pt x="83448" y="22318"/>
                  </a:lnTo>
                  <a:lnTo>
                    <a:pt x="78673" y="19670"/>
                  </a:lnTo>
                  <a:lnTo>
                    <a:pt x="73814" y="17179"/>
                  </a:lnTo>
                  <a:lnTo>
                    <a:pt x="68875" y="14848"/>
                  </a:lnTo>
                  <a:lnTo>
                    <a:pt x="63864" y="12680"/>
                  </a:lnTo>
                  <a:lnTo>
                    <a:pt x="58784" y="10676"/>
                  </a:lnTo>
                  <a:lnTo>
                    <a:pt x="53642" y="8840"/>
                  </a:lnTo>
                  <a:lnTo>
                    <a:pt x="48442" y="7172"/>
                  </a:lnTo>
                  <a:lnTo>
                    <a:pt x="43190" y="5675"/>
                  </a:lnTo>
                  <a:lnTo>
                    <a:pt x="37893" y="4351"/>
                  </a:lnTo>
                  <a:lnTo>
                    <a:pt x="32555" y="3200"/>
                  </a:lnTo>
                  <a:lnTo>
                    <a:pt x="27182" y="2224"/>
                  </a:lnTo>
                  <a:lnTo>
                    <a:pt x="21781" y="1425"/>
                  </a:lnTo>
                  <a:lnTo>
                    <a:pt x="16356" y="802"/>
                  </a:lnTo>
                  <a:lnTo>
                    <a:pt x="10913" y="356"/>
                  </a:lnTo>
                  <a:lnTo>
                    <a:pt x="5459" y="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6578725" y="4172415"/>
              <a:ext cx="167167" cy="279687"/>
            </a:xfrm>
            <a:custGeom>
              <a:avLst/>
              <a:pathLst>
                <a:path w="167167" h="279687">
                  <a:moveTo>
                    <a:pt x="167167" y="0"/>
                  </a:moveTo>
                  <a:lnTo>
                    <a:pt x="161806" y="85"/>
                  </a:lnTo>
                  <a:lnTo>
                    <a:pt x="156451" y="343"/>
                  </a:lnTo>
                  <a:lnTo>
                    <a:pt x="151107" y="773"/>
                  </a:lnTo>
                  <a:lnTo>
                    <a:pt x="145780" y="1373"/>
                  </a:lnTo>
                  <a:lnTo>
                    <a:pt x="140475" y="2144"/>
                  </a:lnTo>
                  <a:lnTo>
                    <a:pt x="135197" y="3085"/>
                  </a:lnTo>
                  <a:lnTo>
                    <a:pt x="129952" y="4195"/>
                  </a:lnTo>
                  <a:lnTo>
                    <a:pt x="124745" y="5472"/>
                  </a:lnTo>
                  <a:lnTo>
                    <a:pt x="119582" y="6915"/>
                  </a:lnTo>
                  <a:lnTo>
                    <a:pt x="114467" y="8524"/>
                  </a:lnTo>
                  <a:lnTo>
                    <a:pt x="109407" y="10295"/>
                  </a:lnTo>
                  <a:lnTo>
                    <a:pt x="104407" y="12228"/>
                  </a:lnTo>
                  <a:lnTo>
                    <a:pt x="99471" y="14320"/>
                  </a:lnTo>
                  <a:lnTo>
                    <a:pt x="94604" y="16569"/>
                  </a:lnTo>
                  <a:lnTo>
                    <a:pt x="89812" y="18974"/>
                  </a:lnTo>
                  <a:lnTo>
                    <a:pt x="85100" y="21530"/>
                  </a:lnTo>
                  <a:lnTo>
                    <a:pt x="80472" y="24237"/>
                  </a:lnTo>
                  <a:lnTo>
                    <a:pt x="75933" y="27090"/>
                  </a:lnTo>
                  <a:lnTo>
                    <a:pt x="71489" y="30088"/>
                  </a:lnTo>
                  <a:lnTo>
                    <a:pt x="67142" y="33227"/>
                  </a:lnTo>
                  <a:lnTo>
                    <a:pt x="62899" y="36503"/>
                  </a:lnTo>
                  <a:lnTo>
                    <a:pt x="58762" y="39914"/>
                  </a:lnTo>
                  <a:lnTo>
                    <a:pt x="54737" y="43455"/>
                  </a:lnTo>
                  <a:lnTo>
                    <a:pt x="50828" y="47124"/>
                  </a:lnTo>
                  <a:lnTo>
                    <a:pt x="47039" y="50916"/>
                  </a:lnTo>
                  <a:lnTo>
                    <a:pt x="43373" y="54828"/>
                  </a:lnTo>
                  <a:lnTo>
                    <a:pt x="39834" y="58856"/>
                  </a:lnTo>
                  <a:lnTo>
                    <a:pt x="36426" y="62995"/>
                  </a:lnTo>
                  <a:lnTo>
                    <a:pt x="33153" y="67241"/>
                  </a:lnTo>
                  <a:lnTo>
                    <a:pt x="30018" y="71589"/>
                  </a:lnTo>
                  <a:lnTo>
                    <a:pt x="27024" y="76036"/>
                  </a:lnTo>
                  <a:lnTo>
                    <a:pt x="24173" y="80577"/>
                  </a:lnTo>
                  <a:lnTo>
                    <a:pt x="21470" y="85207"/>
                  </a:lnTo>
                  <a:lnTo>
                    <a:pt x="18917" y="89921"/>
                  </a:lnTo>
                  <a:lnTo>
                    <a:pt x="16516" y="94715"/>
                  </a:lnTo>
                  <a:lnTo>
                    <a:pt x="14270" y="99583"/>
                  </a:lnTo>
                  <a:lnTo>
                    <a:pt x="12182" y="104520"/>
                  </a:lnTo>
                  <a:lnTo>
                    <a:pt x="10253" y="109522"/>
                  </a:lnTo>
                  <a:lnTo>
                    <a:pt x="8485" y="114584"/>
                  </a:lnTo>
                  <a:lnTo>
                    <a:pt x="6880" y="119699"/>
                  </a:lnTo>
                  <a:lnTo>
                    <a:pt x="5441" y="124863"/>
                  </a:lnTo>
                  <a:lnTo>
                    <a:pt x="4167" y="130071"/>
                  </a:lnTo>
                  <a:lnTo>
                    <a:pt x="3062" y="135317"/>
                  </a:lnTo>
                  <a:lnTo>
                    <a:pt x="2125" y="140596"/>
                  </a:lnTo>
                  <a:lnTo>
                    <a:pt x="1358" y="145902"/>
                  </a:lnTo>
                  <a:lnTo>
                    <a:pt x="761" y="151230"/>
                  </a:lnTo>
                  <a:lnTo>
                    <a:pt x="335" y="156574"/>
                  </a:lnTo>
                  <a:lnTo>
                    <a:pt x="82" y="161929"/>
                  </a:lnTo>
                  <a:lnTo>
                    <a:pt x="0" y="167290"/>
                  </a:lnTo>
                  <a:lnTo>
                    <a:pt x="89" y="172650"/>
                  </a:lnTo>
                  <a:lnTo>
                    <a:pt x="351" y="178005"/>
                  </a:lnTo>
                  <a:lnTo>
                    <a:pt x="784" y="183348"/>
                  </a:lnTo>
                  <a:lnTo>
                    <a:pt x="1389" y="188675"/>
                  </a:lnTo>
                  <a:lnTo>
                    <a:pt x="2164" y="193980"/>
                  </a:lnTo>
                  <a:lnTo>
                    <a:pt x="3109" y="199258"/>
                  </a:lnTo>
                  <a:lnTo>
                    <a:pt x="4222" y="204502"/>
                  </a:lnTo>
                  <a:lnTo>
                    <a:pt x="5503" y="209708"/>
                  </a:lnTo>
                  <a:lnTo>
                    <a:pt x="6950" y="214870"/>
                  </a:lnTo>
                  <a:lnTo>
                    <a:pt x="8562" y="219983"/>
                  </a:lnTo>
                  <a:lnTo>
                    <a:pt x="10337" y="225042"/>
                  </a:lnTo>
                  <a:lnTo>
                    <a:pt x="12274" y="230041"/>
                  </a:lnTo>
                  <a:lnTo>
                    <a:pt x="14370" y="234975"/>
                  </a:lnTo>
                  <a:lnTo>
                    <a:pt x="16623" y="239840"/>
                  </a:lnTo>
                  <a:lnTo>
                    <a:pt x="19031" y="244630"/>
                  </a:lnTo>
                  <a:lnTo>
                    <a:pt x="21591" y="249341"/>
                  </a:lnTo>
                  <a:lnTo>
                    <a:pt x="24301" y="253967"/>
                  </a:lnTo>
                  <a:lnTo>
                    <a:pt x="27157" y="258503"/>
                  </a:lnTo>
                  <a:lnTo>
                    <a:pt x="30158" y="262946"/>
                  </a:lnTo>
                  <a:lnTo>
                    <a:pt x="33300" y="267290"/>
                  </a:lnTo>
                  <a:lnTo>
                    <a:pt x="36580" y="271531"/>
                  </a:lnTo>
                  <a:lnTo>
                    <a:pt x="39993" y="275665"/>
                  </a:lnTo>
                  <a:lnTo>
                    <a:pt x="43538" y="279687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6622263" y="4339583"/>
              <a:ext cx="123629" cy="112520"/>
            </a:xfrm>
            <a:custGeom>
              <a:avLst/>
              <a:pathLst>
                <a:path w="123629" h="112520">
                  <a:moveTo>
                    <a:pt x="0" y="112520"/>
                  </a:moveTo>
                  <a:lnTo>
                    <a:pt x="123629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6622263" y="4339583"/>
              <a:ext cx="123629" cy="154889"/>
            </a:xfrm>
            <a:custGeom>
              <a:avLst/>
              <a:pathLst>
                <a:path w="123629" h="154889">
                  <a:moveTo>
                    <a:pt x="0" y="112520"/>
                  </a:moveTo>
                  <a:lnTo>
                    <a:pt x="3939" y="116701"/>
                  </a:lnTo>
                  <a:lnTo>
                    <a:pt x="8019" y="120745"/>
                  </a:lnTo>
                  <a:lnTo>
                    <a:pt x="12236" y="124646"/>
                  </a:lnTo>
                  <a:lnTo>
                    <a:pt x="16584" y="128399"/>
                  </a:lnTo>
                  <a:lnTo>
                    <a:pt x="21059" y="132001"/>
                  </a:lnTo>
                  <a:lnTo>
                    <a:pt x="25655" y="135448"/>
                  </a:lnTo>
                  <a:lnTo>
                    <a:pt x="30367" y="138734"/>
                  </a:lnTo>
                  <a:lnTo>
                    <a:pt x="35189" y="141856"/>
                  </a:lnTo>
                  <a:lnTo>
                    <a:pt x="40115" y="144811"/>
                  </a:lnTo>
                  <a:lnTo>
                    <a:pt x="45140" y="147595"/>
                  </a:lnTo>
                  <a:lnTo>
                    <a:pt x="50258" y="150205"/>
                  </a:lnTo>
                  <a:lnTo>
                    <a:pt x="55462" y="152637"/>
                  </a:lnTo>
                  <a:lnTo>
                    <a:pt x="60747" y="154889"/>
                  </a:lnTo>
                  <a:lnTo>
                    <a:pt x="1236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6683010" y="4172415"/>
              <a:ext cx="230033" cy="334333"/>
            </a:xfrm>
            <a:custGeom>
              <a:avLst/>
              <a:pathLst>
                <a:path w="230033" h="334333">
                  <a:moveTo>
                    <a:pt x="0" y="322057"/>
                  </a:moveTo>
                  <a:lnTo>
                    <a:pt x="4952" y="323976"/>
                  </a:lnTo>
                  <a:lnTo>
                    <a:pt x="9964" y="325738"/>
                  </a:lnTo>
                  <a:lnTo>
                    <a:pt x="15028" y="327339"/>
                  </a:lnTo>
                  <a:lnTo>
                    <a:pt x="20142" y="328778"/>
                  </a:lnTo>
                  <a:lnTo>
                    <a:pt x="25298" y="330055"/>
                  </a:lnTo>
                  <a:lnTo>
                    <a:pt x="30492" y="331167"/>
                  </a:lnTo>
                  <a:lnTo>
                    <a:pt x="35719" y="332113"/>
                  </a:lnTo>
                  <a:lnTo>
                    <a:pt x="40973" y="332893"/>
                  </a:lnTo>
                  <a:lnTo>
                    <a:pt x="46250" y="333505"/>
                  </a:lnTo>
                  <a:lnTo>
                    <a:pt x="51543" y="333949"/>
                  </a:lnTo>
                  <a:lnTo>
                    <a:pt x="56847" y="334225"/>
                  </a:lnTo>
                  <a:lnTo>
                    <a:pt x="62158" y="334333"/>
                  </a:lnTo>
                  <a:lnTo>
                    <a:pt x="67470" y="334271"/>
                  </a:lnTo>
                  <a:lnTo>
                    <a:pt x="72777" y="334041"/>
                  </a:lnTo>
                  <a:lnTo>
                    <a:pt x="78073" y="333643"/>
                  </a:lnTo>
                  <a:lnTo>
                    <a:pt x="83355" y="333076"/>
                  </a:lnTo>
                  <a:lnTo>
                    <a:pt x="88616" y="332342"/>
                  </a:lnTo>
                  <a:lnTo>
                    <a:pt x="93851" y="331441"/>
                  </a:lnTo>
                  <a:lnTo>
                    <a:pt x="99054" y="330374"/>
                  </a:lnTo>
                  <a:lnTo>
                    <a:pt x="104221" y="329142"/>
                  </a:lnTo>
                  <a:lnTo>
                    <a:pt x="109347" y="327747"/>
                  </a:lnTo>
                  <a:lnTo>
                    <a:pt x="114425" y="326190"/>
                  </a:lnTo>
                  <a:lnTo>
                    <a:pt x="119452" y="324472"/>
                  </a:lnTo>
                  <a:lnTo>
                    <a:pt x="124421" y="322595"/>
                  </a:lnTo>
                  <a:lnTo>
                    <a:pt x="129328" y="320561"/>
                  </a:lnTo>
                  <a:lnTo>
                    <a:pt x="134168" y="318373"/>
                  </a:lnTo>
                  <a:lnTo>
                    <a:pt x="138936" y="316031"/>
                  </a:lnTo>
                  <a:lnTo>
                    <a:pt x="143627" y="313540"/>
                  </a:lnTo>
                  <a:lnTo>
                    <a:pt x="148237" y="310901"/>
                  </a:lnTo>
                  <a:lnTo>
                    <a:pt x="152761" y="308116"/>
                  </a:lnTo>
                  <a:lnTo>
                    <a:pt x="157193" y="305189"/>
                  </a:lnTo>
                  <a:lnTo>
                    <a:pt x="161531" y="302123"/>
                  </a:lnTo>
                  <a:lnTo>
                    <a:pt x="165769" y="298921"/>
                  </a:lnTo>
                  <a:lnTo>
                    <a:pt x="169903" y="295586"/>
                  </a:lnTo>
                  <a:lnTo>
                    <a:pt x="173929" y="292120"/>
                  </a:lnTo>
                  <a:lnTo>
                    <a:pt x="177843" y="288529"/>
                  </a:lnTo>
                  <a:lnTo>
                    <a:pt x="181641" y="284815"/>
                  </a:lnTo>
                  <a:lnTo>
                    <a:pt x="185319" y="280983"/>
                  </a:lnTo>
                  <a:lnTo>
                    <a:pt x="188873" y="277035"/>
                  </a:lnTo>
                  <a:lnTo>
                    <a:pt x="192300" y="272977"/>
                  </a:lnTo>
                  <a:lnTo>
                    <a:pt x="195597" y="268812"/>
                  </a:lnTo>
                  <a:lnTo>
                    <a:pt x="198759" y="264544"/>
                  </a:lnTo>
                  <a:lnTo>
                    <a:pt x="201784" y="260178"/>
                  </a:lnTo>
                  <a:lnTo>
                    <a:pt x="204669" y="255717"/>
                  </a:lnTo>
                  <a:lnTo>
                    <a:pt x="207411" y="251168"/>
                  </a:lnTo>
                  <a:lnTo>
                    <a:pt x="210007" y="246534"/>
                  </a:lnTo>
                  <a:lnTo>
                    <a:pt x="212454" y="241819"/>
                  </a:lnTo>
                  <a:lnTo>
                    <a:pt x="214751" y="237029"/>
                  </a:lnTo>
                  <a:lnTo>
                    <a:pt x="216894" y="232169"/>
                  </a:lnTo>
                  <a:lnTo>
                    <a:pt x="218881" y="227243"/>
                  </a:lnTo>
                  <a:lnTo>
                    <a:pt x="220711" y="222256"/>
                  </a:lnTo>
                  <a:lnTo>
                    <a:pt x="222382" y="217214"/>
                  </a:lnTo>
                  <a:lnTo>
                    <a:pt x="223891" y="212121"/>
                  </a:lnTo>
                  <a:lnTo>
                    <a:pt x="225238" y="206983"/>
                  </a:lnTo>
                  <a:lnTo>
                    <a:pt x="226421" y="201804"/>
                  </a:lnTo>
                  <a:lnTo>
                    <a:pt x="227439" y="196591"/>
                  </a:lnTo>
                  <a:lnTo>
                    <a:pt x="228291" y="191348"/>
                  </a:lnTo>
                  <a:lnTo>
                    <a:pt x="228976" y="186080"/>
                  </a:lnTo>
                  <a:lnTo>
                    <a:pt x="229493" y="180794"/>
                  </a:lnTo>
                  <a:lnTo>
                    <a:pt x="229841" y="175493"/>
                  </a:lnTo>
                  <a:lnTo>
                    <a:pt x="230022" y="170184"/>
                  </a:lnTo>
                  <a:lnTo>
                    <a:pt x="230033" y="164873"/>
                  </a:lnTo>
                  <a:lnTo>
                    <a:pt x="229876" y="159563"/>
                  </a:lnTo>
                  <a:lnTo>
                    <a:pt x="229550" y="154261"/>
                  </a:lnTo>
                  <a:lnTo>
                    <a:pt x="229056" y="148972"/>
                  </a:lnTo>
                  <a:lnTo>
                    <a:pt x="228394" y="143702"/>
                  </a:lnTo>
                  <a:lnTo>
                    <a:pt x="227565" y="138455"/>
                  </a:lnTo>
                  <a:lnTo>
                    <a:pt x="226569" y="133237"/>
                  </a:lnTo>
                  <a:lnTo>
                    <a:pt x="225409" y="128054"/>
                  </a:lnTo>
                  <a:lnTo>
                    <a:pt x="224084" y="122910"/>
                  </a:lnTo>
                  <a:lnTo>
                    <a:pt x="222597" y="117811"/>
                  </a:lnTo>
                  <a:lnTo>
                    <a:pt x="220948" y="112761"/>
                  </a:lnTo>
                  <a:lnTo>
                    <a:pt x="219139" y="107767"/>
                  </a:lnTo>
                  <a:lnTo>
                    <a:pt x="217173" y="102832"/>
                  </a:lnTo>
                  <a:lnTo>
                    <a:pt x="215051" y="97962"/>
                  </a:lnTo>
                  <a:lnTo>
                    <a:pt x="212776" y="93163"/>
                  </a:lnTo>
                  <a:lnTo>
                    <a:pt x="210349" y="88438"/>
                  </a:lnTo>
                  <a:lnTo>
                    <a:pt x="207773" y="83792"/>
                  </a:lnTo>
                  <a:lnTo>
                    <a:pt x="205051" y="79231"/>
                  </a:lnTo>
                  <a:lnTo>
                    <a:pt x="202185" y="74758"/>
                  </a:lnTo>
                  <a:lnTo>
                    <a:pt x="199179" y="70379"/>
                  </a:lnTo>
                  <a:lnTo>
                    <a:pt x="196035" y="66097"/>
                  </a:lnTo>
                  <a:lnTo>
                    <a:pt x="192757" y="61918"/>
                  </a:lnTo>
                  <a:lnTo>
                    <a:pt x="189347" y="57845"/>
                  </a:lnTo>
                  <a:lnTo>
                    <a:pt x="185810" y="53882"/>
                  </a:lnTo>
                  <a:lnTo>
                    <a:pt x="182149" y="50033"/>
                  </a:lnTo>
                  <a:lnTo>
                    <a:pt x="178367" y="46303"/>
                  </a:lnTo>
                  <a:lnTo>
                    <a:pt x="174469" y="42695"/>
                  </a:lnTo>
                  <a:lnTo>
                    <a:pt x="170458" y="39213"/>
                  </a:lnTo>
                  <a:lnTo>
                    <a:pt x="166338" y="35859"/>
                  </a:lnTo>
                  <a:lnTo>
                    <a:pt x="162114" y="32639"/>
                  </a:lnTo>
                  <a:lnTo>
                    <a:pt x="157790" y="29554"/>
                  </a:lnTo>
                  <a:lnTo>
                    <a:pt x="153370" y="26608"/>
                  </a:lnTo>
                  <a:lnTo>
                    <a:pt x="148858" y="23804"/>
                  </a:lnTo>
                  <a:lnTo>
                    <a:pt x="144260" y="21145"/>
                  </a:lnTo>
                  <a:lnTo>
                    <a:pt x="139579" y="18633"/>
                  </a:lnTo>
                  <a:lnTo>
                    <a:pt x="134822" y="16271"/>
                  </a:lnTo>
                  <a:lnTo>
                    <a:pt x="129991" y="14062"/>
                  </a:lnTo>
                  <a:lnTo>
                    <a:pt x="125093" y="12007"/>
                  </a:lnTo>
                  <a:lnTo>
                    <a:pt x="120132" y="10108"/>
                  </a:lnTo>
                  <a:lnTo>
                    <a:pt x="115113" y="8369"/>
                  </a:lnTo>
                  <a:lnTo>
                    <a:pt x="110041" y="6789"/>
                  </a:lnTo>
                  <a:lnTo>
                    <a:pt x="104922" y="5372"/>
                  </a:lnTo>
                  <a:lnTo>
                    <a:pt x="99760" y="4118"/>
                  </a:lnTo>
                  <a:lnTo>
                    <a:pt x="94561" y="3029"/>
                  </a:lnTo>
                  <a:lnTo>
                    <a:pt x="89330" y="2105"/>
                  </a:lnTo>
                  <a:lnTo>
                    <a:pt x="84073" y="1348"/>
                  </a:lnTo>
                  <a:lnTo>
                    <a:pt x="78794" y="759"/>
                  </a:lnTo>
                  <a:lnTo>
                    <a:pt x="73498" y="337"/>
                  </a:lnTo>
                  <a:lnTo>
                    <a:pt x="68193" y="84"/>
                  </a:lnTo>
                  <a:lnTo>
                    <a:pt x="62881" y="0"/>
                  </a:lnTo>
                  <a:lnTo>
                    <a:pt x="62881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6756338" y="3685283"/>
              <a:ext cx="184655" cy="334327"/>
            </a:xfrm>
            <a:custGeom>
              <a:avLst/>
              <a:pathLst>
                <a:path w="184655" h="334327">
                  <a:moveTo>
                    <a:pt x="167156" y="0"/>
                  </a:moveTo>
                  <a:lnTo>
                    <a:pt x="161837" y="84"/>
                  </a:lnTo>
                  <a:lnTo>
                    <a:pt x="156522" y="338"/>
                  </a:lnTo>
                  <a:lnTo>
                    <a:pt x="151219" y="761"/>
                  </a:lnTo>
                  <a:lnTo>
                    <a:pt x="145931" y="1352"/>
                  </a:lnTo>
                  <a:lnTo>
                    <a:pt x="140665" y="2112"/>
                  </a:lnTo>
                  <a:lnTo>
                    <a:pt x="135426" y="3038"/>
                  </a:lnTo>
                  <a:lnTo>
                    <a:pt x="130219" y="4131"/>
                  </a:lnTo>
                  <a:lnTo>
                    <a:pt x="125050" y="5389"/>
                  </a:lnTo>
                  <a:lnTo>
                    <a:pt x="119923" y="6811"/>
                  </a:lnTo>
                  <a:lnTo>
                    <a:pt x="114844" y="8396"/>
                  </a:lnTo>
                  <a:lnTo>
                    <a:pt x="109818" y="10141"/>
                  </a:lnTo>
                  <a:lnTo>
                    <a:pt x="104850" y="12045"/>
                  </a:lnTo>
                  <a:lnTo>
                    <a:pt x="99945" y="14106"/>
                  </a:lnTo>
                  <a:lnTo>
                    <a:pt x="95108" y="16323"/>
                  </a:lnTo>
                  <a:lnTo>
                    <a:pt x="90345" y="18692"/>
                  </a:lnTo>
                  <a:lnTo>
                    <a:pt x="85659" y="21211"/>
                  </a:lnTo>
                  <a:lnTo>
                    <a:pt x="81055" y="23879"/>
                  </a:lnTo>
                  <a:lnTo>
                    <a:pt x="76539" y="26691"/>
                  </a:lnTo>
                  <a:lnTo>
                    <a:pt x="72115" y="29646"/>
                  </a:lnTo>
                  <a:lnTo>
                    <a:pt x="67786" y="32740"/>
                  </a:lnTo>
                  <a:lnTo>
                    <a:pt x="63559" y="35970"/>
                  </a:lnTo>
                  <a:lnTo>
                    <a:pt x="59436" y="39334"/>
                  </a:lnTo>
                  <a:lnTo>
                    <a:pt x="55423" y="42826"/>
                  </a:lnTo>
                  <a:lnTo>
                    <a:pt x="51523" y="46445"/>
                  </a:lnTo>
                  <a:lnTo>
                    <a:pt x="47740" y="50186"/>
                  </a:lnTo>
                  <a:lnTo>
                    <a:pt x="44077" y="54045"/>
                  </a:lnTo>
                  <a:lnTo>
                    <a:pt x="40540" y="58019"/>
                  </a:lnTo>
                  <a:lnTo>
                    <a:pt x="37131" y="62104"/>
                  </a:lnTo>
                  <a:lnTo>
                    <a:pt x="33853" y="66295"/>
                  </a:lnTo>
                  <a:lnTo>
                    <a:pt x="30711" y="70588"/>
                  </a:lnTo>
                  <a:lnTo>
                    <a:pt x="27706" y="74979"/>
                  </a:lnTo>
                  <a:lnTo>
                    <a:pt x="24843" y="79463"/>
                  </a:lnTo>
                  <a:lnTo>
                    <a:pt x="22124" y="84037"/>
                  </a:lnTo>
                  <a:lnTo>
                    <a:pt x="19552" y="88694"/>
                  </a:lnTo>
                  <a:lnTo>
                    <a:pt x="17130" y="93431"/>
                  </a:lnTo>
                  <a:lnTo>
                    <a:pt x="14859" y="98243"/>
                  </a:lnTo>
                  <a:lnTo>
                    <a:pt x="12743" y="103124"/>
                  </a:lnTo>
                  <a:lnTo>
                    <a:pt x="10783" y="108070"/>
                  </a:lnTo>
                  <a:lnTo>
                    <a:pt x="8982" y="113076"/>
                  </a:lnTo>
                  <a:lnTo>
                    <a:pt x="7341" y="118137"/>
                  </a:lnTo>
                  <a:lnTo>
                    <a:pt x="5861" y="123248"/>
                  </a:lnTo>
                  <a:lnTo>
                    <a:pt x="4546" y="128403"/>
                  </a:lnTo>
                  <a:lnTo>
                    <a:pt x="3394" y="133597"/>
                  </a:lnTo>
                  <a:lnTo>
                    <a:pt x="2409" y="138826"/>
                  </a:lnTo>
                  <a:lnTo>
                    <a:pt x="1590" y="144083"/>
                  </a:lnTo>
                  <a:lnTo>
                    <a:pt x="940" y="149363"/>
                  </a:lnTo>
                  <a:lnTo>
                    <a:pt x="457" y="154662"/>
                  </a:lnTo>
                  <a:lnTo>
                    <a:pt x="144" y="159973"/>
                  </a:lnTo>
                  <a:lnTo>
                    <a:pt x="0" y="165291"/>
                  </a:lnTo>
                  <a:lnTo>
                    <a:pt x="24" y="170612"/>
                  </a:lnTo>
                  <a:lnTo>
                    <a:pt x="219" y="175928"/>
                  </a:lnTo>
                  <a:lnTo>
                    <a:pt x="582" y="181236"/>
                  </a:lnTo>
                  <a:lnTo>
                    <a:pt x="1114" y="186530"/>
                  </a:lnTo>
                  <a:lnTo>
                    <a:pt x="1814" y="191804"/>
                  </a:lnTo>
                  <a:lnTo>
                    <a:pt x="2682" y="197053"/>
                  </a:lnTo>
                  <a:lnTo>
                    <a:pt x="3717" y="202272"/>
                  </a:lnTo>
                  <a:lnTo>
                    <a:pt x="4917" y="207456"/>
                  </a:lnTo>
                  <a:lnTo>
                    <a:pt x="6281" y="212598"/>
                  </a:lnTo>
                  <a:lnTo>
                    <a:pt x="7808" y="217695"/>
                  </a:lnTo>
                  <a:lnTo>
                    <a:pt x="9497" y="222740"/>
                  </a:lnTo>
                  <a:lnTo>
                    <a:pt x="11345" y="227729"/>
                  </a:lnTo>
                  <a:lnTo>
                    <a:pt x="13351" y="232657"/>
                  </a:lnTo>
                  <a:lnTo>
                    <a:pt x="15513" y="237518"/>
                  </a:lnTo>
                  <a:lnTo>
                    <a:pt x="17829" y="242308"/>
                  </a:lnTo>
                  <a:lnTo>
                    <a:pt x="20295" y="247022"/>
                  </a:lnTo>
                  <a:lnTo>
                    <a:pt x="22911" y="251655"/>
                  </a:lnTo>
                  <a:lnTo>
                    <a:pt x="25673" y="256202"/>
                  </a:lnTo>
                  <a:lnTo>
                    <a:pt x="28578" y="260660"/>
                  </a:lnTo>
                  <a:lnTo>
                    <a:pt x="31623" y="265022"/>
                  </a:lnTo>
                  <a:lnTo>
                    <a:pt x="34806" y="269286"/>
                  </a:lnTo>
                  <a:lnTo>
                    <a:pt x="38123" y="273446"/>
                  </a:lnTo>
                  <a:lnTo>
                    <a:pt x="41570" y="277498"/>
                  </a:lnTo>
                  <a:lnTo>
                    <a:pt x="45145" y="281439"/>
                  </a:lnTo>
                  <a:lnTo>
                    <a:pt x="48843" y="285264"/>
                  </a:lnTo>
                  <a:lnTo>
                    <a:pt x="52661" y="288969"/>
                  </a:lnTo>
                  <a:lnTo>
                    <a:pt x="56595" y="292551"/>
                  </a:lnTo>
                  <a:lnTo>
                    <a:pt x="60641" y="296006"/>
                  </a:lnTo>
                  <a:lnTo>
                    <a:pt x="64795" y="299330"/>
                  </a:lnTo>
                  <a:lnTo>
                    <a:pt x="69053" y="302521"/>
                  </a:lnTo>
                  <a:lnTo>
                    <a:pt x="73410" y="305574"/>
                  </a:lnTo>
                  <a:lnTo>
                    <a:pt x="77862" y="308487"/>
                  </a:lnTo>
                  <a:lnTo>
                    <a:pt x="82404" y="311257"/>
                  </a:lnTo>
                  <a:lnTo>
                    <a:pt x="87032" y="313881"/>
                  </a:lnTo>
                  <a:lnTo>
                    <a:pt x="91742" y="316357"/>
                  </a:lnTo>
                  <a:lnTo>
                    <a:pt x="96528" y="318681"/>
                  </a:lnTo>
                  <a:lnTo>
                    <a:pt x="101385" y="320852"/>
                  </a:lnTo>
                  <a:lnTo>
                    <a:pt x="106309" y="322867"/>
                  </a:lnTo>
                  <a:lnTo>
                    <a:pt x="111294" y="324725"/>
                  </a:lnTo>
                  <a:lnTo>
                    <a:pt x="116337" y="326422"/>
                  </a:lnTo>
                  <a:lnTo>
                    <a:pt x="121430" y="327959"/>
                  </a:lnTo>
                  <a:lnTo>
                    <a:pt x="126570" y="329333"/>
                  </a:lnTo>
                  <a:lnTo>
                    <a:pt x="131751" y="330542"/>
                  </a:lnTo>
                  <a:lnTo>
                    <a:pt x="136968" y="331586"/>
                  </a:lnTo>
                  <a:lnTo>
                    <a:pt x="142216" y="332463"/>
                  </a:lnTo>
                  <a:lnTo>
                    <a:pt x="147489" y="333173"/>
                  </a:lnTo>
                  <a:lnTo>
                    <a:pt x="152782" y="333715"/>
                  </a:lnTo>
                  <a:lnTo>
                    <a:pt x="158089" y="334088"/>
                  </a:lnTo>
                  <a:lnTo>
                    <a:pt x="163405" y="334292"/>
                  </a:lnTo>
                  <a:lnTo>
                    <a:pt x="168726" y="334327"/>
                  </a:lnTo>
                  <a:lnTo>
                    <a:pt x="174044" y="334192"/>
                  </a:lnTo>
                  <a:lnTo>
                    <a:pt x="179356" y="333889"/>
                  </a:lnTo>
                  <a:lnTo>
                    <a:pt x="184655" y="333416"/>
                  </a:lnTo>
                  <a:lnTo>
                    <a:pt x="167156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6923495" y="3685306"/>
              <a:ext cx="167166" cy="333392"/>
            </a:xfrm>
            <a:custGeom>
              <a:avLst/>
              <a:pathLst>
                <a:path w="167166" h="333392">
                  <a:moveTo>
                    <a:pt x="17498" y="333392"/>
                  </a:moveTo>
                  <a:lnTo>
                    <a:pt x="22773" y="332752"/>
                  </a:lnTo>
                  <a:lnTo>
                    <a:pt x="28026" y="331945"/>
                  </a:lnTo>
                  <a:lnTo>
                    <a:pt x="33249" y="330971"/>
                  </a:lnTo>
                  <a:lnTo>
                    <a:pt x="38439" y="329831"/>
                  </a:lnTo>
                  <a:lnTo>
                    <a:pt x="43591" y="328527"/>
                  </a:lnTo>
                  <a:lnTo>
                    <a:pt x="48698" y="327060"/>
                  </a:lnTo>
                  <a:lnTo>
                    <a:pt x="53756" y="325432"/>
                  </a:lnTo>
                  <a:lnTo>
                    <a:pt x="58760" y="323643"/>
                  </a:lnTo>
                  <a:lnTo>
                    <a:pt x="63704" y="321696"/>
                  </a:lnTo>
                  <a:lnTo>
                    <a:pt x="68584" y="319594"/>
                  </a:lnTo>
                  <a:lnTo>
                    <a:pt x="73395" y="317337"/>
                  </a:lnTo>
                  <a:lnTo>
                    <a:pt x="78131" y="314928"/>
                  </a:lnTo>
                  <a:lnTo>
                    <a:pt x="82789" y="312370"/>
                  </a:lnTo>
                  <a:lnTo>
                    <a:pt x="87363" y="309666"/>
                  </a:lnTo>
                  <a:lnTo>
                    <a:pt x="91848" y="306817"/>
                  </a:lnTo>
                  <a:lnTo>
                    <a:pt x="96241" y="303827"/>
                  </a:lnTo>
                  <a:lnTo>
                    <a:pt x="100537" y="300699"/>
                  </a:lnTo>
                  <a:lnTo>
                    <a:pt x="104731" y="297437"/>
                  </a:lnTo>
                  <a:lnTo>
                    <a:pt x="108819" y="294042"/>
                  </a:lnTo>
                  <a:lnTo>
                    <a:pt x="112797" y="290519"/>
                  </a:lnTo>
                  <a:lnTo>
                    <a:pt x="116661" y="286872"/>
                  </a:lnTo>
                  <a:lnTo>
                    <a:pt x="120408" y="283104"/>
                  </a:lnTo>
                  <a:lnTo>
                    <a:pt x="124033" y="279218"/>
                  </a:lnTo>
                  <a:lnTo>
                    <a:pt x="127532" y="275219"/>
                  </a:lnTo>
                  <a:lnTo>
                    <a:pt x="130902" y="271111"/>
                  </a:lnTo>
                  <a:lnTo>
                    <a:pt x="134141" y="266898"/>
                  </a:lnTo>
                  <a:lnTo>
                    <a:pt x="137243" y="262585"/>
                  </a:lnTo>
                  <a:lnTo>
                    <a:pt x="140208" y="258174"/>
                  </a:lnTo>
                  <a:lnTo>
                    <a:pt x="143030" y="253672"/>
                  </a:lnTo>
                  <a:lnTo>
                    <a:pt x="145708" y="249082"/>
                  </a:lnTo>
                  <a:lnTo>
                    <a:pt x="148238" y="244410"/>
                  </a:lnTo>
                  <a:lnTo>
                    <a:pt x="150619" y="239660"/>
                  </a:lnTo>
                  <a:lnTo>
                    <a:pt x="152848" y="234836"/>
                  </a:lnTo>
                  <a:lnTo>
                    <a:pt x="154922" y="229944"/>
                  </a:lnTo>
                  <a:lnTo>
                    <a:pt x="156840" y="224988"/>
                  </a:lnTo>
                  <a:lnTo>
                    <a:pt x="158599" y="219974"/>
                  </a:lnTo>
                  <a:lnTo>
                    <a:pt x="160198" y="214906"/>
                  </a:lnTo>
                  <a:lnTo>
                    <a:pt x="161635" y="209791"/>
                  </a:lnTo>
                  <a:lnTo>
                    <a:pt x="162909" y="204632"/>
                  </a:lnTo>
                  <a:lnTo>
                    <a:pt x="164018" y="199435"/>
                  </a:lnTo>
                  <a:lnTo>
                    <a:pt x="164962" y="194206"/>
                  </a:lnTo>
                  <a:lnTo>
                    <a:pt x="165739" y="188949"/>
                  </a:lnTo>
                  <a:lnTo>
                    <a:pt x="166348" y="183671"/>
                  </a:lnTo>
                  <a:lnTo>
                    <a:pt x="166789" y="178375"/>
                  </a:lnTo>
                  <a:lnTo>
                    <a:pt x="167062" y="173068"/>
                  </a:lnTo>
                  <a:lnTo>
                    <a:pt x="167166" y="167756"/>
                  </a:lnTo>
                  <a:lnTo>
                    <a:pt x="167101" y="162442"/>
                  </a:lnTo>
                  <a:lnTo>
                    <a:pt x="166867" y="157134"/>
                  </a:lnTo>
                  <a:lnTo>
                    <a:pt x="166465" y="151835"/>
                  </a:lnTo>
                  <a:lnTo>
                    <a:pt x="165894" y="146552"/>
                  </a:lnTo>
                  <a:lnTo>
                    <a:pt x="165156" y="141290"/>
                  </a:lnTo>
                  <a:lnTo>
                    <a:pt x="164251" y="136054"/>
                  </a:lnTo>
                  <a:lnTo>
                    <a:pt x="163179" y="130849"/>
                  </a:lnTo>
                  <a:lnTo>
                    <a:pt x="161943" y="125681"/>
                  </a:lnTo>
                  <a:lnTo>
                    <a:pt x="160544" y="120555"/>
                  </a:lnTo>
                  <a:lnTo>
                    <a:pt x="158982" y="115476"/>
                  </a:lnTo>
                  <a:lnTo>
                    <a:pt x="157260" y="110449"/>
                  </a:lnTo>
                  <a:lnTo>
                    <a:pt x="155378" y="105480"/>
                  </a:lnTo>
                  <a:lnTo>
                    <a:pt x="153340" y="100572"/>
                  </a:lnTo>
                  <a:lnTo>
                    <a:pt x="151147" y="95733"/>
                  </a:lnTo>
                  <a:lnTo>
                    <a:pt x="148801" y="90965"/>
                  </a:lnTo>
                  <a:lnTo>
                    <a:pt x="146304" y="86274"/>
                  </a:lnTo>
                  <a:lnTo>
                    <a:pt x="143660" y="81665"/>
                  </a:lnTo>
                  <a:lnTo>
                    <a:pt x="140871" y="77142"/>
                  </a:lnTo>
                  <a:lnTo>
                    <a:pt x="137939" y="72710"/>
                  </a:lnTo>
                  <a:lnTo>
                    <a:pt x="134868" y="68374"/>
                  </a:lnTo>
                  <a:lnTo>
                    <a:pt x="131661" y="64137"/>
                  </a:lnTo>
                  <a:lnTo>
                    <a:pt x="128320" y="60004"/>
                  </a:lnTo>
                  <a:lnTo>
                    <a:pt x="124850" y="55980"/>
                  </a:lnTo>
                  <a:lnTo>
                    <a:pt x="121254" y="52068"/>
                  </a:lnTo>
                  <a:lnTo>
                    <a:pt x="117535" y="48273"/>
                  </a:lnTo>
                  <a:lnTo>
                    <a:pt x="113698" y="44597"/>
                  </a:lnTo>
                  <a:lnTo>
                    <a:pt x="109746" y="41045"/>
                  </a:lnTo>
                  <a:lnTo>
                    <a:pt x="105683" y="37621"/>
                  </a:lnTo>
                  <a:lnTo>
                    <a:pt x="101513" y="34327"/>
                  </a:lnTo>
                  <a:lnTo>
                    <a:pt x="97240" y="31168"/>
                  </a:lnTo>
                  <a:lnTo>
                    <a:pt x="92869" y="28146"/>
                  </a:lnTo>
                  <a:lnTo>
                    <a:pt x="88404" y="25265"/>
                  </a:lnTo>
                  <a:lnTo>
                    <a:pt x="83851" y="22527"/>
                  </a:lnTo>
                  <a:lnTo>
                    <a:pt x="79212" y="19935"/>
                  </a:lnTo>
                  <a:lnTo>
                    <a:pt x="74493" y="17491"/>
                  </a:lnTo>
                  <a:lnTo>
                    <a:pt x="69699" y="15199"/>
                  </a:lnTo>
                  <a:lnTo>
                    <a:pt x="64835" y="13061"/>
                  </a:lnTo>
                  <a:lnTo>
                    <a:pt x="59905" y="11078"/>
                  </a:lnTo>
                  <a:lnTo>
                    <a:pt x="54914" y="9253"/>
                  </a:lnTo>
                  <a:lnTo>
                    <a:pt x="49868" y="7587"/>
                  </a:lnTo>
                  <a:lnTo>
                    <a:pt x="44772" y="6083"/>
                  </a:lnTo>
                  <a:lnTo>
                    <a:pt x="39630" y="4741"/>
                  </a:lnTo>
                  <a:lnTo>
                    <a:pt x="34449" y="3564"/>
                  </a:lnTo>
                  <a:lnTo>
                    <a:pt x="29232" y="2552"/>
                  </a:lnTo>
                  <a:lnTo>
                    <a:pt x="23986" y="1706"/>
                  </a:lnTo>
                  <a:lnTo>
                    <a:pt x="18716" y="1027"/>
                  </a:lnTo>
                  <a:lnTo>
                    <a:pt x="13427" y="516"/>
                  </a:lnTo>
                  <a:lnTo>
                    <a:pt x="8124" y="173"/>
                  </a:lnTo>
                  <a:lnTo>
                    <a:pt x="2813" y="0"/>
                  </a:lnTo>
                  <a:lnTo>
                    <a:pt x="0" y="1671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6923495" y="3685283"/>
              <a:ext cx="2813" cy="167167"/>
            </a:xfrm>
            <a:custGeom>
              <a:avLst/>
              <a:pathLst>
                <a:path w="2813" h="167167">
                  <a:moveTo>
                    <a:pt x="2813" y="23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4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95" name="tx895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96" name="tx896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98" name="tx898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99" name="tx899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900" name="tx900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901" name="tx901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902" name="tx902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903" name="tx903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904" name="tx904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905" name="tx905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906" name="tx906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907" name="tx907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910" name="tx910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911" name="tx911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912" name="tx912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913" name="tx913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915" name="tx915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916" name="tx916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917" name="tx917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918" name="tx918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919" name="tx919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920" name="tx920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2025-02-06T12:15:17Z</dcterms:modified>
  <cp:category/>
</cp:coreProperties>
</file>