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038317" y="271051"/>
              <a:ext cx="143312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2022_non_BLSE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736648" y="1531973"/>
              <a:ext cx="2616338" cy="3112755"/>
            </a:xfrm>
            <a:custGeom>
              <a:avLst/>
              <a:pathLst>
                <a:path w="2616338" h="3112755">
                  <a:moveTo>
                    <a:pt x="0" y="0"/>
                  </a:moveTo>
                  <a:lnTo>
                    <a:pt x="2616338" y="3112755"/>
                  </a:lnTo>
                </a:path>
              </a:pathLst>
            </a:custGeom>
            <a:ln w="20942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63258" y="1503722"/>
              <a:ext cx="3026066" cy="2249011"/>
            </a:xfrm>
            <a:custGeom>
              <a:avLst/>
              <a:pathLst>
                <a:path w="3026066" h="2249011">
                  <a:moveTo>
                    <a:pt x="0" y="0"/>
                  </a:moveTo>
                  <a:lnTo>
                    <a:pt x="3026066" y="2249011"/>
                  </a:lnTo>
                </a:path>
              </a:pathLst>
            </a:custGeom>
            <a:ln w="1645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46736" y="1503722"/>
              <a:ext cx="148182" cy="110131"/>
            </a:xfrm>
            <a:custGeom>
              <a:avLst/>
              <a:pathLst>
                <a:path w="148182" h="110131">
                  <a:moveTo>
                    <a:pt x="148182" y="0"/>
                  </a:moveTo>
                  <a:lnTo>
                    <a:pt x="0" y="110131"/>
                  </a:lnTo>
                </a:path>
              </a:pathLst>
            </a:custGeom>
            <a:ln w="11335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95974" y="1413708"/>
              <a:ext cx="2119980" cy="123265"/>
            </a:xfrm>
            <a:custGeom>
              <a:avLst/>
              <a:pathLst>
                <a:path w="2119980" h="123265">
                  <a:moveTo>
                    <a:pt x="2119980" y="123265"/>
                  </a:moveTo>
                  <a:lnTo>
                    <a:pt x="0" y="0"/>
                  </a:lnTo>
                </a:path>
              </a:pathLst>
            </a:custGeom>
            <a:ln w="1191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777968" y="1370958"/>
              <a:ext cx="160039" cy="92242"/>
            </a:xfrm>
            <a:custGeom>
              <a:avLst/>
              <a:pathLst>
                <a:path w="160039" h="92242">
                  <a:moveTo>
                    <a:pt x="160039" y="92242"/>
                  </a:moveTo>
                  <a:lnTo>
                    <a:pt x="0" y="0"/>
                  </a:lnTo>
                </a:path>
              </a:pathLst>
            </a:custGeom>
            <a:ln w="11817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74289" y="1709325"/>
              <a:ext cx="869937" cy="3664345"/>
            </a:xfrm>
            <a:custGeom>
              <a:avLst/>
              <a:pathLst>
                <a:path w="869937" h="3664345">
                  <a:moveTo>
                    <a:pt x="869937" y="0"/>
                  </a:moveTo>
                  <a:lnTo>
                    <a:pt x="0" y="3664345"/>
                  </a:lnTo>
                </a:path>
              </a:pathLst>
            </a:custGeom>
            <a:ln w="12547" cap="rnd">
              <a:solidFill>
                <a:srgbClr val="9BCC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777447" y="1156530"/>
              <a:ext cx="1145226" cy="342278"/>
            </a:xfrm>
            <a:custGeom>
              <a:avLst/>
              <a:pathLst>
                <a:path w="1145226" h="342278">
                  <a:moveTo>
                    <a:pt x="1145226" y="342278"/>
                  </a:moveTo>
                  <a:lnTo>
                    <a:pt x="0" y="0"/>
                  </a:lnTo>
                </a:path>
              </a:pathLst>
            </a:custGeom>
            <a:ln w="21352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21453" y="1709325"/>
              <a:ext cx="585825" cy="2467611"/>
            </a:xfrm>
            <a:custGeom>
              <a:avLst/>
              <a:pathLst>
                <a:path w="585825" h="2467611">
                  <a:moveTo>
                    <a:pt x="0" y="0"/>
                  </a:moveTo>
                  <a:lnTo>
                    <a:pt x="585825" y="2467611"/>
                  </a:lnTo>
                </a:path>
              </a:pathLst>
            </a:custGeom>
            <a:ln w="14648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02279" y="1712711"/>
              <a:ext cx="338827" cy="2893951"/>
            </a:xfrm>
            <a:custGeom>
              <a:avLst/>
              <a:pathLst>
                <a:path w="338827" h="2893951">
                  <a:moveTo>
                    <a:pt x="0" y="0"/>
                  </a:moveTo>
                  <a:lnTo>
                    <a:pt x="338827" y="2893951"/>
                  </a:lnTo>
                </a:path>
              </a:pathLst>
            </a:custGeom>
            <a:ln w="1691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0531" y="1227659"/>
              <a:ext cx="1647673" cy="290037"/>
            </a:xfrm>
            <a:custGeom>
              <a:avLst/>
              <a:pathLst>
                <a:path w="1647673" h="290037">
                  <a:moveTo>
                    <a:pt x="1647673" y="290037"/>
                  </a:moveTo>
                  <a:lnTo>
                    <a:pt x="0" y="0"/>
                  </a:lnTo>
                </a:path>
              </a:pathLst>
            </a:custGeom>
            <a:ln w="16625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289212" y="1204919"/>
              <a:ext cx="640091" cy="275641"/>
            </a:xfrm>
            <a:custGeom>
              <a:avLst/>
              <a:pathLst>
                <a:path w="640091" h="275641">
                  <a:moveTo>
                    <a:pt x="640091" y="275641"/>
                  </a:moveTo>
                  <a:lnTo>
                    <a:pt x="0" y="0"/>
                  </a:lnTo>
                </a:path>
              </a:pathLst>
            </a:custGeom>
            <a:ln w="16901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40100" y="1703733"/>
              <a:ext cx="726134" cy="1991662"/>
            </a:xfrm>
            <a:custGeom>
              <a:avLst/>
              <a:pathLst>
                <a:path w="726134" h="1991662">
                  <a:moveTo>
                    <a:pt x="0" y="0"/>
                  </a:moveTo>
                  <a:lnTo>
                    <a:pt x="726134" y="1991662"/>
                  </a:lnTo>
                </a:path>
              </a:pathLst>
            </a:custGeom>
            <a:ln w="17184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95974" y="1297183"/>
              <a:ext cx="1670275" cy="97117"/>
            </a:xfrm>
            <a:custGeom>
              <a:avLst/>
              <a:pathLst>
                <a:path w="1670275" h="97117">
                  <a:moveTo>
                    <a:pt x="1670275" y="0"/>
                  </a:moveTo>
                  <a:lnTo>
                    <a:pt x="0" y="97117"/>
                  </a:lnTo>
                </a:path>
              </a:pathLst>
            </a:custGeom>
            <a:ln w="19679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781916" y="1137641"/>
              <a:ext cx="686582" cy="120858"/>
            </a:xfrm>
            <a:custGeom>
              <a:avLst/>
              <a:pathLst>
                <a:path w="686582" h="120858">
                  <a:moveTo>
                    <a:pt x="686582" y="120858"/>
                  </a:moveTo>
                  <a:lnTo>
                    <a:pt x="0" y="0"/>
                  </a:lnTo>
                </a:path>
              </a:pathLst>
            </a:custGeom>
            <a:ln w="21592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11788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13948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72780" y="1208382"/>
              <a:ext cx="1193469" cy="69394"/>
            </a:xfrm>
            <a:custGeom>
              <a:avLst/>
              <a:pathLst>
                <a:path w="1193469" h="69394">
                  <a:moveTo>
                    <a:pt x="1193469" y="69394"/>
                  </a:moveTo>
                  <a:lnTo>
                    <a:pt x="0" y="0"/>
                  </a:lnTo>
                </a:path>
              </a:pathLst>
            </a:custGeom>
            <a:ln w="14518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20722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24418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3377202" y="1316461"/>
              <a:ext cx="2091296" cy="368128"/>
            </a:xfrm>
            <a:custGeom>
              <a:avLst/>
              <a:pathLst>
                <a:path w="2091296" h="368128">
                  <a:moveTo>
                    <a:pt x="2091296" y="0"/>
                  </a:moveTo>
                  <a:lnTo>
                    <a:pt x="0" y="368128"/>
                  </a:lnTo>
                </a:path>
              </a:pathLst>
            </a:custGeom>
            <a:ln w="24896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295843" y="5435509"/>
              <a:ext cx="177125" cy="52938"/>
            </a:xfrm>
            <a:custGeom>
              <a:avLst/>
              <a:pathLst>
                <a:path w="177125" h="52938">
                  <a:moveTo>
                    <a:pt x="0" y="52938"/>
                  </a:moveTo>
                  <a:lnTo>
                    <a:pt x="177125" y="0"/>
                  </a:lnTo>
                </a:path>
              </a:pathLst>
            </a:custGeom>
            <a:ln w="3177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89255" y="1156530"/>
              <a:ext cx="667857" cy="199605"/>
            </a:xfrm>
            <a:custGeom>
              <a:avLst/>
              <a:pathLst>
                <a:path w="667857" h="199605">
                  <a:moveTo>
                    <a:pt x="667857" y="0"/>
                  </a:moveTo>
                  <a:lnTo>
                    <a:pt x="0" y="199605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3810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782625" y="1264796"/>
              <a:ext cx="169732" cy="73091"/>
            </a:xfrm>
            <a:custGeom>
              <a:avLst/>
              <a:pathLst>
                <a:path w="169732" h="73091">
                  <a:moveTo>
                    <a:pt x="169732" y="0"/>
                  </a:moveTo>
                  <a:lnTo>
                    <a:pt x="0" y="73091"/>
                  </a:lnTo>
                </a:path>
              </a:pathLst>
            </a:custGeom>
            <a:ln w="38100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012953" y="1298395"/>
              <a:ext cx="958771" cy="712571"/>
            </a:xfrm>
            <a:custGeom>
              <a:avLst/>
              <a:pathLst>
                <a:path w="958771" h="712571">
                  <a:moveTo>
                    <a:pt x="958771" y="0"/>
                  </a:moveTo>
                  <a:lnTo>
                    <a:pt x="0" y="712571"/>
                  </a:lnTo>
                </a:path>
              </a:pathLst>
            </a:custGeom>
            <a:ln w="38100" cap="rnd">
              <a:solidFill>
                <a:srgbClr val="9BCC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197863" y="1338274"/>
              <a:ext cx="2170714" cy="3294827"/>
            </a:xfrm>
            <a:custGeom>
              <a:avLst/>
              <a:pathLst>
                <a:path w="2170714" h="3294827">
                  <a:moveTo>
                    <a:pt x="0" y="0"/>
                  </a:moveTo>
                  <a:lnTo>
                    <a:pt x="2170714" y="3294827"/>
                  </a:lnTo>
                </a:path>
              </a:pathLst>
            </a:custGeom>
            <a:ln w="38100" cap="rnd">
              <a:solidFill>
                <a:srgbClr val="9BCC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27584" y="1313293"/>
              <a:ext cx="2574220" cy="2424542"/>
            </a:xfrm>
            <a:custGeom>
              <a:avLst/>
              <a:pathLst>
                <a:path w="2574220" h="2424542">
                  <a:moveTo>
                    <a:pt x="0" y="0"/>
                  </a:moveTo>
                  <a:lnTo>
                    <a:pt x="2574220" y="2424542"/>
                  </a:lnTo>
                </a:path>
              </a:pathLst>
            </a:custGeom>
            <a:ln w="38100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93724" y="1167783"/>
              <a:ext cx="1177315" cy="207241"/>
            </a:xfrm>
            <a:custGeom>
              <a:avLst/>
              <a:pathLst>
                <a:path w="1177315" h="207241">
                  <a:moveTo>
                    <a:pt x="1177315" y="0"/>
                  </a:moveTo>
                  <a:lnTo>
                    <a:pt x="0" y="207241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84165" y="1118364"/>
              <a:ext cx="184624" cy="10734"/>
            </a:xfrm>
            <a:custGeom>
              <a:avLst/>
              <a:pathLst>
                <a:path w="184624" h="10734">
                  <a:moveTo>
                    <a:pt x="184624" y="10734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11817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272780" y="1148506"/>
              <a:ext cx="696010" cy="40469"/>
            </a:xfrm>
            <a:custGeom>
              <a:avLst/>
              <a:pathLst>
                <a:path w="696010" h="40469">
                  <a:moveTo>
                    <a:pt x="696010" y="0"/>
                  </a:moveTo>
                  <a:lnTo>
                    <a:pt x="0" y="40469"/>
                  </a:lnTo>
                </a:path>
              </a:pathLst>
            </a:custGeom>
            <a:ln w="11910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3810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372733" y="1186672"/>
              <a:ext cx="1602775" cy="479027"/>
            </a:xfrm>
            <a:custGeom>
              <a:avLst/>
              <a:pathLst>
                <a:path w="1602775" h="479027">
                  <a:moveTo>
                    <a:pt x="1602775" y="0"/>
                  </a:moveTo>
                  <a:lnTo>
                    <a:pt x="0" y="479027"/>
                  </a:lnTo>
                </a:path>
              </a:pathLst>
            </a:custGeom>
            <a:ln w="12547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981092" y="3170392"/>
              <a:ext cx="2686" cy="167167"/>
            </a:xfrm>
            <a:custGeom>
              <a:avLst/>
              <a:pathLst>
                <a:path w="2686" h="167167">
                  <a:moveTo>
                    <a:pt x="2686" y="0"/>
                  </a:moveTo>
                  <a:lnTo>
                    <a:pt x="0" y="21"/>
                  </a:lnTo>
                  <a:lnTo>
                    <a:pt x="2686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981092" y="3170414"/>
              <a:ext cx="2686" cy="167145"/>
            </a:xfrm>
            <a:custGeom>
              <a:avLst/>
              <a:pathLst>
                <a:path w="2686" h="167145">
                  <a:moveTo>
                    <a:pt x="0" y="0"/>
                  </a:moveTo>
                  <a:lnTo>
                    <a:pt x="2686" y="16714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816611" y="3170414"/>
              <a:ext cx="334334" cy="334294"/>
            </a:xfrm>
            <a:custGeom>
              <a:avLst/>
              <a:pathLst>
                <a:path w="334334" h="334294">
                  <a:moveTo>
                    <a:pt x="164481" y="0"/>
                  </a:moveTo>
                  <a:lnTo>
                    <a:pt x="159181" y="169"/>
                  </a:lnTo>
                  <a:lnTo>
                    <a:pt x="153889" y="506"/>
                  </a:lnTo>
                  <a:lnTo>
                    <a:pt x="148610" y="1011"/>
                  </a:lnTo>
                  <a:lnTo>
                    <a:pt x="143350" y="1683"/>
                  </a:lnTo>
                  <a:lnTo>
                    <a:pt x="138114" y="2522"/>
                  </a:lnTo>
                  <a:lnTo>
                    <a:pt x="132907" y="3526"/>
                  </a:lnTo>
                  <a:lnTo>
                    <a:pt x="127735" y="4695"/>
                  </a:lnTo>
                  <a:lnTo>
                    <a:pt x="122602" y="6028"/>
                  </a:lnTo>
                  <a:lnTo>
                    <a:pt x="117514" y="7522"/>
                  </a:lnTo>
                  <a:lnTo>
                    <a:pt x="112476" y="9177"/>
                  </a:lnTo>
                  <a:lnTo>
                    <a:pt x="107493" y="10992"/>
                  </a:lnTo>
                  <a:lnTo>
                    <a:pt x="102571" y="12963"/>
                  </a:lnTo>
                  <a:lnTo>
                    <a:pt x="97713" y="15089"/>
                  </a:lnTo>
                  <a:lnTo>
                    <a:pt x="92925" y="17369"/>
                  </a:lnTo>
                  <a:lnTo>
                    <a:pt x="88212" y="19799"/>
                  </a:lnTo>
                  <a:lnTo>
                    <a:pt x="83578" y="22377"/>
                  </a:lnTo>
                  <a:lnTo>
                    <a:pt x="79028" y="25101"/>
                  </a:lnTo>
                  <a:lnTo>
                    <a:pt x="74567" y="27968"/>
                  </a:lnTo>
                  <a:lnTo>
                    <a:pt x="70200" y="30975"/>
                  </a:lnTo>
                  <a:lnTo>
                    <a:pt x="65930" y="34119"/>
                  </a:lnTo>
                  <a:lnTo>
                    <a:pt x="61761" y="37397"/>
                  </a:lnTo>
                  <a:lnTo>
                    <a:pt x="57699" y="40806"/>
                  </a:lnTo>
                  <a:lnTo>
                    <a:pt x="53747" y="44341"/>
                  </a:lnTo>
                  <a:lnTo>
                    <a:pt x="49909" y="48000"/>
                  </a:lnTo>
                  <a:lnTo>
                    <a:pt x="46189" y="51780"/>
                  </a:lnTo>
                  <a:lnTo>
                    <a:pt x="42591" y="55675"/>
                  </a:lnTo>
                  <a:lnTo>
                    <a:pt x="39118" y="59682"/>
                  </a:lnTo>
                  <a:lnTo>
                    <a:pt x="35774" y="63797"/>
                  </a:lnTo>
                  <a:lnTo>
                    <a:pt x="32562" y="68017"/>
                  </a:lnTo>
                  <a:lnTo>
                    <a:pt x="29486" y="72336"/>
                  </a:lnTo>
                  <a:lnTo>
                    <a:pt x="26548" y="76751"/>
                  </a:lnTo>
                  <a:lnTo>
                    <a:pt x="23751" y="81256"/>
                  </a:lnTo>
                  <a:lnTo>
                    <a:pt x="21099" y="85848"/>
                  </a:lnTo>
                  <a:lnTo>
                    <a:pt x="18594" y="90522"/>
                  </a:lnTo>
                  <a:lnTo>
                    <a:pt x="16239" y="95273"/>
                  </a:lnTo>
                  <a:lnTo>
                    <a:pt x="14035" y="100096"/>
                  </a:lnTo>
                  <a:lnTo>
                    <a:pt x="11985" y="104987"/>
                  </a:lnTo>
                  <a:lnTo>
                    <a:pt x="10092" y="109940"/>
                  </a:lnTo>
                  <a:lnTo>
                    <a:pt x="8357" y="114951"/>
                  </a:lnTo>
                  <a:lnTo>
                    <a:pt x="6781" y="120014"/>
                  </a:lnTo>
                  <a:lnTo>
                    <a:pt x="5367" y="125125"/>
                  </a:lnTo>
                  <a:lnTo>
                    <a:pt x="4116" y="130278"/>
                  </a:lnTo>
                  <a:lnTo>
                    <a:pt x="3028" y="135468"/>
                  </a:lnTo>
                  <a:lnTo>
                    <a:pt x="2106" y="140690"/>
                  </a:lnTo>
                  <a:lnTo>
                    <a:pt x="1350" y="145939"/>
                  </a:lnTo>
                  <a:lnTo>
                    <a:pt x="761" y="151209"/>
                  </a:lnTo>
                  <a:lnTo>
                    <a:pt x="339" y="156495"/>
                  </a:lnTo>
                  <a:lnTo>
                    <a:pt x="85" y="161791"/>
                  </a:lnTo>
                  <a:lnTo>
                    <a:pt x="0" y="167094"/>
                  </a:lnTo>
                  <a:lnTo>
                    <a:pt x="82" y="172396"/>
                  </a:lnTo>
                  <a:lnTo>
                    <a:pt x="333" y="177693"/>
                  </a:lnTo>
                  <a:lnTo>
                    <a:pt x="751" y="182979"/>
                  </a:lnTo>
                  <a:lnTo>
                    <a:pt x="1337" y="188249"/>
                  </a:lnTo>
                  <a:lnTo>
                    <a:pt x="2090" y="193498"/>
                  </a:lnTo>
                  <a:lnTo>
                    <a:pt x="3009" y="198721"/>
                  </a:lnTo>
                  <a:lnTo>
                    <a:pt x="4093" y="203912"/>
                  </a:lnTo>
                  <a:lnTo>
                    <a:pt x="5341" y="209065"/>
                  </a:lnTo>
                  <a:lnTo>
                    <a:pt x="6752" y="214177"/>
                  </a:lnTo>
                  <a:lnTo>
                    <a:pt x="8324" y="219241"/>
                  </a:lnTo>
                  <a:lnTo>
                    <a:pt x="10057" y="224253"/>
                  </a:lnTo>
                  <a:lnTo>
                    <a:pt x="11947" y="229208"/>
                  </a:lnTo>
                  <a:lnTo>
                    <a:pt x="13994" y="234100"/>
                  </a:lnTo>
                  <a:lnTo>
                    <a:pt x="16194" y="238924"/>
                  </a:lnTo>
                  <a:lnTo>
                    <a:pt x="18547" y="243676"/>
                  </a:lnTo>
                  <a:lnTo>
                    <a:pt x="21049" y="248352"/>
                  </a:lnTo>
                  <a:lnTo>
                    <a:pt x="23698" y="252945"/>
                  </a:lnTo>
                  <a:lnTo>
                    <a:pt x="26492" y="257453"/>
                  </a:lnTo>
                  <a:lnTo>
                    <a:pt x="29427" y="261869"/>
                  </a:lnTo>
                  <a:lnTo>
                    <a:pt x="32500" y="266190"/>
                  </a:lnTo>
                  <a:lnTo>
                    <a:pt x="35710" y="270412"/>
                  </a:lnTo>
                  <a:lnTo>
                    <a:pt x="39051" y="274529"/>
                  </a:lnTo>
                  <a:lnTo>
                    <a:pt x="42522" y="278539"/>
                  </a:lnTo>
                  <a:lnTo>
                    <a:pt x="46117" y="282436"/>
                  </a:lnTo>
                  <a:lnTo>
                    <a:pt x="49835" y="286218"/>
                  </a:lnTo>
                  <a:lnTo>
                    <a:pt x="53671" y="289879"/>
                  </a:lnTo>
                  <a:lnTo>
                    <a:pt x="57621" y="293417"/>
                  </a:lnTo>
                  <a:lnTo>
                    <a:pt x="61681" y="296828"/>
                  </a:lnTo>
                  <a:lnTo>
                    <a:pt x="65847" y="300109"/>
                  </a:lnTo>
                  <a:lnTo>
                    <a:pt x="70115" y="303255"/>
                  </a:lnTo>
                  <a:lnTo>
                    <a:pt x="74481" y="306265"/>
                  </a:lnTo>
                  <a:lnTo>
                    <a:pt x="78940" y="309135"/>
                  </a:lnTo>
                  <a:lnTo>
                    <a:pt x="83488" y="311862"/>
                  </a:lnTo>
                  <a:lnTo>
                    <a:pt x="88120" y="314443"/>
                  </a:lnTo>
                  <a:lnTo>
                    <a:pt x="92832" y="316876"/>
                  </a:lnTo>
                  <a:lnTo>
                    <a:pt x="97619" y="319158"/>
                  </a:lnTo>
                  <a:lnTo>
                    <a:pt x="102475" y="321288"/>
                  </a:lnTo>
                  <a:lnTo>
                    <a:pt x="107397" y="323262"/>
                  </a:lnTo>
                  <a:lnTo>
                    <a:pt x="112378" y="325079"/>
                  </a:lnTo>
                  <a:lnTo>
                    <a:pt x="117415" y="326738"/>
                  </a:lnTo>
                  <a:lnTo>
                    <a:pt x="122502" y="328235"/>
                  </a:lnTo>
                  <a:lnTo>
                    <a:pt x="127634" y="329571"/>
                  </a:lnTo>
                  <a:lnTo>
                    <a:pt x="132805" y="330743"/>
                  </a:lnTo>
                  <a:lnTo>
                    <a:pt x="138012" y="331751"/>
                  </a:lnTo>
                  <a:lnTo>
                    <a:pt x="143247" y="332593"/>
                  </a:lnTo>
                  <a:lnTo>
                    <a:pt x="148507" y="333268"/>
                  </a:lnTo>
                  <a:lnTo>
                    <a:pt x="153785" y="333776"/>
                  </a:lnTo>
                  <a:lnTo>
                    <a:pt x="159077" y="334117"/>
                  </a:lnTo>
                  <a:lnTo>
                    <a:pt x="164377" y="334290"/>
                  </a:lnTo>
                  <a:lnTo>
                    <a:pt x="169680" y="334294"/>
                  </a:lnTo>
                  <a:lnTo>
                    <a:pt x="174980" y="334130"/>
                  </a:lnTo>
                  <a:lnTo>
                    <a:pt x="180272" y="333798"/>
                  </a:lnTo>
                  <a:lnTo>
                    <a:pt x="185552" y="333299"/>
                  </a:lnTo>
                  <a:lnTo>
                    <a:pt x="190812" y="332632"/>
                  </a:lnTo>
                  <a:lnTo>
                    <a:pt x="196049" y="331799"/>
                  </a:lnTo>
                  <a:lnTo>
                    <a:pt x="201257" y="330800"/>
                  </a:lnTo>
                  <a:lnTo>
                    <a:pt x="206431" y="329636"/>
                  </a:lnTo>
                  <a:lnTo>
                    <a:pt x="211565" y="328309"/>
                  </a:lnTo>
                  <a:lnTo>
                    <a:pt x="216654" y="326820"/>
                  </a:lnTo>
                  <a:lnTo>
                    <a:pt x="221694" y="325170"/>
                  </a:lnTo>
                  <a:lnTo>
                    <a:pt x="226678" y="323361"/>
                  </a:lnTo>
                  <a:lnTo>
                    <a:pt x="231603" y="321395"/>
                  </a:lnTo>
                  <a:lnTo>
                    <a:pt x="236463" y="319274"/>
                  </a:lnTo>
                  <a:lnTo>
                    <a:pt x="241253" y="316999"/>
                  </a:lnTo>
                  <a:lnTo>
                    <a:pt x="245969" y="314574"/>
                  </a:lnTo>
                  <a:lnTo>
                    <a:pt x="250606" y="312000"/>
                  </a:lnTo>
                  <a:lnTo>
                    <a:pt x="255158" y="309281"/>
                  </a:lnTo>
                  <a:lnTo>
                    <a:pt x="259622" y="306419"/>
                  </a:lnTo>
                  <a:lnTo>
                    <a:pt x="263993" y="303416"/>
                  </a:lnTo>
                  <a:lnTo>
                    <a:pt x="268266" y="300276"/>
                  </a:lnTo>
                  <a:lnTo>
                    <a:pt x="272438" y="297003"/>
                  </a:lnTo>
                  <a:lnTo>
                    <a:pt x="276504" y="293599"/>
                  </a:lnTo>
                  <a:lnTo>
                    <a:pt x="280460" y="290067"/>
                  </a:lnTo>
                  <a:lnTo>
                    <a:pt x="284301" y="286412"/>
                  </a:lnTo>
                  <a:lnTo>
                    <a:pt x="288025" y="282637"/>
                  </a:lnTo>
                  <a:lnTo>
                    <a:pt x="291627" y="278745"/>
                  </a:lnTo>
                  <a:lnTo>
                    <a:pt x="295105" y="274741"/>
                  </a:lnTo>
                  <a:lnTo>
                    <a:pt x="298453" y="270629"/>
                  </a:lnTo>
                  <a:lnTo>
                    <a:pt x="301669" y="266413"/>
                  </a:lnTo>
                  <a:lnTo>
                    <a:pt x="304750" y="262097"/>
                  </a:lnTo>
                  <a:lnTo>
                    <a:pt x="307692" y="257686"/>
                  </a:lnTo>
                  <a:lnTo>
                    <a:pt x="310493" y="253183"/>
                  </a:lnTo>
                  <a:lnTo>
                    <a:pt x="313150" y="248594"/>
                  </a:lnTo>
                  <a:lnTo>
                    <a:pt x="315660" y="243923"/>
                  </a:lnTo>
                  <a:lnTo>
                    <a:pt x="318020" y="239174"/>
                  </a:lnTo>
                  <a:lnTo>
                    <a:pt x="320229" y="234353"/>
                  </a:lnTo>
                  <a:lnTo>
                    <a:pt x="322284" y="229465"/>
                  </a:lnTo>
                  <a:lnTo>
                    <a:pt x="324182" y="224514"/>
                  </a:lnTo>
                  <a:lnTo>
                    <a:pt x="325923" y="219505"/>
                  </a:lnTo>
                  <a:lnTo>
                    <a:pt x="327504" y="214443"/>
                  </a:lnTo>
                  <a:lnTo>
                    <a:pt x="328923" y="209334"/>
                  </a:lnTo>
                  <a:lnTo>
                    <a:pt x="330180" y="204182"/>
                  </a:lnTo>
                  <a:lnTo>
                    <a:pt x="331273" y="198993"/>
                  </a:lnTo>
                  <a:lnTo>
                    <a:pt x="332200" y="193772"/>
                  </a:lnTo>
                  <a:lnTo>
                    <a:pt x="332962" y="188524"/>
                  </a:lnTo>
                  <a:lnTo>
                    <a:pt x="333556" y="183255"/>
                  </a:lnTo>
                  <a:lnTo>
                    <a:pt x="333984" y="177969"/>
                  </a:lnTo>
                  <a:lnTo>
                    <a:pt x="334243" y="172673"/>
                  </a:lnTo>
                  <a:lnTo>
                    <a:pt x="334334" y="167371"/>
                  </a:lnTo>
                  <a:lnTo>
                    <a:pt x="334257" y="162068"/>
                  </a:lnTo>
                  <a:lnTo>
                    <a:pt x="334012" y="156771"/>
                  </a:lnTo>
                  <a:lnTo>
                    <a:pt x="333599" y="151485"/>
                  </a:lnTo>
                  <a:lnTo>
                    <a:pt x="333019" y="146214"/>
                  </a:lnTo>
                  <a:lnTo>
                    <a:pt x="332271" y="140964"/>
                  </a:lnTo>
                  <a:lnTo>
                    <a:pt x="331358" y="135740"/>
                  </a:lnTo>
                  <a:lnTo>
                    <a:pt x="330279" y="130548"/>
                  </a:lnTo>
                  <a:lnTo>
                    <a:pt x="329036" y="125393"/>
                  </a:lnTo>
                  <a:lnTo>
                    <a:pt x="327631" y="120280"/>
                  </a:lnTo>
                  <a:lnTo>
                    <a:pt x="326063" y="115214"/>
                  </a:lnTo>
                  <a:lnTo>
                    <a:pt x="324336" y="110201"/>
                  </a:lnTo>
                  <a:lnTo>
                    <a:pt x="322451" y="105244"/>
                  </a:lnTo>
                  <a:lnTo>
                    <a:pt x="320410" y="100350"/>
                  </a:lnTo>
                  <a:lnTo>
                    <a:pt x="318214" y="95523"/>
                  </a:lnTo>
                  <a:lnTo>
                    <a:pt x="315866" y="90768"/>
                  </a:lnTo>
                  <a:lnTo>
                    <a:pt x="313369" y="86091"/>
                  </a:lnTo>
                  <a:lnTo>
                    <a:pt x="310725" y="81494"/>
                  </a:lnTo>
                  <a:lnTo>
                    <a:pt x="307936" y="76984"/>
                  </a:lnTo>
                  <a:lnTo>
                    <a:pt x="305005" y="72564"/>
                  </a:lnTo>
                  <a:lnTo>
                    <a:pt x="301936" y="68240"/>
                  </a:lnTo>
                  <a:lnTo>
                    <a:pt x="298731" y="64015"/>
                  </a:lnTo>
                  <a:lnTo>
                    <a:pt x="295394" y="59894"/>
                  </a:lnTo>
                  <a:lnTo>
                    <a:pt x="291928" y="55881"/>
                  </a:lnTo>
                  <a:lnTo>
                    <a:pt x="288336" y="51980"/>
                  </a:lnTo>
                  <a:lnTo>
                    <a:pt x="284622" y="48195"/>
                  </a:lnTo>
                  <a:lnTo>
                    <a:pt x="280790" y="44529"/>
                  </a:lnTo>
                  <a:lnTo>
                    <a:pt x="276844" y="40987"/>
                  </a:lnTo>
                  <a:lnTo>
                    <a:pt x="272788" y="37572"/>
                  </a:lnTo>
                  <a:lnTo>
                    <a:pt x="268625" y="34287"/>
                  </a:lnTo>
                  <a:lnTo>
                    <a:pt x="264360" y="31136"/>
                  </a:lnTo>
                  <a:lnTo>
                    <a:pt x="259997" y="28122"/>
                  </a:lnTo>
                  <a:lnTo>
                    <a:pt x="255541" y="25247"/>
                  </a:lnTo>
                  <a:lnTo>
                    <a:pt x="250996" y="22516"/>
                  </a:lnTo>
                  <a:lnTo>
                    <a:pt x="246366" y="19930"/>
                  </a:lnTo>
                  <a:lnTo>
                    <a:pt x="241657" y="17492"/>
                  </a:lnTo>
                  <a:lnTo>
                    <a:pt x="236873" y="15204"/>
                  </a:lnTo>
                  <a:lnTo>
                    <a:pt x="232019" y="13070"/>
                  </a:lnTo>
                  <a:lnTo>
                    <a:pt x="227099" y="11091"/>
                  </a:lnTo>
                  <a:lnTo>
                    <a:pt x="222119" y="9268"/>
                  </a:lnTo>
                  <a:lnTo>
                    <a:pt x="217084" y="7605"/>
                  </a:lnTo>
                  <a:lnTo>
                    <a:pt x="211999" y="6102"/>
                  </a:lnTo>
                  <a:lnTo>
                    <a:pt x="206868" y="4761"/>
                  </a:lnTo>
                  <a:lnTo>
                    <a:pt x="201698" y="3583"/>
                  </a:lnTo>
                  <a:lnTo>
                    <a:pt x="196493" y="2570"/>
                  </a:lnTo>
                  <a:lnTo>
                    <a:pt x="191258" y="1723"/>
                  </a:lnTo>
                  <a:lnTo>
                    <a:pt x="185999" y="1042"/>
                  </a:lnTo>
                  <a:lnTo>
                    <a:pt x="180722" y="528"/>
                  </a:lnTo>
                  <a:lnTo>
                    <a:pt x="175430" y="182"/>
                  </a:lnTo>
                  <a:lnTo>
                    <a:pt x="170130" y="4"/>
                  </a:lnTo>
                  <a:lnTo>
                    <a:pt x="167167" y="1671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983779" y="3170392"/>
              <a:ext cx="2963" cy="167167"/>
            </a:xfrm>
            <a:custGeom>
              <a:avLst/>
              <a:pathLst>
                <a:path w="2963" h="167167">
                  <a:moveTo>
                    <a:pt x="2963" y="26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890492" y="2655501"/>
              <a:ext cx="33002" cy="167167"/>
            </a:xfrm>
            <a:custGeom>
              <a:avLst/>
              <a:pathLst>
                <a:path w="33002" h="167167">
                  <a:moveTo>
                    <a:pt x="33002" y="0"/>
                  </a:moveTo>
                  <a:lnTo>
                    <a:pt x="26360" y="132"/>
                  </a:lnTo>
                  <a:lnTo>
                    <a:pt x="19728" y="527"/>
                  </a:lnTo>
                  <a:lnTo>
                    <a:pt x="13117" y="1186"/>
                  </a:lnTo>
                  <a:lnTo>
                    <a:pt x="6537" y="2108"/>
                  </a:lnTo>
                  <a:lnTo>
                    <a:pt x="0" y="3290"/>
                  </a:lnTo>
                  <a:lnTo>
                    <a:pt x="33002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890492" y="2658792"/>
              <a:ext cx="33002" cy="163877"/>
            </a:xfrm>
            <a:custGeom>
              <a:avLst/>
              <a:pathLst>
                <a:path w="33002" h="163877">
                  <a:moveTo>
                    <a:pt x="0" y="0"/>
                  </a:moveTo>
                  <a:lnTo>
                    <a:pt x="33002" y="16387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756333" y="2658792"/>
              <a:ext cx="334318" cy="331041"/>
            </a:xfrm>
            <a:custGeom>
              <a:avLst/>
              <a:pathLst>
                <a:path w="334318" h="331041">
                  <a:moveTo>
                    <a:pt x="134158" y="0"/>
                  </a:moveTo>
                  <a:lnTo>
                    <a:pt x="128979" y="1128"/>
                  </a:lnTo>
                  <a:lnTo>
                    <a:pt x="123839" y="2420"/>
                  </a:lnTo>
                  <a:lnTo>
                    <a:pt x="118742" y="3875"/>
                  </a:lnTo>
                  <a:lnTo>
                    <a:pt x="113693" y="5491"/>
                  </a:lnTo>
                  <a:lnTo>
                    <a:pt x="108699" y="7265"/>
                  </a:lnTo>
                  <a:lnTo>
                    <a:pt x="103763" y="9197"/>
                  </a:lnTo>
                  <a:lnTo>
                    <a:pt x="98891" y="11285"/>
                  </a:lnTo>
                  <a:lnTo>
                    <a:pt x="94088" y="13526"/>
                  </a:lnTo>
                  <a:lnTo>
                    <a:pt x="89358" y="15918"/>
                  </a:lnTo>
                  <a:lnTo>
                    <a:pt x="84706" y="18459"/>
                  </a:lnTo>
                  <a:lnTo>
                    <a:pt x="80138" y="21147"/>
                  </a:lnTo>
                  <a:lnTo>
                    <a:pt x="75656" y="23977"/>
                  </a:lnTo>
                  <a:lnTo>
                    <a:pt x="71267" y="26949"/>
                  </a:lnTo>
                  <a:lnTo>
                    <a:pt x="66974" y="30058"/>
                  </a:lnTo>
                  <a:lnTo>
                    <a:pt x="62782" y="33301"/>
                  </a:lnTo>
                  <a:lnTo>
                    <a:pt x="58695" y="36676"/>
                  </a:lnTo>
                  <a:lnTo>
                    <a:pt x="54717" y="40179"/>
                  </a:lnTo>
                  <a:lnTo>
                    <a:pt x="50851" y="43806"/>
                  </a:lnTo>
                  <a:lnTo>
                    <a:pt x="47103" y="47553"/>
                  </a:lnTo>
                  <a:lnTo>
                    <a:pt x="43476" y="51418"/>
                  </a:lnTo>
                  <a:lnTo>
                    <a:pt x="39973" y="55396"/>
                  </a:lnTo>
                  <a:lnTo>
                    <a:pt x="36597" y="59483"/>
                  </a:lnTo>
                  <a:lnTo>
                    <a:pt x="33353" y="63674"/>
                  </a:lnTo>
                  <a:lnTo>
                    <a:pt x="30244" y="67967"/>
                  </a:lnTo>
                  <a:lnTo>
                    <a:pt x="27272" y="72356"/>
                  </a:lnTo>
                  <a:lnTo>
                    <a:pt x="24441" y="76837"/>
                  </a:lnTo>
                  <a:lnTo>
                    <a:pt x="21753" y="81405"/>
                  </a:lnTo>
                  <a:lnTo>
                    <a:pt x="19212" y="86056"/>
                  </a:lnTo>
                  <a:lnTo>
                    <a:pt x="16819" y="90786"/>
                  </a:lnTo>
                  <a:lnTo>
                    <a:pt x="14577" y="95589"/>
                  </a:lnTo>
                  <a:lnTo>
                    <a:pt x="12489" y="100461"/>
                  </a:lnTo>
                  <a:lnTo>
                    <a:pt x="10556" y="105396"/>
                  </a:lnTo>
                  <a:lnTo>
                    <a:pt x="8781" y="110391"/>
                  </a:lnTo>
                  <a:lnTo>
                    <a:pt x="7165" y="115439"/>
                  </a:lnTo>
                  <a:lnTo>
                    <a:pt x="5710" y="120535"/>
                  </a:lnTo>
                  <a:lnTo>
                    <a:pt x="4417" y="125676"/>
                  </a:lnTo>
                  <a:lnTo>
                    <a:pt x="3287" y="130855"/>
                  </a:lnTo>
                  <a:lnTo>
                    <a:pt x="2323" y="136066"/>
                  </a:lnTo>
                  <a:lnTo>
                    <a:pt x="1524" y="141306"/>
                  </a:lnTo>
                  <a:lnTo>
                    <a:pt x="892" y="146569"/>
                  </a:lnTo>
                  <a:lnTo>
                    <a:pt x="427" y="151849"/>
                  </a:lnTo>
                  <a:lnTo>
                    <a:pt x="129" y="157141"/>
                  </a:lnTo>
                  <a:lnTo>
                    <a:pt x="0" y="162440"/>
                  </a:lnTo>
                  <a:lnTo>
                    <a:pt x="38" y="167740"/>
                  </a:lnTo>
                  <a:lnTo>
                    <a:pt x="244" y="173036"/>
                  </a:lnTo>
                  <a:lnTo>
                    <a:pt x="619" y="178324"/>
                  </a:lnTo>
                  <a:lnTo>
                    <a:pt x="1160" y="183596"/>
                  </a:lnTo>
                  <a:lnTo>
                    <a:pt x="1869" y="188849"/>
                  </a:lnTo>
                  <a:lnTo>
                    <a:pt x="2744" y="194077"/>
                  </a:lnTo>
                  <a:lnTo>
                    <a:pt x="3784" y="199274"/>
                  </a:lnTo>
                  <a:lnTo>
                    <a:pt x="4988" y="204436"/>
                  </a:lnTo>
                  <a:lnTo>
                    <a:pt x="6356" y="209557"/>
                  </a:lnTo>
                  <a:lnTo>
                    <a:pt x="7885" y="214632"/>
                  </a:lnTo>
                  <a:lnTo>
                    <a:pt x="9574" y="219656"/>
                  </a:lnTo>
                  <a:lnTo>
                    <a:pt x="11422" y="224624"/>
                  </a:lnTo>
                  <a:lnTo>
                    <a:pt x="13426" y="229531"/>
                  </a:lnTo>
                  <a:lnTo>
                    <a:pt x="15584" y="234372"/>
                  </a:lnTo>
                  <a:lnTo>
                    <a:pt x="17896" y="239142"/>
                  </a:lnTo>
                  <a:lnTo>
                    <a:pt x="20357" y="243836"/>
                  </a:lnTo>
                  <a:lnTo>
                    <a:pt x="22966" y="248450"/>
                  </a:lnTo>
                  <a:lnTo>
                    <a:pt x="25719" y="252979"/>
                  </a:lnTo>
                  <a:lnTo>
                    <a:pt x="28615" y="257419"/>
                  </a:lnTo>
                  <a:lnTo>
                    <a:pt x="31651" y="261764"/>
                  </a:lnTo>
                  <a:lnTo>
                    <a:pt x="34822" y="266011"/>
                  </a:lnTo>
                  <a:lnTo>
                    <a:pt x="38126" y="270155"/>
                  </a:lnTo>
                  <a:lnTo>
                    <a:pt x="41561" y="274193"/>
                  </a:lnTo>
                  <a:lnTo>
                    <a:pt x="45121" y="278119"/>
                  </a:lnTo>
                  <a:lnTo>
                    <a:pt x="48804" y="281931"/>
                  </a:lnTo>
                  <a:lnTo>
                    <a:pt x="52607" y="285624"/>
                  </a:lnTo>
                  <a:lnTo>
                    <a:pt x="56524" y="289194"/>
                  </a:lnTo>
                  <a:lnTo>
                    <a:pt x="60553" y="292639"/>
                  </a:lnTo>
                  <a:lnTo>
                    <a:pt x="64688" y="295954"/>
                  </a:lnTo>
                  <a:lnTo>
                    <a:pt x="68927" y="299136"/>
                  </a:lnTo>
                  <a:lnTo>
                    <a:pt x="73265" y="302183"/>
                  </a:lnTo>
                  <a:lnTo>
                    <a:pt x="77697" y="305090"/>
                  </a:lnTo>
                  <a:lnTo>
                    <a:pt x="82219" y="307855"/>
                  </a:lnTo>
                  <a:lnTo>
                    <a:pt x="86826" y="310476"/>
                  </a:lnTo>
                  <a:lnTo>
                    <a:pt x="91514" y="312949"/>
                  </a:lnTo>
                  <a:lnTo>
                    <a:pt x="96278" y="315272"/>
                  </a:lnTo>
                  <a:lnTo>
                    <a:pt x="101113" y="317443"/>
                  </a:lnTo>
                  <a:lnTo>
                    <a:pt x="106015" y="319460"/>
                  </a:lnTo>
                  <a:lnTo>
                    <a:pt x="110978" y="321320"/>
                  </a:lnTo>
                  <a:lnTo>
                    <a:pt x="115998" y="323022"/>
                  </a:lnTo>
                  <a:lnTo>
                    <a:pt x="121069" y="324564"/>
                  </a:lnTo>
                  <a:lnTo>
                    <a:pt x="126187" y="325945"/>
                  </a:lnTo>
                  <a:lnTo>
                    <a:pt x="131345" y="327162"/>
                  </a:lnTo>
                  <a:lnTo>
                    <a:pt x="136540" y="328216"/>
                  </a:lnTo>
                  <a:lnTo>
                    <a:pt x="141766" y="329104"/>
                  </a:lnTo>
                  <a:lnTo>
                    <a:pt x="147017" y="329826"/>
                  </a:lnTo>
                  <a:lnTo>
                    <a:pt x="152288" y="330381"/>
                  </a:lnTo>
                  <a:lnTo>
                    <a:pt x="157574" y="330769"/>
                  </a:lnTo>
                  <a:lnTo>
                    <a:pt x="162870" y="330989"/>
                  </a:lnTo>
                  <a:lnTo>
                    <a:pt x="168170" y="331041"/>
                  </a:lnTo>
                  <a:lnTo>
                    <a:pt x="173469" y="330925"/>
                  </a:lnTo>
                  <a:lnTo>
                    <a:pt x="178762" y="330641"/>
                  </a:lnTo>
                  <a:lnTo>
                    <a:pt x="184043" y="330190"/>
                  </a:lnTo>
                  <a:lnTo>
                    <a:pt x="189307" y="329571"/>
                  </a:lnTo>
                  <a:lnTo>
                    <a:pt x="194549" y="328785"/>
                  </a:lnTo>
                  <a:lnTo>
                    <a:pt x="199764" y="327834"/>
                  </a:lnTo>
                  <a:lnTo>
                    <a:pt x="204945" y="326718"/>
                  </a:lnTo>
                  <a:lnTo>
                    <a:pt x="210089" y="325438"/>
                  </a:lnTo>
                  <a:lnTo>
                    <a:pt x="215189" y="323996"/>
                  </a:lnTo>
                  <a:lnTo>
                    <a:pt x="220242" y="322393"/>
                  </a:lnTo>
                  <a:lnTo>
                    <a:pt x="225240" y="320630"/>
                  </a:lnTo>
                  <a:lnTo>
                    <a:pt x="230181" y="318710"/>
                  </a:lnTo>
                  <a:lnTo>
                    <a:pt x="235058" y="316635"/>
                  </a:lnTo>
                  <a:lnTo>
                    <a:pt x="239867" y="314405"/>
                  </a:lnTo>
                  <a:lnTo>
                    <a:pt x="244602" y="312025"/>
                  </a:lnTo>
                  <a:lnTo>
                    <a:pt x="249260" y="309495"/>
                  </a:lnTo>
                  <a:lnTo>
                    <a:pt x="253836" y="306819"/>
                  </a:lnTo>
                  <a:lnTo>
                    <a:pt x="258324" y="303999"/>
                  </a:lnTo>
                  <a:lnTo>
                    <a:pt x="262720" y="301039"/>
                  </a:lnTo>
                  <a:lnTo>
                    <a:pt x="267021" y="297940"/>
                  </a:lnTo>
                  <a:lnTo>
                    <a:pt x="271221" y="294707"/>
                  </a:lnTo>
                  <a:lnTo>
                    <a:pt x="275316" y="291342"/>
                  </a:lnTo>
                  <a:lnTo>
                    <a:pt x="279303" y="287849"/>
                  </a:lnTo>
                  <a:lnTo>
                    <a:pt x="283177" y="284231"/>
                  </a:lnTo>
                  <a:lnTo>
                    <a:pt x="286934" y="280493"/>
                  </a:lnTo>
                  <a:lnTo>
                    <a:pt x="290571" y="276637"/>
                  </a:lnTo>
                  <a:lnTo>
                    <a:pt x="294084" y="272668"/>
                  </a:lnTo>
                  <a:lnTo>
                    <a:pt x="297469" y="268589"/>
                  </a:lnTo>
                  <a:lnTo>
                    <a:pt x="300723" y="264405"/>
                  </a:lnTo>
                  <a:lnTo>
                    <a:pt x="303843" y="260120"/>
                  </a:lnTo>
                  <a:lnTo>
                    <a:pt x="306826" y="255739"/>
                  </a:lnTo>
                  <a:lnTo>
                    <a:pt x="309668" y="251265"/>
                  </a:lnTo>
                  <a:lnTo>
                    <a:pt x="312367" y="246703"/>
                  </a:lnTo>
                  <a:lnTo>
                    <a:pt x="314920" y="242058"/>
                  </a:lnTo>
                  <a:lnTo>
                    <a:pt x="317324" y="237334"/>
                  </a:lnTo>
                  <a:lnTo>
                    <a:pt x="319577" y="232536"/>
                  </a:lnTo>
                  <a:lnTo>
                    <a:pt x="321677" y="227670"/>
                  </a:lnTo>
                  <a:lnTo>
                    <a:pt x="323622" y="222739"/>
                  </a:lnTo>
                  <a:lnTo>
                    <a:pt x="325410" y="217749"/>
                  </a:lnTo>
                  <a:lnTo>
                    <a:pt x="327038" y="212705"/>
                  </a:lnTo>
                  <a:lnTo>
                    <a:pt x="328506" y="207612"/>
                  </a:lnTo>
                  <a:lnTo>
                    <a:pt x="329811" y="202475"/>
                  </a:lnTo>
                  <a:lnTo>
                    <a:pt x="330953" y="197299"/>
                  </a:lnTo>
                  <a:lnTo>
                    <a:pt x="331930" y="192089"/>
                  </a:lnTo>
                  <a:lnTo>
                    <a:pt x="332742" y="186851"/>
                  </a:lnTo>
                  <a:lnTo>
                    <a:pt x="333387" y="181590"/>
                  </a:lnTo>
                  <a:lnTo>
                    <a:pt x="333865" y="176311"/>
                  </a:lnTo>
                  <a:lnTo>
                    <a:pt x="334176" y="171020"/>
                  </a:lnTo>
                  <a:lnTo>
                    <a:pt x="334318" y="165722"/>
                  </a:lnTo>
                  <a:lnTo>
                    <a:pt x="334292" y="160421"/>
                  </a:lnTo>
                  <a:lnTo>
                    <a:pt x="334099" y="155124"/>
                  </a:lnTo>
                  <a:lnTo>
                    <a:pt x="333738" y="149836"/>
                  </a:lnTo>
                  <a:lnTo>
                    <a:pt x="333209" y="144562"/>
                  </a:lnTo>
                  <a:lnTo>
                    <a:pt x="332513" y="139308"/>
                  </a:lnTo>
                  <a:lnTo>
                    <a:pt x="331651" y="134078"/>
                  </a:lnTo>
                  <a:lnTo>
                    <a:pt x="330623" y="128878"/>
                  </a:lnTo>
                  <a:lnTo>
                    <a:pt x="329432" y="123713"/>
                  </a:lnTo>
                  <a:lnTo>
                    <a:pt x="328077" y="118589"/>
                  </a:lnTo>
                  <a:lnTo>
                    <a:pt x="326560" y="113510"/>
                  </a:lnTo>
                  <a:lnTo>
                    <a:pt x="324883" y="108482"/>
                  </a:lnTo>
                  <a:lnTo>
                    <a:pt x="323048" y="103509"/>
                  </a:lnTo>
                  <a:lnTo>
                    <a:pt x="321056" y="98598"/>
                  </a:lnTo>
                  <a:lnTo>
                    <a:pt x="318909" y="93752"/>
                  </a:lnTo>
                  <a:lnTo>
                    <a:pt x="316609" y="88976"/>
                  </a:lnTo>
                  <a:lnTo>
                    <a:pt x="314159" y="84275"/>
                  </a:lnTo>
                  <a:lnTo>
                    <a:pt x="311562" y="79655"/>
                  </a:lnTo>
                  <a:lnTo>
                    <a:pt x="308819" y="75120"/>
                  </a:lnTo>
                  <a:lnTo>
                    <a:pt x="305934" y="70673"/>
                  </a:lnTo>
                  <a:lnTo>
                    <a:pt x="302909" y="66320"/>
                  </a:lnTo>
                  <a:lnTo>
                    <a:pt x="299748" y="62066"/>
                  </a:lnTo>
                  <a:lnTo>
                    <a:pt x="296454" y="57913"/>
                  </a:lnTo>
                  <a:lnTo>
                    <a:pt x="293030" y="53868"/>
                  </a:lnTo>
                  <a:lnTo>
                    <a:pt x="289479" y="49933"/>
                  </a:lnTo>
                  <a:lnTo>
                    <a:pt x="285805" y="46112"/>
                  </a:lnTo>
                  <a:lnTo>
                    <a:pt x="282012" y="42410"/>
                  </a:lnTo>
                  <a:lnTo>
                    <a:pt x="278103" y="38830"/>
                  </a:lnTo>
                  <a:lnTo>
                    <a:pt x="274083" y="35375"/>
                  </a:lnTo>
                  <a:lnTo>
                    <a:pt x="269955" y="32050"/>
                  </a:lnTo>
                  <a:lnTo>
                    <a:pt x="265724" y="28857"/>
                  </a:lnTo>
                  <a:lnTo>
                    <a:pt x="261394" y="25800"/>
                  </a:lnTo>
                  <a:lnTo>
                    <a:pt x="256969" y="22882"/>
                  </a:lnTo>
                  <a:lnTo>
                    <a:pt x="252454" y="20106"/>
                  </a:lnTo>
                  <a:lnTo>
                    <a:pt x="247853" y="17474"/>
                  </a:lnTo>
                  <a:lnTo>
                    <a:pt x="243171" y="14990"/>
                  </a:lnTo>
                  <a:lnTo>
                    <a:pt x="238413" y="12655"/>
                  </a:lnTo>
                  <a:lnTo>
                    <a:pt x="233583" y="10472"/>
                  </a:lnTo>
                  <a:lnTo>
                    <a:pt x="228686" y="8443"/>
                  </a:lnTo>
                  <a:lnTo>
                    <a:pt x="223727" y="6571"/>
                  </a:lnTo>
                  <a:lnTo>
                    <a:pt x="218712" y="4856"/>
                  </a:lnTo>
                  <a:lnTo>
                    <a:pt x="213644" y="3302"/>
                  </a:lnTo>
                  <a:lnTo>
                    <a:pt x="208530" y="1909"/>
                  </a:lnTo>
                  <a:lnTo>
                    <a:pt x="203374" y="679"/>
                  </a:lnTo>
                  <a:lnTo>
                    <a:pt x="167161" y="1638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923495" y="2655501"/>
              <a:ext cx="36213" cy="167167"/>
            </a:xfrm>
            <a:custGeom>
              <a:avLst/>
              <a:pathLst>
                <a:path w="36213" h="167167">
                  <a:moveTo>
                    <a:pt x="36213" y="3969"/>
                  </a:moveTo>
                  <a:lnTo>
                    <a:pt x="29054" y="2544"/>
                  </a:lnTo>
                  <a:lnTo>
                    <a:pt x="21839" y="1432"/>
                  </a:lnTo>
                  <a:lnTo>
                    <a:pt x="14582" y="637"/>
                  </a:lnTo>
                  <a:lnTo>
                    <a:pt x="7298" y="15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739203" y="2168369"/>
              <a:ext cx="6689" cy="167167"/>
            </a:xfrm>
            <a:custGeom>
              <a:avLst/>
              <a:pathLst>
                <a:path w="6689" h="167167">
                  <a:moveTo>
                    <a:pt x="6689" y="0"/>
                  </a:moveTo>
                  <a:lnTo>
                    <a:pt x="0" y="133"/>
                  </a:lnTo>
                  <a:lnTo>
                    <a:pt x="6689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739203" y="2168503"/>
              <a:ext cx="6689" cy="167033"/>
            </a:xfrm>
            <a:custGeom>
              <a:avLst/>
              <a:pathLst>
                <a:path w="6689" h="167033">
                  <a:moveTo>
                    <a:pt x="0" y="0"/>
                  </a:moveTo>
                  <a:lnTo>
                    <a:pt x="6689" y="16703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578728" y="2168503"/>
              <a:ext cx="167164" cy="333978"/>
            </a:xfrm>
            <a:custGeom>
              <a:avLst/>
              <a:pathLst>
                <a:path w="167164" h="333978">
                  <a:moveTo>
                    <a:pt x="160475" y="0"/>
                  </a:moveTo>
                  <a:lnTo>
                    <a:pt x="155172" y="296"/>
                  </a:lnTo>
                  <a:lnTo>
                    <a:pt x="149882" y="761"/>
                  </a:lnTo>
                  <a:lnTo>
                    <a:pt x="144609" y="1394"/>
                  </a:lnTo>
                  <a:lnTo>
                    <a:pt x="139359" y="2194"/>
                  </a:lnTo>
                  <a:lnTo>
                    <a:pt x="134137" y="3161"/>
                  </a:lnTo>
                  <a:lnTo>
                    <a:pt x="128948" y="4292"/>
                  </a:lnTo>
                  <a:lnTo>
                    <a:pt x="123798" y="5589"/>
                  </a:lnTo>
                  <a:lnTo>
                    <a:pt x="118692" y="7048"/>
                  </a:lnTo>
                  <a:lnTo>
                    <a:pt x="113634" y="8668"/>
                  </a:lnTo>
                  <a:lnTo>
                    <a:pt x="108631" y="10448"/>
                  </a:lnTo>
                  <a:lnTo>
                    <a:pt x="103686" y="12387"/>
                  </a:lnTo>
                  <a:lnTo>
                    <a:pt x="98806" y="14481"/>
                  </a:lnTo>
                  <a:lnTo>
                    <a:pt x="93995" y="16729"/>
                  </a:lnTo>
                  <a:lnTo>
                    <a:pt x="89257" y="19130"/>
                  </a:lnTo>
                  <a:lnTo>
                    <a:pt x="84598" y="21679"/>
                  </a:lnTo>
                  <a:lnTo>
                    <a:pt x="80023" y="24375"/>
                  </a:lnTo>
                  <a:lnTo>
                    <a:pt x="75535" y="27215"/>
                  </a:lnTo>
                  <a:lnTo>
                    <a:pt x="71140" y="30196"/>
                  </a:lnTo>
                  <a:lnTo>
                    <a:pt x="66842" y="33315"/>
                  </a:lnTo>
                  <a:lnTo>
                    <a:pt x="62645" y="36570"/>
                  </a:lnTo>
                  <a:lnTo>
                    <a:pt x="58554" y="39956"/>
                  </a:lnTo>
                  <a:lnTo>
                    <a:pt x="54572" y="43470"/>
                  </a:lnTo>
                  <a:lnTo>
                    <a:pt x="50704" y="47109"/>
                  </a:lnTo>
                  <a:lnTo>
                    <a:pt x="46953" y="50868"/>
                  </a:lnTo>
                  <a:lnTo>
                    <a:pt x="43324" y="54746"/>
                  </a:lnTo>
                  <a:lnTo>
                    <a:pt x="39819" y="58736"/>
                  </a:lnTo>
                  <a:lnTo>
                    <a:pt x="36443" y="62836"/>
                  </a:lnTo>
                  <a:lnTo>
                    <a:pt x="33200" y="67041"/>
                  </a:lnTo>
                  <a:lnTo>
                    <a:pt x="30091" y="71347"/>
                  </a:lnTo>
                  <a:lnTo>
                    <a:pt x="27121" y="75749"/>
                  </a:lnTo>
                  <a:lnTo>
                    <a:pt x="24292" y="80244"/>
                  </a:lnTo>
                  <a:lnTo>
                    <a:pt x="21607" y="84826"/>
                  </a:lnTo>
                  <a:lnTo>
                    <a:pt x="19069" y="89491"/>
                  </a:lnTo>
                  <a:lnTo>
                    <a:pt x="16681" y="94234"/>
                  </a:lnTo>
                  <a:lnTo>
                    <a:pt x="14444" y="99051"/>
                  </a:lnTo>
                  <a:lnTo>
                    <a:pt x="12362" y="103937"/>
                  </a:lnTo>
                  <a:lnTo>
                    <a:pt x="10436" y="108886"/>
                  </a:lnTo>
                  <a:lnTo>
                    <a:pt x="8668" y="113894"/>
                  </a:lnTo>
                  <a:lnTo>
                    <a:pt x="7060" y="118955"/>
                  </a:lnTo>
                  <a:lnTo>
                    <a:pt x="5613" y="124065"/>
                  </a:lnTo>
                  <a:lnTo>
                    <a:pt x="4330" y="129218"/>
                  </a:lnTo>
                  <a:lnTo>
                    <a:pt x="3211" y="134410"/>
                  </a:lnTo>
                  <a:lnTo>
                    <a:pt x="2257" y="139634"/>
                  </a:lnTo>
                  <a:lnTo>
                    <a:pt x="1470" y="144886"/>
                  </a:lnTo>
                  <a:lnTo>
                    <a:pt x="850" y="150161"/>
                  </a:lnTo>
                  <a:lnTo>
                    <a:pt x="398" y="155452"/>
                  </a:lnTo>
                  <a:lnTo>
                    <a:pt x="115" y="160756"/>
                  </a:lnTo>
                  <a:lnTo>
                    <a:pt x="0" y="166065"/>
                  </a:lnTo>
                  <a:lnTo>
                    <a:pt x="53" y="171376"/>
                  </a:lnTo>
                  <a:lnTo>
                    <a:pt x="275" y="176682"/>
                  </a:lnTo>
                  <a:lnTo>
                    <a:pt x="666" y="181978"/>
                  </a:lnTo>
                  <a:lnTo>
                    <a:pt x="1225" y="187259"/>
                  </a:lnTo>
                  <a:lnTo>
                    <a:pt x="1951" y="192520"/>
                  </a:lnTo>
                  <a:lnTo>
                    <a:pt x="2844" y="197755"/>
                  </a:lnTo>
                  <a:lnTo>
                    <a:pt x="3903" y="202959"/>
                  </a:lnTo>
                  <a:lnTo>
                    <a:pt x="5126" y="208127"/>
                  </a:lnTo>
                  <a:lnTo>
                    <a:pt x="6514" y="213254"/>
                  </a:lnTo>
                  <a:lnTo>
                    <a:pt x="8063" y="218333"/>
                  </a:lnTo>
                  <a:lnTo>
                    <a:pt x="9773" y="223361"/>
                  </a:lnTo>
                  <a:lnTo>
                    <a:pt x="11641" y="228333"/>
                  </a:lnTo>
                  <a:lnTo>
                    <a:pt x="13667" y="233242"/>
                  </a:lnTo>
                  <a:lnTo>
                    <a:pt x="15848" y="238084"/>
                  </a:lnTo>
                  <a:lnTo>
                    <a:pt x="18181" y="242855"/>
                  </a:lnTo>
                  <a:lnTo>
                    <a:pt x="20665" y="247549"/>
                  </a:lnTo>
                  <a:lnTo>
                    <a:pt x="23296" y="252162"/>
                  </a:lnTo>
                  <a:lnTo>
                    <a:pt x="26073" y="256689"/>
                  </a:lnTo>
                  <a:lnTo>
                    <a:pt x="28992" y="261126"/>
                  </a:lnTo>
                  <a:lnTo>
                    <a:pt x="32051" y="265467"/>
                  </a:lnTo>
                  <a:lnTo>
                    <a:pt x="35246" y="269709"/>
                  </a:lnTo>
                  <a:lnTo>
                    <a:pt x="38574" y="273848"/>
                  </a:lnTo>
                  <a:lnTo>
                    <a:pt x="42031" y="277879"/>
                  </a:lnTo>
                  <a:lnTo>
                    <a:pt x="45616" y="281798"/>
                  </a:lnTo>
                  <a:lnTo>
                    <a:pt x="49323" y="285601"/>
                  </a:lnTo>
                  <a:lnTo>
                    <a:pt x="53148" y="289284"/>
                  </a:lnTo>
                  <a:lnTo>
                    <a:pt x="57089" y="292844"/>
                  </a:lnTo>
                  <a:lnTo>
                    <a:pt x="61141" y="296277"/>
                  </a:lnTo>
                  <a:lnTo>
                    <a:pt x="65300" y="299580"/>
                  </a:lnTo>
                  <a:lnTo>
                    <a:pt x="69562" y="302749"/>
                  </a:lnTo>
                  <a:lnTo>
                    <a:pt x="73922" y="305781"/>
                  </a:lnTo>
                  <a:lnTo>
                    <a:pt x="78376" y="308672"/>
                  </a:lnTo>
                  <a:lnTo>
                    <a:pt x="82920" y="311421"/>
                  </a:lnTo>
                  <a:lnTo>
                    <a:pt x="87549" y="314024"/>
                  </a:lnTo>
                  <a:lnTo>
                    <a:pt x="92259" y="316479"/>
                  </a:lnTo>
                  <a:lnTo>
                    <a:pt x="97044" y="318783"/>
                  </a:lnTo>
                  <a:lnTo>
                    <a:pt x="101900" y="320934"/>
                  </a:lnTo>
                  <a:lnTo>
                    <a:pt x="106821" y="322929"/>
                  </a:lnTo>
                  <a:lnTo>
                    <a:pt x="111804" y="324768"/>
                  </a:lnTo>
                  <a:lnTo>
                    <a:pt x="116842" y="326446"/>
                  </a:lnTo>
                  <a:lnTo>
                    <a:pt x="121931" y="327965"/>
                  </a:lnTo>
                  <a:lnTo>
                    <a:pt x="127066" y="329320"/>
                  </a:lnTo>
                  <a:lnTo>
                    <a:pt x="132241" y="330512"/>
                  </a:lnTo>
                  <a:lnTo>
                    <a:pt x="137452" y="331539"/>
                  </a:lnTo>
                  <a:lnTo>
                    <a:pt x="142692" y="332400"/>
                  </a:lnTo>
                  <a:lnTo>
                    <a:pt x="147958" y="333093"/>
                  </a:lnTo>
                  <a:lnTo>
                    <a:pt x="153242" y="333620"/>
                  </a:lnTo>
                  <a:lnTo>
                    <a:pt x="158541" y="333978"/>
                  </a:lnTo>
                  <a:lnTo>
                    <a:pt x="167164" y="1670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737269" y="2168369"/>
              <a:ext cx="175787" cy="334322"/>
            </a:xfrm>
            <a:custGeom>
              <a:avLst/>
              <a:pathLst>
                <a:path w="175787" h="334322">
                  <a:moveTo>
                    <a:pt x="0" y="334112"/>
                  </a:moveTo>
                  <a:lnTo>
                    <a:pt x="5334" y="334302"/>
                  </a:lnTo>
                  <a:lnTo>
                    <a:pt x="10672" y="334322"/>
                  </a:lnTo>
                  <a:lnTo>
                    <a:pt x="16007" y="334171"/>
                  </a:lnTo>
                  <a:lnTo>
                    <a:pt x="21335" y="333850"/>
                  </a:lnTo>
                  <a:lnTo>
                    <a:pt x="26650" y="333359"/>
                  </a:lnTo>
                  <a:lnTo>
                    <a:pt x="31947" y="332699"/>
                  </a:lnTo>
                  <a:lnTo>
                    <a:pt x="37220" y="331870"/>
                  </a:lnTo>
                  <a:lnTo>
                    <a:pt x="42464" y="330873"/>
                  </a:lnTo>
                  <a:lnTo>
                    <a:pt x="47673" y="329709"/>
                  </a:lnTo>
                  <a:lnTo>
                    <a:pt x="52843" y="328380"/>
                  </a:lnTo>
                  <a:lnTo>
                    <a:pt x="57967" y="326886"/>
                  </a:lnTo>
                  <a:lnTo>
                    <a:pt x="63041" y="325229"/>
                  </a:lnTo>
                  <a:lnTo>
                    <a:pt x="68060" y="323411"/>
                  </a:lnTo>
                  <a:lnTo>
                    <a:pt x="73018" y="321434"/>
                  </a:lnTo>
                  <a:lnTo>
                    <a:pt x="77911" y="319299"/>
                  </a:lnTo>
                  <a:lnTo>
                    <a:pt x="82732" y="317009"/>
                  </a:lnTo>
                  <a:lnTo>
                    <a:pt x="87478" y="314567"/>
                  </a:lnTo>
                  <a:lnTo>
                    <a:pt x="92144" y="311974"/>
                  </a:lnTo>
                  <a:lnTo>
                    <a:pt x="96725" y="309234"/>
                  </a:lnTo>
                  <a:lnTo>
                    <a:pt x="101216" y="306349"/>
                  </a:lnTo>
                  <a:lnTo>
                    <a:pt x="105612" y="303321"/>
                  </a:lnTo>
                  <a:lnTo>
                    <a:pt x="109909" y="300155"/>
                  </a:lnTo>
                  <a:lnTo>
                    <a:pt x="114104" y="296854"/>
                  </a:lnTo>
                  <a:lnTo>
                    <a:pt x="118190" y="293420"/>
                  </a:lnTo>
                  <a:lnTo>
                    <a:pt x="122165" y="289858"/>
                  </a:lnTo>
                  <a:lnTo>
                    <a:pt x="126025" y="286170"/>
                  </a:lnTo>
                  <a:lnTo>
                    <a:pt x="129764" y="282361"/>
                  </a:lnTo>
                  <a:lnTo>
                    <a:pt x="133380" y="278435"/>
                  </a:lnTo>
                  <a:lnTo>
                    <a:pt x="136869" y="274395"/>
                  </a:lnTo>
                  <a:lnTo>
                    <a:pt x="140227" y="270246"/>
                  </a:lnTo>
                  <a:lnTo>
                    <a:pt x="143451" y="265992"/>
                  </a:lnTo>
                  <a:lnTo>
                    <a:pt x="146537" y="261637"/>
                  </a:lnTo>
                  <a:lnTo>
                    <a:pt x="149483" y="257185"/>
                  </a:lnTo>
                  <a:lnTo>
                    <a:pt x="152285" y="252642"/>
                  </a:lnTo>
                  <a:lnTo>
                    <a:pt x="154941" y="248012"/>
                  </a:lnTo>
                  <a:lnTo>
                    <a:pt x="157447" y="243300"/>
                  </a:lnTo>
                  <a:lnTo>
                    <a:pt x="159802" y="238509"/>
                  </a:lnTo>
                  <a:lnTo>
                    <a:pt x="162003" y="233646"/>
                  </a:lnTo>
                  <a:lnTo>
                    <a:pt x="164047" y="228715"/>
                  </a:lnTo>
                  <a:lnTo>
                    <a:pt x="165933" y="223722"/>
                  </a:lnTo>
                  <a:lnTo>
                    <a:pt x="167658" y="218671"/>
                  </a:lnTo>
                  <a:lnTo>
                    <a:pt x="169222" y="213567"/>
                  </a:lnTo>
                  <a:lnTo>
                    <a:pt x="170621" y="208416"/>
                  </a:lnTo>
                  <a:lnTo>
                    <a:pt x="171855" y="203223"/>
                  </a:lnTo>
                  <a:lnTo>
                    <a:pt x="172923" y="197993"/>
                  </a:lnTo>
                  <a:lnTo>
                    <a:pt x="173824" y="192732"/>
                  </a:lnTo>
                  <a:lnTo>
                    <a:pt x="174556" y="187444"/>
                  </a:lnTo>
                  <a:lnTo>
                    <a:pt x="175119" y="182136"/>
                  </a:lnTo>
                  <a:lnTo>
                    <a:pt x="175512" y="176813"/>
                  </a:lnTo>
                  <a:lnTo>
                    <a:pt x="175735" y="171480"/>
                  </a:lnTo>
                  <a:lnTo>
                    <a:pt x="175787" y="166143"/>
                  </a:lnTo>
                  <a:lnTo>
                    <a:pt x="175669" y="160806"/>
                  </a:lnTo>
                  <a:lnTo>
                    <a:pt x="175381" y="155476"/>
                  </a:lnTo>
                  <a:lnTo>
                    <a:pt x="174923" y="150158"/>
                  </a:lnTo>
                  <a:lnTo>
                    <a:pt x="174295" y="144857"/>
                  </a:lnTo>
                  <a:lnTo>
                    <a:pt x="173498" y="139579"/>
                  </a:lnTo>
                  <a:lnTo>
                    <a:pt x="172533" y="134329"/>
                  </a:lnTo>
                  <a:lnTo>
                    <a:pt x="171401" y="129113"/>
                  </a:lnTo>
                  <a:lnTo>
                    <a:pt x="170103" y="123936"/>
                  </a:lnTo>
                  <a:lnTo>
                    <a:pt x="168641" y="118802"/>
                  </a:lnTo>
                  <a:lnTo>
                    <a:pt x="167015" y="113718"/>
                  </a:lnTo>
                  <a:lnTo>
                    <a:pt x="165228" y="108688"/>
                  </a:lnTo>
                  <a:lnTo>
                    <a:pt x="163281" y="103718"/>
                  </a:lnTo>
                  <a:lnTo>
                    <a:pt x="161177" y="98813"/>
                  </a:lnTo>
                  <a:lnTo>
                    <a:pt x="158916" y="93977"/>
                  </a:lnTo>
                  <a:lnTo>
                    <a:pt x="156503" y="89216"/>
                  </a:lnTo>
                  <a:lnTo>
                    <a:pt x="153939" y="84534"/>
                  </a:lnTo>
                  <a:lnTo>
                    <a:pt x="151227" y="79937"/>
                  </a:lnTo>
                  <a:lnTo>
                    <a:pt x="148369" y="75429"/>
                  </a:lnTo>
                  <a:lnTo>
                    <a:pt x="145369" y="71014"/>
                  </a:lnTo>
                  <a:lnTo>
                    <a:pt x="142230" y="66697"/>
                  </a:lnTo>
                  <a:lnTo>
                    <a:pt x="138954" y="62483"/>
                  </a:lnTo>
                  <a:lnTo>
                    <a:pt x="135545" y="58375"/>
                  </a:lnTo>
                  <a:lnTo>
                    <a:pt x="132007" y="54378"/>
                  </a:lnTo>
                  <a:lnTo>
                    <a:pt x="128343" y="50497"/>
                  </a:lnTo>
                  <a:lnTo>
                    <a:pt x="124557" y="46734"/>
                  </a:lnTo>
                  <a:lnTo>
                    <a:pt x="120653" y="43094"/>
                  </a:lnTo>
                  <a:lnTo>
                    <a:pt x="116635" y="39580"/>
                  </a:lnTo>
                  <a:lnTo>
                    <a:pt x="112506" y="36197"/>
                  </a:lnTo>
                  <a:lnTo>
                    <a:pt x="108272" y="32947"/>
                  </a:lnTo>
                  <a:lnTo>
                    <a:pt x="103936" y="29834"/>
                  </a:lnTo>
                  <a:lnTo>
                    <a:pt x="99503" y="26861"/>
                  </a:lnTo>
                  <a:lnTo>
                    <a:pt x="94977" y="24031"/>
                  </a:lnTo>
                  <a:lnTo>
                    <a:pt x="90363" y="21347"/>
                  </a:lnTo>
                  <a:lnTo>
                    <a:pt x="85666" y="18812"/>
                  </a:lnTo>
                  <a:lnTo>
                    <a:pt x="80890" y="16428"/>
                  </a:lnTo>
                  <a:lnTo>
                    <a:pt x="76041" y="14197"/>
                  </a:lnTo>
                  <a:lnTo>
                    <a:pt x="71123" y="12123"/>
                  </a:lnTo>
                  <a:lnTo>
                    <a:pt x="66141" y="10206"/>
                  </a:lnTo>
                  <a:lnTo>
                    <a:pt x="61100" y="8450"/>
                  </a:lnTo>
                  <a:lnTo>
                    <a:pt x="56006" y="6855"/>
                  </a:lnTo>
                  <a:lnTo>
                    <a:pt x="50864" y="5424"/>
                  </a:lnTo>
                  <a:lnTo>
                    <a:pt x="45678" y="4158"/>
                  </a:lnTo>
                  <a:lnTo>
                    <a:pt x="40455" y="3058"/>
                  </a:lnTo>
                  <a:lnTo>
                    <a:pt x="35199" y="2126"/>
                  </a:lnTo>
                  <a:lnTo>
                    <a:pt x="29917" y="1361"/>
                  </a:lnTo>
                  <a:lnTo>
                    <a:pt x="24612" y="766"/>
                  </a:lnTo>
                  <a:lnTo>
                    <a:pt x="19291" y="340"/>
                  </a:lnTo>
                  <a:lnTo>
                    <a:pt x="13960" y="85"/>
                  </a:lnTo>
                  <a:lnTo>
                    <a:pt x="8623" y="0"/>
                  </a:lnTo>
                  <a:lnTo>
                    <a:pt x="8623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443357" y="1735255"/>
              <a:ext cx="17189" cy="167167"/>
            </a:xfrm>
            <a:custGeom>
              <a:avLst/>
              <a:pathLst>
                <a:path w="17189" h="167167">
                  <a:moveTo>
                    <a:pt x="17189" y="0"/>
                  </a:moveTo>
                  <a:lnTo>
                    <a:pt x="8583" y="221"/>
                  </a:lnTo>
                  <a:lnTo>
                    <a:pt x="0" y="886"/>
                  </a:lnTo>
                  <a:lnTo>
                    <a:pt x="17189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443357" y="1736141"/>
              <a:ext cx="17189" cy="166281"/>
            </a:xfrm>
            <a:custGeom>
              <a:avLst/>
              <a:pathLst>
                <a:path w="17189" h="166281">
                  <a:moveTo>
                    <a:pt x="0" y="0"/>
                  </a:moveTo>
                  <a:lnTo>
                    <a:pt x="17189" y="16628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293386" y="1736141"/>
              <a:ext cx="334317" cy="333446"/>
            </a:xfrm>
            <a:custGeom>
              <a:avLst/>
              <a:pathLst>
                <a:path w="334317" h="333446">
                  <a:moveTo>
                    <a:pt x="149971" y="0"/>
                  </a:moveTo>
                  <a:lnTo>
                    <a:pt x="144707" y="628"/>
                  </a:lnTo>
                  <a:lnTo>
                    <a:pt x="139466" y="1423"/>
                  </a:lnTo>
                  <a:lnTo>
                    <a:pt x="134253" y="2384"/>
                  </a:lnTo>
                  <a:lnTo>
                    <a:pt x="129073" y="3510"/>
                  </a:lnTo>
                  <a:lnTo>
                    <a:pt x="123932" y="4799"/>
                  </a:lnTo>
                  <a:lnTo>
                    <a:pt x="118833" y="6251"/>
                  </a:lnTo>
                  <a:lnTo>
                    <a:pt x="113784" y="7864"/>
                  </a:lnTo>
                  <a:lnTo>
                    <a:pt x="108788" y="9636"/>
                  </a:lnTo>
                  <a:lnTo>
                    <a:pt x="103851" y="11565"/>
                  </a:lnTo>
                  <a:lnTo>
                    <a:pt x="98977" y="13650"/>
                  </a:lnTo>
                  <a:lnTo>
                    <a:pt x="94172" y="15889"/>
                  </a:lnTo>
                  <a:lnTo>
                    <a:pt x="89440" y="18279"/>
                  </a:lnTo>
                  <a:lnTo>
                    <a:pt x="84787" y="20817"/>
                  </a:lnTo>
                  <a:lnTo>
                    <a:pt x="80216" y="23502"/>
                  </a:lnTo>
                  <a:lnTo>
                    <a:pt x="75733" y="26331"/>
                  </a:lnTo>
                  <a:lnTo>
                    <a:pt x="71342" y="29300"/>
                  </a:lnTo>
                  <a:lnTo>
                    <a:pt x="67047" y="32407"/>
                  </a:lnTo>
                  <a:lnTo>
                    <a:pt x="62853" y="35648"/>
                  </a:lnTo>
                  <a:lnTo>
                    <a:pt x="58763" y="39021"/>
                  </a:lnTo>
                  <a:lnTo>
                    <a:pt x="54783" y="42522"/>
                  </a:lnTo>
                  <a:lnTo>
                    <a:pt x="50915" y="46147"/>
                  </a:lnTo>
                  <a:lnTo>
                    <a:pt x="47165" y="49893"/>
                  </a:lnTo>
                  <a:lnTo>
                    <a:pt x="43535" y="53756"/>
                  </a:lnTo>
                  <a:lnTo>
                    <a:pt x="40029" y="57732"/>
                  </a:lnTo>
                  <a:lnTo>
                    <a:pt x="36652" y="61818"/>
                  </a:lnTo>
                  <a:lnTo>
                    <a:pt x="33405" y="66008"/>
                  </a:lnTo>
                  <a:lnTo>
                    <a:pt x="30293" y="70300"/>
                  </a:lnTo>
                  <a:lnTo>
                    <a:pt x="27319" y="74687"/>
                  </a:lnTo>
                  <a:lnTo>
                    <a:pt x="24485" y="79167"/>
                  </a:lnTo>
                  <a:lnTo>
                    <a:pt x="21795" y="83735"/>
                  </a:lnTo>
                  <a:lnTo>
                    <a:pt x="19251" y="88385"/>
                  </a:lnTo>
                  <a:lnTo>
                    <a:pt x="16855" y="93114"/>
                  </a:lnTo>
                  <a:lnTo>
                    <a:pt x="14611" y="97916"/>
                  </a:lnTo>
                  <a:lnTo>
                    <a:pt x="12520" y="102787"/>
                  </a:lnTo>
                  <a:lnTo>
                    <a:pt x="10585" y="107722"/>
                  </a:lnTo>
                  <a:lnTo>
                    <a:pt x="8807" y="112716"/>
                  </a:lnTo>
                  <a:lnTo>
                    <a:pt x="7188" y="117764"/>
                  </a:lnTo>
                  <a:lnTo>
                    <a:pt x="5730" y="122860"/>
                  </a:lnTo>
                  <a:lnTo>
                    <a:pt x="4435" y="128000"/>
                  </a:lnTo>
                  <a:lnTo>
                    <a:pt x="3303" y="133179"/>
                  </a:lnTo>
                  <a:lnTo>
                    <a:pt x="2336" y="138391"/>
                  </a:lnTo>
                  <a:lnTo>
                    <a:pt x="1534" y="143631"/>
                  </a:lnTo>
                  <a:lnTo>
                    <a:pt x="899" y="148894"/>
                  </a:lnTo>
                  <a:lnTo>
                    <a:pt x="432" y="154174"/>
                  </a:lnTo>
                  <a:lnTo>
                    <a:pt x="132" y="159466"/>
                  </a:lnTo>
                  <a:lnTo>
                    <a:pt x="0" y="164765"/>
                  </a:lnTo>
                  <a:lnTo>
                    <a:pt x="35" y="170066"/>
                  </a:lnTo>
                  <a:lnTo>
                    <a:pt x="240" y="175363"/>
                  </a:lnTo>
                  <a:lnTo>
                    <a:pt x="611" y="180651"/>
                  </a:lnTo>
                  <a:lnTo>
                    <a:pt x="1151" y="185924"/>
                  </a:lnTo>
                  <a:lnTo>
                    <a:pt x="1857" y="191178"/>
                  </a:lnTo>
                  <a:lnTo>
                    <a:pt x="2730" y="196406"/>
                  </a:lnTo>
                  <a:lnTo>
                    <a:pt x="3767" y="201605"/>
                  </a:lnTo>
                  <a:lnTo>
                    <a:pt x="4970" y="206768"/>
                  </a:lnTo>
                  <a:lnTo>
                    <a:pt x="6335" y="211890"/>
                  </a:lnTo>
                  <a:lnTo>
                    <a:pt x="7862" y="216966"/>
                  </a:lnTo>
                  <a:lnTo>
                    <a:pt x="9549" y="221991"/>
                  </a:lnTo>
                  <a:lnTo>
                    <a:pt x="11394" y="226960"/>
                  </a:lnTo>
                  <a:lnTo>
                    <a:pt x="13397" y="231868"/>
                  </a:lnTo>
                  <a:lnTo>
                    <a:pt x="15553" y="236711"/>
                  </a:lnTo>
                  <a:lnTo>
                    <a:pt x="17863" y="241482"/>
                  </a:lnTo>
                  <a:lnTo>
                    <a:pt x="20322" y="246178"/>
                  </a:lnTo>
                  <a:lnTo>
                    <a:pt x="22929" y="250793"/>
                  </a:lnTo>
                  <a:lnTo>
                    <a:pt x="25681" y="255324"/>
                  </a:lnTo>
                  <a:lnTo>
                    <a:pt x="28576" y="259765"/>
                  </a:lnTo>
                  <a:lnTo>
                    <a:pt x="31609" y="264112"/>
                  </a:lnTo>
                  <a:lnTo>
                    <a:pt x="34779" y="268360"/>
                  </a:lnTo>
                  <a:lnTo>
                    <a:pt x="38082" y="272506"/>
                  </a:lnTo>
                  <a:lnTo>
                    <a:pt x="41515" y="276546"/>
                  </a:lnTo>
                  <a:lnTo>
                    <a:pt x="45074" y="280474"/>
                  </a:lnTo>
                  <a:lnTo>
                    <a:pt x="48756" y="284287"/>
                  </a:lnTo>
                  <a:lnTo>
                    <a:pt x="52557" y="287982"/>
                  </a:lnTo>
                  <a:lnTo>
                    <a:pt x="56474" y="291554"/>
                  </a:lnTo>
                  <a:lnTo>
                    <a:pt x="60501" y="295001"/>
                  </a:lnTo>
                  <a:lnTo>
                    <a:pt x="64636" y="298318"/>
                  </a:lnTo>
                  <a:lnTo>
                    <a:pt x="68874" y="301502"/>
                  </a:lnTo>
                  <a:lnTo>
                    <a:pt x="73211" y="304550"/>
                  </a:lnTo>
                  <a:lnTo>
                    <a:pt x="77642" y="307460"/>
                  </a:lnTo>
                  <a:lnTo>
                    <a:pt x="82163" y="310227"/>
                  </a:lnTo>
                  <a:lnTo>
                    <a:pt x="86770" y="312850"/>
                  </a:lnTo>
                  <a:lnTo>
                    <a:pt x="91457" y="315325"/>
                  </a:lnTo>
                  <a:lnTo>
                    <a:pt x="96221" y="317650"/>
                  </a:lnTo>
                  <a:lnTo>
                    <a:pt x="101056" y="319823"/>
                  </a:lnTo>
                  <a:lnTo>
                    <a:pt x="105958" y="321842"/>
                  </a:lnTo>
                  <a:lnTo>
                    <a:pt x="110921" y="323704"/>
                  </a:lnTo>
                  <a:lnTo>
                    <a:pt x="115940" y="325408"/>
                  </a:lnTo>
                  <a:lnTo>
                    <a:pt x="121011" y="326952"/>
                  </a:lnTo>
                  <a:lnTo>
                    <a:pt x="126129" y="328334"/>
                  </a:lnTo>
                  <a:lnTo>
                    <a:pt x="131287" y="329554"/>
                  </a:lnTo>
                  <a:lnTo>
                    <a:pt x="136482" y="330609"/>
                  </a:lnTo>
                  <a:lnTo>
                    <a:pt x="141708" y="331499"/>
                  </a:lnTo>
                  <a:lnTo>
                    <a:pt x="146959" y="332223"/>
                  </a:lnTo>
                  <a:lnTo>
                    <a:pt x="152230" y="332780"/>
                  </a:lnTo>
                  <a:lnTo>
                    <a:pt x="157517" y="333170"/>
                  </a:lnTo>
                  <a:lnTo>
                    <a:pt x="162813" y="333392"/>
                  </a:lnTo>
                  <a:lnTo>
                    <a:pt x="168114" y="333446"/>
                  </a:lnTo>
                  <a:lnTo>
                    <a:pt x="173413" y="333331"/>
                  </a:lnTo>
                  <a:lnTo>
                    <a:pt x="178707" y="333049"/>
                  </a:lnTo>
                  <a:lnTo>
                    <a:pt x="183989" y="332599"/>
                  </a:lnTo>
                  <a:lnTo>
                    <a:pt x="189253" y="331982"/>
                  </a:lnTo>
                  <a:lnTo>
                    <a:pt x="194496" y="331198"/>
                  </a:lnTo>
                  <a:lnTo>
                    <a:pt x="199711" y="330248"/>
                  </a:lnTo>
                  <a:lnTo>
                    <a:pt x="204893" y="329134"/>
                  </a:lnTo>
                  <a:lnTo>
                    <a:pt x="210038" y="327856"/>
                  </a:lnTo>
                  <a:lnTo>
                    <a:pt x="215139" y="326415"/>
                  </a:lnTo>
                  <a:lnTo>
                    <a:pt x="220192" y="324813"/>
                  </a:lnTo>
                  <a:lnTo>
                    <a:pt x="225192" y="323052"/>
                  </a:lnTo>
                  <a:lnTo>
                    <a:pt x="230134" y="321133"/>
                  </a:lnTo>
                  <a:lnTo>
                    <a:pt x="235012" y="319059"/>
                  </a:lnTo>
                  <a:lnTo>
                    <a:pt x="239822" y="316831"/>
                  </a:lnTo>
                  <a:lnTo>
                    <a:pt x="244558" y="314451"/>
                  </a:lnTo>
                  <a:lnTo>
                    <a:pt x="249217" y="311923"/>
                  </a:lnTo>
                  <a:lnTo>
                    <a:pt x="253794" y="309248"/>
                  </a:lnTo>
                  <a:lnTo>
                    <a:pt x="258283" y="306429"/>
                  </a:lnTo>
                  <a:lnTo>
                    <a:pt x="262681" y="303469"/>
                  </a:lnTo>
                  <a:lnTo>
                    <a:pt x="266983" y="300372"/>
                  </a:lnTo>
                  <a:lnTo>
                    <a:pt x="271184" y="297140"/>
                  </a:lnTo>
                  <a:lnTo>
                    <a:pt x="275281" y="293776"/>
                  </a:lnTo>
                  <a:lnTo>
                    <a:pt x="279269" y="290283"/>
                  </a:lnTo>
                  <a:lnTo>
                    <a:pt x="283144" y="286667"/>
                  </a:lnTo>
                  <a:lnTo>
                    <a:pt x="286902" y="282929"/>
                  </a:lnTo>
                  <a:lnTo>
                    <a:pt x="290541" y="279073"/>
                  </a:lnTo>
                  <a:lnTo>
                    <a:pt x="294055" y="275105"/>
                  </a:lnTo>
                  <a:lnTo>
                    <a:pt x="297441" y="271027"/>
                  </a:lnTo>
                  <a:lnTo>
                    <a:pt x="300697" y="266843"/>
                  </a:lnTo>
                  <a:lnTo>
                    <a:pt x="303818" y="262559"/>
                  </a:lnTo>
                  <a:lnTo>
                    <a:pt x="306802" y="258178"/>
                  </a:lnTo>
                  <a:lnTo>
                    <a:pt x="309646" y="253704"/>
                  </a:lnTo>
                  <a:lnTo>
                    <a:pt x="312346" y="249142"/>
                  </a:lnTo>
                  <a:lnTo>
                    <a:pt x="314900" y="244497"/>
                  </a:lnTo>
                  <a:lnTo>
                    <a:pt x="317306" y="239774"/>
                  </a:lnTo>
                  <a:lnTo>
                    <a:pt x="319560" y="234976"/>
                  </a:lnTo>
                  <a:lnTo>
                    <a:pt x="321662" y="230110"/>
                  </a:lnTo>
                  <a:lnTo>
                    <a:pt x="323608" y="225179"/>
                  </a:lnTo>
                  <a:lnTo>
                    <a:pt x="325397" y="220189"/>
                  </a:lnTo>
                  <a:lnTo>
                    <a:pt x="327026" y="215145"/>
                  </a:lnTo>
                  <a:lnTo>
                    <a:pt x="328495" y="210052"/>
                  </a:lnTo>
                  <a:lnTo>
                    <a:pt x="329802" y="204914"/>
                  </a:lnTo>
                  <a:lnTo>
                    <a:pt x="330945" y="199738"/>
                  </a:lnTo>
                  <a:lnTo>
                    <a:pt x="331924" y="194528"/>
                  </a:lnTo>
                  <a:lnTo>
                    <a:pt x="332736" y="189290"/>
                  </a:lnTo>
                  <a:lnTo>
                    <a:pt x="333383" y="184029"/>
                  </a:lnTo>
                  <a:lnTo>
                    <a:pt x="333862" y="178750"/>
                  </a:lnTo>
                  <a:lnTo>
                    <a:pt x="334173" y="173458"/>
                  </a:lnTo>
                  <a:lnTo>
                    <a:pt x="334317" y="168159"/>
                  </a:lnTo>
                  <a:lnTo>
                    <a:pt x="334292" y="162858"/>
                  </a:lnTo>
                  <a:lnTo>
                    <a:pt x="334100" y="157561"/>
                  </a:lnTo>
                  <a:lnTo>
                    <a:pt x="333740" y="152272"/>
                  </a:lnTo>
                  <a:lnTo>
                    <a:pt x="333212" y="146998"/>
                  </a:lnTo>
                  <a:lnTo>
                    <a:pt x="332517" y="141743"/>
                  </a:lnTo>
                  <a:lnTo>
                    <a:pt x="331656" y="136512"/>
                  </a:lnTo>
                  <a:lnTo>
                    <a:pt x="330629" y="131312"/>
                  </a:lnTo>
                  <a:lnTo>
                    <a:pt x="329438" y="126146"/>
                  </a:lnTo>
                  <a:lnTo>
                    <a:pt x="328084" y="121021"/>
                  </a:lnTo>
                  <a:lnTo>
                    <a:pt x="326568" y="115942"/>
                  </a:lnTo>
                  <a:lnTo>
                    <a:pt x="324892" y="110913"/>
                  </a:lnTo>
                  <a:lnTo>
                    <a:pt x="323057" y="105940"/>
                  </a:lnTo>
                  <a:lnTo>
                    <a:pt x="321066" y="101027"/>
                  </a:lnTo>
                  <a:lnTo>
                    <a:pt x="318919" y="96180"/>
                  </a:lnTo>
                  <a:lnTo>
                    <a:pt x="316620" y="91404"/>
                  </a:lnTo>
                  <a:lnTo>
                    <a:pt x="314171" y="86703"/>
                  </a:lnTo>
                  <a:lnTo>
                    <a:pt x="311574" y="82081"/>
                  </a:lnTo>
                  <a:lnTo>
                    <a:pt x="308832" y="77545"/>
                  </a:lnTo>
                  <a:lnTo>
                    <a:pt x="305947" y="73098"/>
                  </a:lnTo>
                  <a:lnTo>
                    <a:pt x="302923" y="68744"/>
                  </a:lnTo>
                  <a:lnTo>
                    <a:pt x="299762" y="64489"/>
                  </a:lnTo>
                  <a:lnTo>
                    <a:pt x="296468" y="60336"/>
                  </a:lnTo>
                  <a:lnTo>
                    <a:pt x="293044" y="56289"/>
                  </a:lnTo>
                  <a:lnTo>
                    <a:pt x="289493" y="52353"/>
                  </a:lnTo>
                  <a:lnTo>
                    <a:pt x="285820" y="48532"/>
                  </a:lnTo>
                  <a:lnTo>
                    <a:pt x="282027" y="44829"/>
                  </a:lnTo>
                  <a:lnTo>
                    <a:pt x="278118" y="41248"/>
                  </a:lnTo>
                  <a:lnTo>
                    <a:pt x="274098" y="37793"/>
                  </a:lnTo>
                  <a:lnTo>
                    <a:pt x="269970" y="34467"/>
                  </a:lnTo>
                  <a:lnTo>
                    <a:pt x="265739" y="31273"/>
                  </a:lnTo>
                  <a:lnTo>
                    <a:pt x="261409" y="28215"/>
                  </a:lnTo>
                  <a:lnTo>
                    <a:pt x="256984" y="25297"/>
                  </a:lnTo>
                  <a:lnTo>
                    <a:pt x="252469" y="22519"/>
                  </a:lnTo>
                  <a:lnTo>
                    <a:pt x="247868" y="19887"/>
                  </a:lnTo>
                  <a:lnTo>
                    <a:pt x="243186" y="17402"/>
                  </a:lnTo>
                  <a:lnTo>
                    <a:pt x="238427" y="15066"/>
                  </a:lnTo>
                  <a:lnTo>
                    <a:pt x="233597" y="12882"/>
                  </a:lnTo>
                  <a:lnTo>
                    <a:pt x="228700" y="10853"/>
                  </a:lnTo>
                  <a:lnTo>
                    <a:pt x="223741" y="8980"/>
                  </a:lnTo>
                  <a:lnTo>
                    <a:pt x="218725" y="7265"/>
                  </a:lnTo>
                  <a:lnTo>
                    <a:pt x="213658" y="5710"/>
                  </a:lnTo>
                  <a:lnTo>
                    <a:pt x="208543" y="4317"/>
                  </a:lnTo>
                  <a:lnTo>
                    <a:pt x="203387" y="3086"/>
                  </a:lnTo>
                  <a:lnTo>
                    <a:pt x="198195" y="2019"/>
                  </a:lnTo>
                  <a:lnTo>
                    <a:pt x="192971" y="1118"/>
                  </a:lnTo>
                  <a:lnTo>
                    <a:pt x="187721" y="383"/>
                  </a:lnTo>
                  <a:lnTo>
                    <a:pt x="167160" y="1662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460546" y="1735255"/>
              <a:ext cx="20561" cy="167167"/>
            </a:xfrm>
            <a:custGeom>
              <a:avLst/>
              <a:pathLst>
                <a:path w="20561" h="167167">
                  <a:moveTo>
                    <a:pt x="20561" y="1269"/>
                  </a:moveTo>
                  <a:lnTo>
                    <a:pt x="10300" y="31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915679" y="1379510"/>
              <a:ext cx="167160" cy="250905"/>
            </a:xfrm>
            <a:custGeom>
              <a:avLst/>
              <a:pathLst>
                <a:path w="167160" h="250905">
                  <a:moveTo>
                    <a:pt x="167160" y="0"/>
                  </a:moveTo>
                  <a:lnTo>
                    <a:pt x="161772" y="86"/>
                  </a:lnTo>
                  <a:lnTo>
                    <a:pt x="156390" y="347"/>
                  </a:lnTo>
                  <a:lnTo>
                    <a:pt x="151018" y="781"/>
                  </a:lnTo>
                  <a:lnTo>
                    <a:pt x="145664" y="1387"/>
                  </a:lnTo>
                  <a:lnTo>
                    <a:pt x="140331" y="2166"/>
                  </a:lnTo>
                  <a:lnTo>
                    <a:pt x="135027" y="3117"/>
                  </a:lnTo>
                  <a:lnTo>
                    <a:pt x="129756" y="4238"/>
                  </a:lnTo>
                  <a:lnTo>
                    <a:pt x="124524" y="5528"/>
                  </a:lnTo>
                  <a:lnTo>
                    <a:pt x="119336" y="6987"/>
                  </a:lnTo>
                  <a:lnTo>
                    <a:pt x="114198" y="8611"/>
                  </a:lnTo>
                  <a:lnTo>
                    <a:pt x="109115" y="10401"/>
                  </a:lnTo>
                  <a:lnTo>
                    <a:pt x="104092" y="12353"/>
                  </a:lnTo>
                  <a:lnTo>
                    <a:pt x="99135" y="14466"/>
                  </a:lnTo>
                  <a:lnTo>
                    <a:pt x="94248" y="16738"/>
                  </a:lnTo>
                  <a:lnTo>
                    <a:pt x="89437" y="19167"/>
                  </a:lnTo>
                  <a:lnTo>
                    <a:pt x="84707" y="21749"/>
                  </a:lnTo>
                  <a:lnTo>
                    <a:pt x="80063" y="24482"/>
                  </a:lnTo>
                  <a:lnTo>
                    <a:pt x="75509" y="27363"/>
                  </a:lnTo>
                  <a:lnTo>
                    <a:pt x="71051" y="30390"/>
                  </a:lnTo>
                  <a:lnTo>
                    <a:pt x="66692" y="33559"/>
                  </a:lnTo>
                  <a:lnTo>
                    <a:pt x="62438" y="36867"/>
                  </a:lnTo>
                  <a:lnTo>
                    <a:pt x="58292" y="40310"/>
                  </a:lnTo>
                  <a:lnTo>
                    <a:pt x="54260" y="43885"/>
                  </a:lnTo>
                  <a:lnTo>
                    <a:pt x="50345" y="47588"/>
                  </a:lnTo>
                  <a:lnTo>
                    <a:pt x="46551" y="51415"/>
                  </a:lnTo>
                  <a:lnTo>
                    <a:pt x="42883" y="55363"/>
                  </a:lnTo>
                  <a:lnTo>
                    <a:pt x="39344" y="59427"/>
                  </a:lnTo>
                  <a:lnTo>
                    <a:pt x="35938" y="63603"/>
                  </a:lnTo>
                  <a:lnTo>
                    <a:pt x="32668" y="67886"/>
                  </a:lnTo>
                  <a:lnTo>
                    <a:pt x="29538" y="72273"/>
                  </a:lnTo>
                  <a:lnTo>
                    <a:pt x="26550" y="76758"/>
                  </a:lnTo>
                  <a:lnTo>
                    <a:pt x="23709" y="81337"/>
                  </a:lnTo>
                  <a:lnTo>
                    <a:pt x="21017" y="86006"/>
                  </a:lnTo>
                  <a:lnTo>
                    <a:pt x="18477" y="90758"/>
                  </a:lnTo>
                  <a:lnTo>
                    <a:pt x="16092" y="95590"/>
                  </a:lnTo>
                  <a:lnTo>
                    <a:pt x="13863" y="100497"/>
                  </a:lnTo>
                  <a:lnTo>
                    <a:pt x="11794" y="105473"/>
                  </a:lnTo>
                  <a:lnTo>
                    <a:pt x="9886" y="110512"/>
                  </a:lnTo>
                  <a:lnTo>
                    <a:pt x="8142" y="115611"/>
                  </a:lnTo>
                  <a:lnTo>
                    <a:pt x="6563" y="120764"/>
                  </a:lnTo>
                  <a:lnTo>
                    <a:pt x="5150" y="125964"/>
                  </a:lnTo>
                  <a:lnTo>
                    <a:pt x="3906" y="131207"/>
                  </a:lnTo>
                  <a:lnTo>
                    <a:pt x="2832" y="136488"/>
                  </a:lnTo>
                  <a:lnTo>
                    <a:pt x="1929" y="141801"/>
                  </a:lnTo>
                  <a:lnTo>
                    <a:pt x="1197" y="147140"/>
                  </a:lnTo>
                  <a:lnTo>
                    <a:pt x="638" y="152500"/>
                  </a:lnTo>
                  <a:lnTo>
                    <a:pt x="251" y="157875"/>
                  </a:lnTo>
                  <a:lnTo>
                    <a:pt x="39" y="163259"/>
                  </a:lnTo>
                  <a:lnTo>
                    <a:pt x="0" y="168648"/>
                  </a:lnTo>
                  <a:lnTo>
                    <a:pt x="134" y="174035"/>
                  </a:lnTo>
                  <a:lnTo>
                    <a:pt x="442" y="179415"/>
                  </a:lnTo>
                  <a:lnTo>
                    <a:pt x="924" y="184783"/>
                  </a:lnTo>
                  <a:lnTo>
                    <a:pt x="1578" y="190132"/>
                  </a:lnTo>
                  <a:lnTo>
                    <a:pt x="2404" y="195457"/>
                  </a:lnTo>
                  <a:lnTo>
                    <a:pt x="3402" y="200753"/>
                  </a:lnTo>
                  <a:lnTo>
                    <a:pt x="4569" y="206013"/>
                  </a:lnTo>
                  <a:lnTo>
                    <a:pt x="5906" y="211234"/>
                  </a:lnTo>
                  <a:lnTo>
                    <a:pt x="7410" y="216409"/>
                  </a:lnTo>
                  <a:lnTo>
                    <a:pt x="9080" y="221532"/>
                  </a:lnTo>
                  <a:lnTo>
                    <a:pt x="10915" y="226599"/>
                  </a:lnTo>
                  <a:lnTo>
                    <a:pt x="12911" y="231605"/>
                  </a:lnTo>
                  <a:lnTo>
                    <a:pt x="15069" y="236543"/>
                  </a:lnTo>
                  <a:lnTo>
                    <a:pt x="17384" y="241409"/>
                  </a:lnTo>
                  <a:lnTo>
                    <a:pt x="19855" y="246198"/>
                  </a:lnTo>
                  <a:lnTo>
                    <a:pt x="22478" y="250905"/>
                  </a:lnTo>
                  <a:lnTo>
                    <a:pt x="16716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38158" y="1546678"/>
              <a:ext cx="144681" cy="83738"/>
            </a:xfrm>
            <a:custGeom>
              <a:avLst/>
              <a:pathLst>
                <a:path w="144681" h="83738">
                  <a:moveTo>
                    <a:pt x="0" y="83738"/>
                  </a:moveTo>
                  <a:lnTo>
                    <a:pt x="144681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5938158" y="1497764"/>
              <a:ext cx="311842" cy="216071"/>
            </a:xfrm>
            <a:custGeom>
              <a:avLst/>
              <a:pathLst>
                <a:path w="311842" h="216071">
                  <a:moveTo>
                    <a:pt x="0" y="132651"/>
                  </a:moveTo>
                  <a:lnTo>
                    <a:pt x="2755" y="137240"/>
                  </a:lnTo>
                  <a:lnTo>
                    <a:pt x="5655" y="141739"/>
                  </a:lnTo>
                  <a:lnTo>
                    <a:pt x="8698" y="146142"/>
                  </a:lnTo>
                  <a:lnTo>
                    <a:pt x="11881" y="150446"/>
                  </a:lnTo>
                  <a:lnTo>
                    <a:pt x="15199" y="154645"/>
                  </a:lnTo>
                  <a:lnTo>
                    <a:pt x="18651" y="158737"/>
                  </a:lnTo>
                  <a:lnTo>
                    <a:pt x="22231" y="162715"/>
                  </a:lnTo>
                  <a:lnTo>
                    <a:pt x="25938" y="166577"/>
                  </a:lnTo>
                  <a:lnTo>
                    <a:pt x="29765" y="170318"/>
                  </a:lnTo>
                  <a:lnTo>
                    <a:pt x="33711" y="173935"/>
                  </a:lnTo>
                  <a:lnTo>
                    <a:pt x="37771" y="177424"/>
                  </a:lnTo>
                  <a:lnTo>
                    <a:pt x="41940" y="180781"/>
                  </a:lnTo>
                  <a:lnTo>
                    <a:pt x="46214" y="184002"/>
                  </a:lnTo>
                  <a:lnTo>
                    <a:pt x="50590" y="187086"/>
                  </a:lnTo>
                  <a:lnTo>
                    <a:pt x="55061" y="190027"/>
                  </a:lnTo>
                  <a:lnTo>
                    <a:pt x="59625" y="192824"/>
                  </a:lnTo>
                  <a:lnTo>
                    <a:pt x="64276" y="195473"/>
                  </a:lnTo>
                  <a:lnTo>
                    <a:pt x="69009" y="197972"/>
                  </a:lnTo>
                  <a:lnTo>
                    <a:pt x="73820" y="200319"/>
                  </a:lnTo>
                  <a:lnTo>
                    <a:pt x="78704" y="202510"/>
                  </a:lnTo>
                  <a:lnTo>
                    <a:pt x="83655" y="204543"/>
                  </a:lnTo>
                  <a:lnTo>
                    <a:pt x="88669" y="206417"/>
                  </a:lnTo>
                  <a:lnTo>
                    <a:pt x="93740" y="208130"/>
                  </a:lnTo>
                  <a:lnTo>
                    <a:pt x="98864" y="209679"/>
                  </a:lnTo>
                  <a:lnTo>
                    <a:pt x="104034" y="211063"/>
                  </a:lnTo>
                  <a:lnTo>
                    <a:pt x="109246" y="212282"/>
                  </a:lnTo>
                  <a:lnTo>
                    <a:pt x="114495" y="213332"/>
                  </a:lnTo>
                  <a:lnTo>
                    <a:pt x="119774" y="214214"/>
                  </a:lnTo>
                  <a:lnTo>
                    <a:pt x="125079" y="214927"/>
                  </a:lnTo>
                  <a:lnTo>
                    <a:pt x="130404" y="215470"/>
                  </a:lnTo>
                  <a:lnTo>
                    <a:pt x="135744" y="215841"/>
                  </a:lnTo>
                  <a:lnTo>
                    <a:pt x="141092" y="216042"/>
                  </a:lnTo>
                  <a:lnTo>
                    <a:pt x="146445" y="216071"/>
                  </a:lnTo>
                  <a:lnTo>
                    <a:pt x="151796" y="215929"/>
                  </a:lnTo>
                  <a:lnTo>
                    <a:pt x="157139" y="215616"/>
                  </a:lnTo>
                  <a:lnTo>
                    <a:pt x="162470" y="215131"/>
                  </a:lnTo>
                  <a:lnTo>
                    <a:pt x="167782" y="214477"/>
                  </a:lnTo>
                  <a:lnTo>
                    <a:pt x="173071" y="213652"/>
                  </a:lnTo>
                  <a:lnTo>
                    <a:pt x="178330" y="212659"/>
                  </a:lnTo>
                  <a:lnTo>
                    <a:pt x="183555" y="211498"/>
                  </a:lnTo>
                  <a:lnTo>
                    <a:pt x="188741" y="210170"/>
                  </a:lnTo>
                  <a:lnTo>
                    <a:pt x="193881" y="208677"/>
                  </a:lnTo>
                  <a:lnTo>
                    <a:pt x="198970" y="207020"/>
                  </a:lnTo>
                  <a:lnTo>
                    <a:pt x="204004" y="205200"/>
                  </a:lnTo>
                  <a:lnTo>
                    <a:pt x="208977" y="203221"/>
                  </a:lnTo>
                  <a:lnTo>
                    <a:pt x="213885" y="201084"/>
                  </a:lnTo>
                  <a:lnTo>
                    <a:pt x="218721" y="198790"/>
                  </a:lnTo>
                  <a:lnTo>
                    <a:pt x="223481" y="196343"/>
                  </a:lnTo>
                  <a:lnTo>
                    <a:pt x="228161" y="193744"/>
                  </a:lnTo>
                  <a:lnTo>
                    <a:pt x="232755" y="190998"/>
                  </a:lnTo>
                  <a:lnTo>
                    <a:pt x="237259" y="188105"/>
                  </a:lnTo>
                  <a:lnTo>
                    <a:pt x="241667" y="185070"/>
                  </a:lnTo>
                  <a:lnTo>
                    <a:pt x="245977" y="181895"/>
                  </a:lnTo>
                  <a:lnTo>
                    <a:pt x="250182" y="178584"/>
                  </a:lnTo>
                  <a:lnTo>
                    <a:pt x="254280" y="175140"/>
                  </a:lnTo>
                  <a:lnTo>
                    <a:pt x="258265" y="171566"/>
                  </a:lnTo>
                  <a:lnTo>
                    <a:pt x="262133" y="167867"/>
                  </a:lnTo>
                  <a:lnTo>
                    <a:pt x="265881" y="164046"/>
                  </a:lnTo>
                  <a:lnTo>
                    <a:pt x="269505" y="160107"/>
                  </a:lnTo>
                  <a:lnTo>
                    <a:pt x="273001" y="156053"/>
                  </a:lnTo>
                  <a:lnTo>
                    <a:pt x="276365" y="151890"/>
                  </a:lnTo>
                  <a:lnTo>
                    <a:pt x="279595" y="147622"/>
                  </a:lnTo>
                  <a:lnTo>
                    <a:pt x="282686" y="143252"/>
                  </a:lnTo>
                  <a:lnTo>
                    <a:pt x="285635" y="138785"/>
                  </a:lnTo>
                  <a:lnTo>
                    <a:pt x="288440" y="134226"/>
                  </a:lnTo>
                  <a:lnTo>
                    <a:pt x="291098" y="129580"/>
                  </a:lnTo>
                  <a:lnTo>
                    <a:pt x="293605" y="124851"/>
                  </a:lnTo>
                  <a:lnTo>
                    <a:pt x="295960" y="120045"/>
                  </a:lnTo>
                  <a:lnTo>
                    <a:pt x="298160" y="115165"/>
                  </a:lnTo>
                  <a:lnTo>
                    <a:pt x="300202" y="110217"/>
                  </a:lnTo>
                  <a:lnTo>
                    <a:pt x="302085" y="105207"/>
                  </a:lnTo>
                  <a:lnTo>
                    <a:pt x="303807" y="100139"/>
                  </a:lnTo>
                  <a:lnTo>
                    <a:pt x="305365" y="95018"/>
                  </a:lnTo>
                  <a:lnTo>
                    <a:pt x="306759" y="89850"/>
                  </a:lnTo>
                  <a:lnTo>
                    <a:pt x="307986" y="84640"/>
                  </a:lnTo>
                  <a:lnTo>
                    <a:pt x="309047" y="79394"/>
                  </a:lnTo>
                  <a:lnTo>
                    <a:pt x="309938" y="74116"/>
                  </a:lnTo>
                  <a:lnTo>
                    <a:pt x="310660" y="68812"/>
                  </a:lnTo>
                  <a:lnTo>
                    <a:pt x="311212" y="63488"/>
                  </a:lnTo>
                  <a:lnTo>
                    <a:pt x="311594" y="58149"/>
                  </a:lnTo>
                  <a:lnTo>
                    <a:pt x="311804" y="52801"/>
                  </a:lnTo>
                  <a:lnTo>
                    <a:pt x="311842" y="47448"/>
                  </a:lnTo>
                  <a:lnTo>
                    <a:pt x="311710" y="42097"/>
                  </a:lnTo>
                  <a:lnTo>
                    <a:pt x="311406" y="36754"/>
                  </a:lnTo>
                  <a:lnTo>
                    <a:pt x="310931" y="31422"/>
                  </a:lnTo>
                  <a:lnTo>
                    <a:pt x="310286" y="26109"/>
                  </a:lnTo>
                  <a:lnTo>
                    <a:pt x="309471" y="20818"/>
                  </a:lnTo>
                  <a:lnTo>
                    <a:pt x="308487" y="15557"/>
                  </a:lnTo>
                  <a:lnTo>
                    <a:pt x="307335" y="10330"/>
                  </a:lnTo>
                  <a:lnTo>
                    <a:pt x="306017" y="5142"/>
                  </a:lnTo>
                  <a:lnTo>
                    <a:pt x="304533" y="0"/>
                  </a:lnTo>
                  <a:lnTo>
                    <a:pt x="144681" y="489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6082840" y="1379510"/>
              <a:ext cx="159851" cy="167167"/>
            </a:xfrm>
            <a:custGeom>
              <a:avLst/>
              <a:pathLst>
                <a:path w="159851" h="167167">
                  <a:moveTo>
                    <a:pt x="159851" y="118253"/>
                  </a:moveTo>
                  <a:lnTo>
                    <a:pt x="158168" y="113059"/>
                  </a:lnTo>
                  <a:lnTo>
                    <a:pt x="156317" y="107923"/>
                  </a:lnTo>
                  <a:lnTo>
                    <a:pt x="154299" y="102850"/>
                  </a:lnTo>
                  <a:lnTo>
                    <a:pt x="152116" y="97845"/>
                  </a:lnTo>
                  <a:lnTo>
                    <a:pt x="149771" y="92914"/>
                  </a:lnTo>
                  <a:lnTo>
                    <a:pt x="147266" y="88063"/>
                  </a:lnTo>
                  <a:lnTo>
                    <a:pt x="144604" y="83296"/>
                  </a:lnTo>
                  <a:lnTo>
                    <a:pt x="141788" y="78618"/>
                  </a:lnTo>
                  <a:lnTo>
                    <a:pt x="138821" y="74035"/>
                  </a:lnTo>
                  <a:lnTo>
                    <a:pt x="135705" y="69551"/>
                  </a:lnTo>
                  <a:lnTo>
                    <a:pt x="132445" y="65171"/>
                  </a:lnTo>
                  <a:lnTo>
                    <a:pt x="129044" y="60900"/>
                  </a:lnTo>
                  <a:lnTo>
                    <a:pt x="125504" y="56743"/>
                  </a:lnTo>
                  <a:lnTo>
                    <a:pt x="121831" y="52703"/>
                  </a:lnTo>
                  <a:lnTo>
                    <a:pt x="118028" y="48786"/>
                  </a:lnTo>
                  <a:lnTo>
                    <a:pt x="114099" y="44994"/>
                  </a:lnTo>
                  <a:lnTo>
                    <a:pt x="110049" y="41333"/>
                  </a:lnTo>
                  <a:lnTo>
                    <a:pt x="105881" y="37807"/>
                  </a:lnTo>
                  <a:lnTo>
                    <a:pt x="101600" y="34418"/>
                  </a:lnTo>
                  <a:lnTo>
                    <a:pt x="97210" y="31171"/>
                  </a:lnTo>
                  <a:lnTo>
                    <a:pt x="92717" y="28069"/>
                  </a:lnTo>
                  <a:lnTo>
                    <a:pt x="88125" y="25115"/>
                  </a:lnTo>
                  <a:lnTo>
                    <a:pt x="83439" y="22313"/>
                  </a:lnTo>
                  <a:lnTo>
                    <a:pt x="78664" y="19665"/>
                  </a:lnTo>
                  <a:lnTo>
                    <a:pt x="73805" y="17175"/>
                  </a:lnTo>
                  <a:lnTo>
                    <a:pt x="68868" y="14845"/>
                  </a:lnTo>
                  <a:lnTo>
                    <a:pt x="63857" y="12677"/>
                  </a:lnTo>
                  <a:lnTo>
                    <a:pt x="58777" y="10674"/>
                  </a:lnTo>
                  <a:lnTo>
                    <a:pt x="53635" y="8838"/>
                  </a:lnTo>
                  <a:lnTo>
                    <a:pt x="48436" y="7171"/>
                  </a:lnTo>
                  <a:lnTo>
                    <a:pt x="43185" y="5674"/>
                  </a:lnTo>
                  <a:lnTo>
                    <a:pt x="37888" y="4350"/>
                  </a:lnTo>
                  <a:lnTo>
                    <a:pt x="32551" y="3199"/>
                  </a:lnTo>
                  <a:lnTo>
                    <a:pt x="27179" y="2224"/>
                  </a:lnTo>
                  <a:lnTo>
                    <a:pt x="21778" y="1424"/>
                  </a:lnTo>
                  <a:lnTo>
                    <a:pt x="16354" y="801"/>
                  </a:lnTo>
                  <a:lnTo>
                    <a:pt x="10912" y="356"/>
                  </a:lnTo>
                  <a:lnTo>
                    <a:pt x="5459" y="8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465972" y="1120312"/>
              <a:ext cx="167163" cy="309109"/>
            </a:xfrm>
            <a:custGeom>
              <a:avLst/>
              <a:pathLst>
                <a:path w="167163" h="309109">
                  <a:moveTo>
                    <a:pt x="167163" y="0"/>
                  </a:moveTo>
                  <a:lnTo>
                    <a:pt x="161829" y="85"/>
                  </a:lnTo>
                  <a:lnTo>
                    <a:pt x="156500" y="340"/>
                  </a:lnTo>
                  <a:lnTo>
                    <a:pt x="151182" y="765"/>
                  </a:lnTo>
                  <a:lnTo>
                    <a:pt x="145880" y="1360"/>
                  </a:lnTo>
                  <a:lnTo>
                    <a:pt x="140601" y="2123"/>
                  </a:lnTo>
                  <a:lnTo>
                    <a:pt x="135348" y="3055"/>
                  </a:lnTo>
                  <a:lnTo>
                    <a:pt x="130127" y="4154"/>
                  </a:lnTo>
                  <a:lnTo>
                    <a:pt x="124944" y="5418"/>
                  </a:lnTo>
                  <a:lnTo>
                    <a:pt x="119805" y="6848"/>
                  </a:lnTo>
                  <a:lnTo>
                    <a:pt x="114713" y="8441"/>
                  </a:lnTo>
                  <a:lnTo>
                    <a:pt x="109675" y="10195"/>
                  </a:lnTo>
                  <a:lnTo>
                    <a:pt x="104696" y="12110"/>
                  </a:lnTo>
                  <a:lnTo>
                    <a:pt x="99780" y="14182"/>
                  </a:lnTo>
                  <a:lnTo>
                    <a:pt x="94932" y="16410"/>
                  </a:lnTo>
                  <a:lnTo>
                    <a:pt x="90159" y="18791"/>
                  </a:lnTo>
                  <a:lnTo>
                    <a:pt x="85463" y="21324"/>
                  </a:lnTo>
                  <a:lnTo>
                    <a:pt x="80851" y="24005"/>
                  </a:lnTo>
                  <a:lnTo>
                    <a:pt x="76327" y="26832"/>
                  </a:lnTo>
                  <a:lnTo>
                    <a:pt x="71895" y="29802"/>
                  </a:lnTo>
                  <a:lnTo>
                    <a:pt x="67560" y="32912"/>
                  </a:lnTo>
                  <a:lnTo>
                    <a:pt x="63327" y="36159"/>
                  </a:lnTo>
                  <a:lnTo>
                    <a:pt x="59200" y="39539"/>
                  </a:lnTo>
                  <a:lnTo>
                    <a:pt x="55182" y="43049"/>
                  </a:lnTo>
                  <a:lnTo>
                    <a:pt x="51279" y="46685"/>
                  </a:lnTo>
                  <a:lnTo>
                    <a:pt x="47493" y="50444"/>
                  </a:lnTo>
                  <a:lnTo>
                    <a:pt x="43830" y="54322"/>
                  </a:lnTo>
                  <a:lnTo>
                    <a:pt x="40292" y="58315"/>
                  </a:lnTo>
                  <a:lnTo>
                    <a:pt x="36883" y="62419"/>
                  </a:lnTo>
                  <a:lnTo>
                    <a:pt x="33607" y="66630"/>
                  </a:lnTo>
                  <a:lnTo>
                    <a:pt x="30467" y="70942"/>
                  </a:lnTo>
                  <a:lnTo>
                    <a:pt x="27466" y="75353"/>
                  </a:lnTo>
                  <a:lnTo>
                    <a:pt x="24607" y="79858"/>
                  </a:lnTo>
                  <a:lnTo>
                    <a:pt x="21894" y="84451"/>
                  </a:lnTo>
                  <a:lnTo>
                    <a:pt x="19329" y="89128"/>
                  </a:lnTo>
                  <a:lnTo>
                    <a:pt x="16914" y="93885"/>
                  </a:lnTo>
                  <a:lnTo>
                    <a:pt x="14652" y="98717"/>
                  </a:lnTo>
                  <a:lnTo>
                    <a:pt x="12545" y="103618"/>
                  </a:lnTo>
                  <a:lnTo>
                    <a:pt x="10596" y="108584"/>
                  </a:lnTo>
                  <a:lnTo>
                    <a:pt x="8807" y="113610"/>
                  </a:lnTo>
                  <a:lnTo>
                    <a:pt x="7179" y="118690"/>
                  </a:lnTo>
                  <a:lnTo>
                    <a:pt x="5713" y="123820"/>
                  </a:lnTo>
                  <a:lnTo>
                    <a:pt x="4412" y="128994"/>
                  </a:lnTo>
                  <a:lnTo>
                    <a:pt x="3277" y="134207"/>
                  </a:lnTo>
                  <a:lnTo>
                    <a:pt x="2309" y="139453"/>
                  </a:lnTo>
                  <a:lnTo>
                    <a:pt x="1508" y="144727"/>
                  </a:lnTo>
                  <a:lnTo>
                    <a:pt x="877" y="150025"/>
                  </a:lnTo>
                  <a:lnTo>
                    <a:pt x="414" y="155339"/>
                  </a:lnTo>
                  <a:lnTo>
                    <a:pt x="122" y="160666"/>
                  </a:lnTo>
                  <a:lnTo>
                    <a:pt x="0" y="166000"/>
                  </a:lnTo>
                  <a:lnTo>
                    <a:pt x="47" y="171334"/>
                  </a:lnTo>
                  <a:lnTo>
                    <a:pt x="265" y="176665"/>
                  </a:lnTo>
                  <a:lnTo>
                    <a:pt x="654" y="181985"/>
                  </a:lnTo>
                  <a:lnTo>
                    <a:pt x="1211" y="187291"/>
                  </a:lnTo>
                  <a:lnTo>
                    <a:pt x="1938" y="192576"/>
                  </a:lnTo>
                  <a:lnTo>
                    <a:pt x="2833" y="197835"/>
                  </a:lnTo>
                  <a:lnTo>
                    <a:pt x="3895" y="203063"/>
                  </a:lnTo>
                  <a:lnTo>
                    <a:pt x="5124" y="208255"/>
                  </a:lnTo>
                  <a:lnTo>
                    <a:pt x="6517" y="213405"/>
                  </a:lnTo>
                  <a:lnTo>
                    <a:pt x="8074" y="218507"/>
                  </a:lnTo>
                  <a:lnTo>
                    <a:pt x="9794" y="223557"/>
                  </a:lnTo>
                  <a:lnTo>
                    <a:pt x="11673" y="228550"/>
                  </a:lnTo>
                  <a:lnTo>
                    <a:pt x="13711" y="233480"/>
                  </a:lnTo>
                  <a:lnTo>
                    <a:pt x="15905" y="238343"/>
                  </a:lnTo>
                  <a:lnTo>
                    <a:pt x="18253" y="243133"/>
                  </a:lnTo>
                  <a:lnTo>
                    <a:pt x="20753" y="247846"/>
                  </a:lnTo>
                  <a:lnTo>
                    <a:pt x="23402" y="252477"/>
                  </a:lnTo>
                  <a:lnTo>
                    <a:pt x="26198" y="257021"/>
                  </a:lnTo>
                  <a:lnTo>
                    <a:pt x="29136" y="261473"/>
                  </a:lnTo>
                  <a:lnTo>
                    <a:pt x="32216" y="265829"/>
                  </a:lnTo>
                  <a:lnTo>
                    <a:pt x="35433" y="270085"/>
                  </a:lnTo>
                  <a:lnTo>
                    <a:pt x="38784" y="274236"/>
                  </a:lnTo>
                  <a:lnTo>
                    <a:pt x="42266" y="278278"/>
                  </a:lnTo>
                  <a:lnTo>
                    <a:pt x="45875" y="282207"/>
                  </a:lnTo>
                  <a:lnTo>
                    <a:pt x="49608" y="286019"/>
                  </a:lnTo>
                  <a:lnTo>
                    <a:pt x="53460" y="289709"/>
                  </a:lnTo>
                  <a:lnTo>
                    <a:pt x="57428" y="293275"/>
                  </a:lnTo>
                  <a:lnTo>
                    <a:pt x="61508" y="296712"/>
                  </a:lnTo>
                  <a:lnTo>
                    <a:pt x="65695" y="300018"/>
                  </a:lnTo>
                  <a:lnTo>
                    <a:pt x="69986" y="303188"/>
                  </a:lnTo>
                  <a:lnTo>
                    <a:pt x="74376" y="306219"/>
                  </a:lnTo>
                  <a:lnTo>
                    <a:pt x="78860" y="309109"/>
                  </a:lnTo>
                  <a:lnTo>
                    <a:pt x="167163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544833" y="1287480"/>
              <a:ext cx="88302" cy="141942"/>
            </a:xfrm>
            <a:custGeom>
              <a:avLst/>
              <a:pathLst>
                <a:path w="88302" h="141942">
                  <a:moveTo>
                    <a:pt x="0" y="141942"/>
                  </a:moveTo>
                  <a:lnTo>
                    <a:pt x="88302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544833" y="1122744"/>
              <a:ext cx="255469" cy="331883"/>
            </a:xfrm>
            <a:custGeom>
              <a:avLst/>
              <a:pathLst>
                <a:path w="255469" h="331883">
                  <a:moveTo>
                    <a:pt x="0" y="306678"/>
                  </a:moveTo>
                  <a:lnTo>
                    <a:pt x="4554" y="309412"/>
                  </a:lnTo>
                  <a:lnTo>
                    <a:pt x="9193" y="312000"/>
                  </a:lnTo>
                  <a:lnTo>
                    <a:pt x="13912" y="314439"/>
                  </a:lnTo>
                  <a:lnTo>
                    <a:pt x="18706" y="316727"/>
                  </a:lnTo>
                  <a:lnTo>
                    <a:pt x="23570" y="318861"/>
                  </a:lnTo>
                  <a:lnTo>
                    <a:pt x="28500" y="320840"/>
                  </a:lnTo>
                  <a:lnTo>
                    <a:pt x="33490" y="322662"/>
                  </a:lnTo>
                  <a:lnTo>
                    <a:pt x="38535" y="324323"/>
                  </a:lnTo>
                  <a:lnTo>
                    <a:pt x="43631" y="325824"/>
                  </a:lnTo>
                  <a:lnTo>
                    <a:pt x="48772" y="327162"/>
                  </a:lnTo>
                  <a:lnTo>
                    <a:pt x="53952" y="328336"/>
                  </a:lnTo>
                  <a:lnTo>
                    <a:pt x="59168" y="329345"/>
                  </a:lnTo>
                  <a:lnTo>
                    <a:pt x="64412" y="330187"/>
                  </a:lnTo>
                  <a:lnTo>
                    <a:pt x="69681" y="330863"/>
                  </a:lnTo>
                  <a:lnTo>
                    <a:pt x="74969" y="331371"/>
                  </a:lnTo>
                  <a:lnTo>
                    <a:pt x="80270" y="331710"/>
                  </a:lnTo>
                  <a:lnTo>
                    <a:pt x="85579" y="331881"/>
                  </a:lnTo>
                  <a:lnTo>
                    <a:pt x="90891" y="331883"/>
                  </a:lnTo>
                  <a:lnTo>
                    <a:pt x="96201" y="331716"/>
                  </a:lnTo>
                  <a:lnTo>
                    <a:pt x="101502" y="331381"/>
                  </a:lnTo>
                  <a:lnTo>
                    <a:pt x="106790" y="330878"/>
                  </a:lnTo>
                  <a:lnTo>
                    <a:pt x="112060" y="330206"/>
                  </a:lnTo>
                  <a:lnTo>
                    <a:pt x="117305" y="329368"/>
                  </a:lnTo>
                  <a:lnTo>
                    <a:pt x="122521" y="328363"/>
                  </a:lnTo>
                  <a:lnTo>
                    <a:pt x="127703" y="327193"/>
                  </a:lnTo>
                  <a:lnTo>
                    <a:pt x="132845" y="325860"/>
                  </a:lnTo>
                  <a:lnTo>
                    <a:pt x="137941" y="324363"/>
                  </a:lnTo>
                  <a:lnTo>
                    <a:pt x="142988" y="322705"/>
                  </a:lnTo>
                  <a:lnTo>
                    <a:pt x="147980" y="320888"/>
                  </a:lnTo>
                  <a:lnTo>
                    <a:pt x="152911" y="318913"/>
                  </a:lnTo>
                  <a:lnTo>
                    <a:pt x="157777" y="316782"/>
                  </a:lnTo>
                  <a:lnTo>
                    <a:pt x="162573" y="314498"/>
                  </a:lnTo>
                  <a:lnTo>
                    <a:pt x="167294" y="312063"/>
                  </a:lnTo>
                  <a:lnTo>
                    <a:pt x="171935" y="309479"/>
                  </a:lnTo>
                  <a:lnTo>
                    <a:pt x="176491" y="306748"/>
                  </a:lnTo>
                  <a:lnTo>
                    <a:pt x="180959" y="303875"/>
                  </a:lnTo>
                  <a:lnTo>
                    <a:pt x="185333" y="300861"/>
                  </a:lnTo>
                  <a:lnTo>
                    <a:pt x="189609" y="297709"/>
                  </a:lnTo>
                  <a:lnTo>
                    <a:pt x="193783" y="294423"/>
                  </a:lnTo>
                  <a:lnTo>
                    <a:pt x="197850" y="291006"/>
                  </a:lnTo>
                  <a:lnTo>
                    <a:pt x="201807" y="287462"/>
                  </a:lnTo>
                  <a:lnTo>
                    <a:pt x="205649" y="283794"/>
                  </a:lnTo>
                  <a:lnTo>
                    <a:pt x="209372" y="280005"/>
                  </a:lnTo>
                  <a:lnTo>
                    <a:pt x="212973" y="276100"/>
                  </a:lnTo>
                  <a:lnTo>
                    <a:pt x="216449" y="272083"/>
                  </a:lnTo>
                  <a:lnTo>
                    <a:pt x="219795" y="267957"/>
                  </a:lnTo>
                  <a:lnTo>
                    <a:pt x="223008" y="263727"/>
                  </a:lnTo>
                  <a:lnTo>
                    <a:pt x="226085" y="259397"/>
                  </a:lnTo>
                  <a:lnTo>
                    <a:pt x="229023" y="254972"/>
                  </a:lnTo>
                  <a:lnTo>
                    <a:pt x="231819" y="250455"/>
                  </a:lnTo>
                  <a:lnTo>
                    <a:pt x="234470" y="245852"/>
                  </a:lnTo>
                  <a:lnTo>
                    <a:pt x="236974" y="241167"/>
                  </a:lnTo>
                  <a:lnTo>
                    <a:pt x="239327" y="236404"/>
                  </a:lnTo>
                  <a:lnTo>
                    <a:pt x="241528" y="231570"/>
                  </a:lnTo>
                  <a:lnTo>
                    <a:pt x="243574" y="226668"/>
                  </a:lnTo>
                  <a:lnTo>
                    <a:pt x="245463" y="221703"/>
                  </a:lnTo>
                  <a:lnTo>
                    <a:pt x="247194" y="216681"/>
                  </a:lnTo>
                  <a:lnTo>
                    <a:pt x="248764" y="211606"/>
                  </a:lnTo>
                  <a:lnTo>
                    <a:pt x="250172" y="206484"/>
                  </a:lnTo>
                  <a:lnTo>
                    <a:pt x="251417" y="201320"/>
                  </a:lnTo>
                  <a:lnTo>
                    <a:pt x="252497" y="196119"/>
                  </a:lnTo>
                  <a:lnTo>
                    <a:pt x="253411" y="190886"/>
                  </a:lnTo>
                  <a:lnTo>
                    <a:pt x="254159" y="185627"/>
                  </a:lnTo>
                  <a:lnTo>
                    <a:pt x="254739" y="180347"/>
                  </a:lnTo>
                  <a:lnTo>
                    <a:pt x="255151" y="175051"/>
                  </a:lnTo>
                  <a:lnTo>
                    <a:pt x="255394" y="169745"/>
                  </a:lnTo>
                  <a:lnTo>
                    <a:pt x="255469" y="164433"/>
                  </a:lnTo>
                  <a:lnTo>
                    <a:pt x="255375" y="159122"/>
                  </a:lnTo>
                  <a:lnTo>
                    <a:pt x="255113" y="153816"/>
                  </a:lnTo>
                  <a:lnTo>
                    <a:pt x="254681" y="148522"/>
                  </a:lnTo>
                  <a:lnTo>
                    <a:pt x="254082" y="143244"/>
                  </a:lnTo>
                  <a:lnTo>
                    <a:pt x="253316" y="137987"/>
                  </a:lnTo>
                  <a:lnTo>
                    <a:pt x="252383" y="132758"/>
                  </a:lnTo>
                  <a:lnTo>
                    <a:pt x="251284" y="127561"/>
                  </a:lnTo>
                  <a:lnTo>
                    <a:pt x="250020" y="122401"/>
                  </a:lnTo>
                  <a:lnTo>
                    <a:pt x="248594" y="117285"/>
                  </a:lnTo>
                  <a:lnTo>
                    <a:pt x="247005" y="112216"/>
                  </a:lnTo>
                  <a:lnTo>
                    <a:pt x="245256" y="107200"/>
                  </a:lnTo>
                  <a:lnTo>
                    <a:pt x="243349" y="102242"/>
                  </a:lnTo>
                  <a:lnTo>
                    <a:pt x="241285" y="97347"/>
                  </a:lnTo>
                  <a:lnTo>
                    <a:pt x="239067" y="92521"/>
                  </a:lnTo>
                  <a:lnTo>
                    <a:pt x="236696" y="87767"/>
                  </a:lnTo>
                  <a:lnTo>
                    <a:pt x="234176" y="83091"/>
                  </a:lnTo>
                  <a:lnTo>
                    <a:pt x="231508" y="78497"/>
                  </a:lnTo>
                  <a:lnTo>
                    <a:pt x="228696" y="73991"/>
                  </a:lnTo>
                  <a:lnTo>
                    <a:pt x="225742" y="69576"/>
                  </a:lnTo>
                  <a:lnTo>
                    <a:pt x="222649" y="65257"/>
                  </a:lnTo>
                  <a:lnTo>
                    <a:pt x="219420" y="61039"/>
                  </a:lnTo>
                  <a:lnTo>
                    <a:pt x="216059" y="56925"/>
                  </a:lnTo>
                  <a:lnTo>
                    <a:pt x="212569" y="52921"/>
                  </a:lnTo>
                  <a:lnTo>
                    <a:pt x="208954" y="49029"/>
                  </a:lnTo>
                  <a:lnTo>
                    <a:pt x="205217" y="45254"/>
                  </a:lnTo>
                  <a:lnTo>
                    <a:pt x="201361" y="41599"/>
                  </a:lnTo>
                  <a:lnTo>
                    <a:pt x="197392" y="38069"/>
                  </a:lnTo>
                  <a:lnTo>
                    <a:pt x="193312" y="34667"/>
                  </a:lnTo>
                  <a:lnTo>
                    <a:pt x="189127" y="31397"/>
                  </a:lnTo>
                  <a:lnTo>
                    <a:pt x="184839" y="28260"/>
                  </a:lnTo>
                  <a:lnTo>
                    <a:pt x="180455" y="25262"/>
                  </a:lnTo>
                  <a:lnTo>
                    <a:pt x="175977" y="22405"/>
                  </a:lnTo>
                  <a:lnTo>
                    <a:pt x="171410" y="19691"/>
                  </a:lnTo>
                  <a:lnTo>
                    <a:pt x="166760" y="17123"/>
                  </a:lnTo>
                  <a:lnTo>
                    <a:pt x="162030" y="14705"/>
                  </a:lnTo>
                  <a:lnTo>
                    <a:pt x="157226" y="12438"/>
                  </a:lnTo>
                  <a:lnTo>
                    <a:pt x="152352" y="10325"/>
                  </a:lnTo>
                  <a:lnTo>
                    <a:pt x="147414" y="8368"/>
                  </a:lnTo>
                  <a:lnTo>
                    <a:pt x="142416" y="6569"/>
                  </a:lnTo>
                  <a:lnTo>
                    <a:pt x="137363" y="4930"/>
                  </a:lnTo>
                  <a:lnTo>
                    <a:pt x="132261" y="3452"/>
                  </a:lnTo>
                  <a:lnTo>
                    <a:pt x="127114" y="2136"/>
                  </a:lnTo>
                  <a:lnTo>
                    <a:pt x="121929" y="985"/>
                  </a:lnTo>
                  <a:lnTo>
                    <a:pt x="116709" y="0"/>
                  </a:lnTo>
                  <a:lnTo>
                    <a:pt x="88302" y="164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633135" y="1120312"/>
              <a:ext cx="28406" cy="167167"/>
            </a:xfrm>
            <a:custGeom>
              <a:avLst/>
              <a:pathLst>
                <a:path w="28406" h="167167">
                  <a:moveTo>
                    <a:pt x="28406" y="2431"/>
                  </a:moveTo>
                  <a:lnTo>
                    <a:pt x="21350" y="1369"/>
                  </a:lnTo>
                  <a:lnTo>
                    <a:pt x="14255" y="608"/>
                  </a:lnTo>
                  <a:lnTo>
                    <a:pt x="7134" y="15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968511" y="971635"/>
              <a:ext cx="167164" cy="278532"/>
            </a:xfrm>
            <a:custGeom>
              <a:avLst/>
              <a:pathLst>
                <a:path w="167164" h="278532">
                  <a:moveTo>
                    <a:pt x="167164" y="0"/>
                  </a:moveTo>
                  <a:lnTo>
                    <a:pt x="161825" y="85"/>
                  </a:lnTo>
                  <a:lnTo>
                    <a:pt x="156492" y="341"/>
                  </a:lnTo>
                  <a:lnTo>
                    <a:pt x="151169" y="766"/>
                  </a:lnTo>
                  <a:lnTo>
                    <a:pt x="145863" y="1362"/>
                  </a:lnTo>
                  <a:lnTo>
                    <a:pt x="140579" y="2127"/>
                  </a:lnTo>
                  <a:lnTo>
                    <a:pt x="135321" y="3060"/>
                  </a:lnTo>
                  <a:lnTo>
                    <a:pt x="130096" y="4161"/>
                  </a:lnTo>
                  <a:lnTo>
                    <a:pt x="124909" y="5428"/>
                  </a:lnTo>
                  <a:lnTo>
                    <a:pt x="119765" y="6860"/>
                  </a:lnTo>
                  <a:lnTo>
                    <a:pt x="114670" y="8456"/>
                  </a:lnTo>
                  <a:lnTo>
                    <a:pt x="109628" y="10213"/>
                  </a:lnTo>
                  <a:lnTo>
                    <a:pt x="104644" y="12131"/>
                  </a:lnTo>
                  <a:lnTo>
                    <a:pt x="99725" y="14207"/>
                  </a:lnTo>
                  <a:lnTo>
                    <a:pt x="94874" y="16438"/>
                  </a:lnTo>
                  <a:lnTo>
                    <a:pt x="90097" y="18824"/>
                  </a:lnTo>
                  <a:lnTo>
                    <a:pt x="85399" y="21361"/>
                  </a:lnTo>
                  <a:lnTo>
                    <a:pt x="80784" y="24047"/>
                  </a:lnTo>
                  <a:lnTo>
                    <a:pt x="76257" y="26879"/>
                  </a:lnTo>
                  <a:lnTo>
                    <a:pt x="71823" y="29854"/>
                  </a:lnTo>
                  <a:lnTo>
                    <a:pt x="67486" y="32969"/>
                  </a:lnTo>
                  <a:lnTo>
                    <a:pt x="63251" y="36221"/>
                  </a:lnTo>
                  <a:lnTo>
                    <a:pt x="59122" y="39606"/>
                  </a:lnTo>
                  <a:lnTo>
                    <a:pt x="55103" y="43122"/>
                  </a:lnTo>
                  <a:lnTo>
                    <a:pt x="51198" y="46764"/>
                  </a:lnTo>
                  <a:lnTo>
                    <a:pt x="47412" y="50529"/>
                  </a:lnTo>
                  <a:lnTo>
                    <a:pt x="43748" y="54413"/>
                  </a:lnTo>
                  <a:lnTo>
                    <a:pt x="40210" y="58412"/>
                  </a:lnTo>
                  <a:lnTo>
                    <a:pt x="36802" y="62522"/>
                  </a:lnTo>
                  <a:lnTo>
                    <a:pt x="33526" y="66739"/>
                  </a:lnTo>
                  <a:lnTo>
                    <a:pt x="30387" y="71058"/>
                  </a:lnTo>
                  <a:lnTo>
                    <a:pt x="27387" y="75476"/>
                  </a:lnTo>
                  <a:lnTo>
                    <a:pt x="24530" y="79987"/>
                  </a:lnTo>
                  <a:lnTo>
                    <a:pt x="21818" y="84587"/>
                  </a:lnTo>
                  <a:lnTo>
                    <a:pt x="19255" y="89271"/>
                  </a:lnTo>
                  <a:lnTo>
                    <a:pt x="16843" y="94034"/>
                  </a:lnTo>
                  <a:lnTo>
                    <a:pt x="14584" y="98872"/>
                  </a:lnTo>
                  <a:lnTo>
                    <a:pt x="12481" y="103780"/>
                  </a:lnTo>
                  <a:lnTo>
                    <a:pt x="10535" y="108753"/>
                  </a:lnTo>
                  <a:lnTo>
                    <a:pt x="8749" y="113785"/>
                  </a:lnTo>
                  <a:lnTo>
                    <a:pt x="7125" y="118871"/>
                  </a:lnTo>
                  <a:lnTo>
                    <a:pt x="5664" y="124007"/>
                  </a:lnTo>
                  <a:lnTo>
                    <a:pt x="4368" y="129187"/>
                  </a:lnTo>
                  <a:lnTo>
                    <a:pt x="3239" y="134406"/>
                  </a:lnTo>
                  <a:lnTo>
                    <a:pt x="2276" y="139658"/>
                  </a:lnTo>
                  <a:lnTo>
                    <a:pt x="1481" y="144938"/>
                  </a:lnTo>
                  <a:lnTo>
                    <a:pt x="856" y="150241"/>
                  </a:lnTo>
                  <a:lnTo>
                    <a:pt x="400" y="155561"/>
                  </a:lnTo>
                  <a:lnTo>
                    <a:pt x="115" y="160893"/>
                  </a:lnTo>
                  <a:lnTo>
                    <a:pt x="0" y="166231"/>
                  </a:lnTo>
                  <a:lnTo>
                    <a:pt x="55" y="171571"/>
                  </a:lnTo>
                  <a:lnTo>
                    <a:pt x="281" y="176905"/>
                  </a:lnTo>
                  <a:lnTo>
                    <a:pt x="677" y="182230"/>
                  </a:lnTo>
                  <a:lnTo>
                    <a:pt x="1243" y="187540"/>
                  </a:lnTo>
                  <a:lnTo>
                    <a:pt x="1978" y="192828"/>
                  </a:lnTo>
                  <a:lnTo>
                    <a:pt x="2882" y="198091"/>
                  </a:lnTo>
                  <a:lnTo>
                    <a:pt x="3954" y="203322"/>
                  </a:lnTo>
                  <a:lnTo>
                    <a:pt x="5191" y="208516"/>
                  </a:lnTo>
                  <a:lnTo>
                    <a:pt x="6595" y="213668"/>
                  </a:lnTo>
                  <a:lnTo>
                    <a:pt x="8162" y="218772"/>
                  </a:lnTo>
                  <a:lnTo>
                    <a:pt x="9891" y="223824"/>
                  </a:lnTo>
                  <a:lnTo>
                    <a:pt x="11781" y="228818"/>
                  </a:lnTo>
                  <a:lnTo>
                    <a:pt x="13829" y="233749"/>
                  </a:lnTo>
                  <a:lnTo>
                    <a:pt x="16034" y="238612"/>
                  </a:lnTo>
                  <a:lnTo>
                    <a:pt x="18393" y="243403"/>
                  </a:lnTo>
                  <a:lnTo>
                    <a:pt x="20903" y="248115"/>
                  </a:lnTo>
                  <a:lnTo>
                    <a:pt x="23563" y="252745"/>
                  </a:lnTo>
                  <a:lnTo>
                    <a:pt x="26369" y="257288"/>
                  </a:lnTo>
                  <a:lnTo>
                    <a:pt x="29320" y="261738"/>
                  </a:lnTo>
                  <a:lnTo>
                    <a:pt x="32410" y="266093"/>
                  </a:lnTo>
                  <a:lnTo>
                    <a:pt x="35638" y="270346"/>
                  </a:lnTo>
                  <a:lnTo>
                    <a:pt x="39001" y="274494"/>
                  </a:lnTo>
                  <a:lnTo>
                    <a:pt x="42494" y="278532"/>
                  </a:lnTo>
                  <a:lnTo>
                    <a:pt x="167164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5011005" y="1138802"/>
              <a:ext cx="124670" cy="111365"/>
            </a:xfrm>
            <a:custGeom>
              <a:avLst/>
              <a:pathLst>
                <a:path w="124670" h="111365">
                  <a:moveTo>
                    <a:pt x="0" y="111365"/>
                  </a:moveTo>
                  <a:lnTo>
                    <a:pt x="124670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011005" y="1006470"/>
              <a:ext cx="291821" cy="299490"/>
            </a:xfrm>
            <a:custGeom>
              <a:avLst/>
              <a:pathLst>
                <a:path w="291821" h="299490">
                  <a:moveTo>
                    <a:pt x="0" y="243697"/>
                  </a:moveTo>
                  <a:lnTo>
                    <a:pt x="3624" y="247626"/>
                  </a:lnTo>
                  <a:lnTo>
                    <a:pt x="7373" y="251438"/>
                  </a:lnTo>
                  <a:lnTo>
                    <a:pt x="11241" y="255127"/>
                  </a:lnTo>
                  <a:lnTo>
                    <a:pt x="15225" y="258692"/>
                  </a:lnTo>
                  <a:lnTo>
                    <a:pt x="19322" y="262126"/>
                  </a:lnTo>
                  <a:lnTo>
                    <a:pt x="23526" y="265429"/>
                  </a:lnTo>
                  <a:lnTo>
                    <a:pt x="27833" y="268595"/>
                  </a:lnTo>
                  <a:lnTo>
                    <a:pt x="32240" y="271621"/>
                  </a:lnTo>
                  <a:lnTo>
                    <a:pt x="36741" y="274505"/>
                  </a:lnTo>
                  <a:lnTo>
                    <a:pt x="41332" y="277244"/>
                  </a:lnTo>
                  <a:lnTo>
                    <a:pt x="46008" y="279835"/>
                  </a:lnTo>
                  <a:lnTo>
                    <a:pt x="50764" y="282275"/>
                  </a:lnTo>
                  <a:lnTo>
                    <a:pt x="55597" y="284561"/>
                  </a:lnTo>
                  <a:lnTo>
                    <a:pt x="60499" y="286692"/>
                  </a:lnTo>
                  <a:lnTo>
                    <a:pt x="65468" y="288665"/>
                  </a:lnTo>
                  <a:lnTo>
                    <a:pt x="70497" y="290478"/>
                  </a:lnTo>
                  <a:lnTo>
                    <a:pt x="75581" y="292129"/>
                  </a:lnTo>
                  <a:lnTo>
                    <a:pt x="80716" y="293617"/>
                  </a:lnTo>
                  <a:lnTo>
                    <a:pt x="85895" y="294940"/>
                  </a:lnTo>
                  <a:lnTo>
                    <a:pt x="91115" y="296097"/>
                  </a:lnTo>
                  <a:lnTo>
                    <a:pt x="96368" y="297086"/>
                  </a:lnTo>
                  <a:lnTo>
                    <a:pt x="101651" y="297907"/>
                  </a:lnTo>
                  <a:lnTo>
                    <a:pt x="106957" y="298558"/>
                  </a:lnTo>
                  <a:lnTo>
                    <a:pt x="112281" y="299039"/>
                  </a:lnTo>
                  <a:lnTo>
                    <a:pt x="117618" y="299350"/>
                  </a:lnTo>
                  <a:lnTo>
                    <a:pt x="122962" y="299490"/>
                  </a:lnTo>
                  <a:lnTo>
                    <a:pt x="128307" y="299460"/>
                  </a:lnTo>
                  <a:lnTo>
                    <a:pt x="133649" y="299258"/>
                  </a:lnTo>
                  <a:lnTo>
                    <a:pt x="138982" y="298885"/>
                  </a:lnTo>
                  <a:lnTo>
                    <a:pt x="144300" y="298343"/>
                  </a:lnTo>
                  <a:lnTo>
                    <a:pt x="149598" y="297630"/>
                  </a:lnTo>
                  <a:lnTo>
                    <a:pt x="154871" y="296748"/>
                  </a:lnTo>
                  <a:lnTo>
                    <a:pt x="160113" y="295699"/>
                  </a:lnTo>
                  <a:lnTo>
                    <a:pt x="165318" y="294482"/>
                  </a:lnTo>
                  <a:lnTo>
                    <a:pt x="170482" y="293099"/>
                  </a:lnTo>
                  <a:lnTo>
                    <a:pt x="175599" y="291552"/>
                  </a:lnTo>
                  <a:lnTo>
                    <a:pt x="180664" y="289842"/>
                  </a:lnTo>
                  <a:lnTo>
                    <a:pt x="185672" y="287971"/>
                  </a:lnTo>
                  <a:lnTo>
                    <a:pt x="190618" y="285941"/>
                  </a:lnTo>
                  <a:lnTo>
                    <a:pt x="195495" y="283754"/>
                  </a:lnTo>
                  <a:lnTo>
                    <a:pt x="200301" y="281412"/>
                  </a:lnTo>
                  <a:lnTo>
                    <a:pt x="205029" y="278917"/>
                  </a:lnTo>
                  <a:lnTo>
                    <a:pt x="209675" y="276273"/>
                  </a:lnTo>
                  <a:lnTo>
                    <a:pt x="214234" y="273481"/>
                  </a:lnTo>
                  <a:lnTo>
                    <a:pt x="218702" y="270545"/>
                  </a:lnTo>
                  <a:lnTo>
                    <a:pt x="223073" y="267468"/>
                  </a:lnTo>
                  <a:lnTo>
                    <a:pt x="227343" y="264252"/>
                  </a:lnTo>
                  <a:lnTo>
                    <a:pt x="231509" y="260902"/>
                  </a:lnTo>
                  <a:lnTo>
                    <a:pt x="235565" y="257420"/>
                  </a:lnTo>
                  <a:lnTo>
                    <a:pt x="239508" y="253810"/>
                  </a:lnTo>
                  <a:lnTo>
                    <a:pt x="243334" y="250076"/>
                  </a:lnTo>
                  <a:lnTo>
                    <a:pt x="247038" y="246222"/>
                  </a:lnTo>
                  <a:lnTo>
                    <a:pt x="250617" y="242251"/>
                  </a:lnTo>
                  <a:lnTo>
                    <a:pt x="254067" y="238168"/>
                  </a:lnTo>
                  <a:lnTo>
                    <a:pt x="257385" y="233976"/>
                  </a:lnTo>
                  <a:lnTo>
                    <a:pt x="260568" y="229680"/>
                  </a:lnTo>
                  <a:lnTo>
                    <a:pt x="263611" y="225285"/>
                  </a:lnTo>
                  <a:lnTo>
                    <a:pt x="266512" y="220795"/>
                  </a:lnTo>
                  <a:lnTo>
                    <a:pt x="269268" y="216215"/>
                  </a:lnTo>
                  <a:lnTo>
                    <a:pt x="271876" y="211548"/>
                  </a:lnTo>
                  <a:lnTo>
                    <a:pt x="274334" y="206801"/>
                  </a:lnTo>
                  <a:lnTo>
                    <a:pt x="276639" y="201977"/>
                  </a:lnTo>
                  <a:lnTo>
                    <a:pt x="278788" y="197082"/>
                  </a:lnTo>
                  <a:lnTo>
                    <a:pt x="280779" y="192121"/>
                  </a:lnTo>
                  <a:lnTo>
                    <a:pt x="282611" y="187099"/>
                  </a:lnTo>
                  <a:lnTo>
                    <a:pt x="284282" y="182021"/>
                  </a:lnTo>
                  <a:lnTo>
                    <a:pt x="285789" y="176892"/>
                  </a:lnTo>
                  <a:lnTo>
                    <a:pt x="287131" y="171718"/>
                  </a:lnTo>
                  <a:lnTo>
                    <a:pt x="288308" y="166503"/>
                  </a:lnTo>
                  <a:lnTo>
                    <a:pt x="289317" y="161253"/>
                  </a:lnTo>
                  <a:lnTo>
                    <a:pt x="290157" y="155974"/>
                  </a:lnTo>
                  <a:lnTo>
                    <a:pt x="290828" y="150670"/>
                  </a:lnTo>
                  <a:lnTo>
                    <a:pt x="291330" y="145348"/>
                  </a:lnTo>
                  <a:lnTo>
                    <a:pt x="291661" y="140012"/>
                  </a:lnTo>
                  <a:lnTo>
                    <a:pt x="291821" y="134669"/>
                  </a:lnTo>
                  <a:lnTo>
                    <a:pt x="291810" y="129323"/>
                  </a:lnTo>
                  <a:lnTo>
                    <a:pt x="291629" y="123980"/>
                  </a:lnTo>
                  <a:lnTo>
                    <a:pt x="291276" y="118646"/>
                  </a:lnTo>
                  <a:lnTo>
                    <a:pt x="290753" y="113326"/>
                  </a:lnTo>
                  <a:lnTo>
                    <a:pt x="290061" y="108025"/>
                  </a:lnTo>
                  <a:lnTo>
                    <a:pt x="289199" y="102749"/>
                  </a:lnTo>
                  <a:lnTo>
                    <a:pt x="288169" y="97504"/>
                  </a:lnTo>
                  <a:lnTo>
                    <a:pt x="286972" y="92293"/>
                  </a:lnTo>
                  <a:lnTo>
                    <a:pt x="285609" y="87124"/>
                  </a:lnTo>
                  <a:lnTo>
                    <a:pt x="284081" y="82002"/>
                  </a:lnTo>
                  <a:lnTo>
                    <a:pt x="282390" y="76930"/>
                  </a:lnTo>
                  <a:lnTo>
                    <a:pt x="280538" y="71915"/>
                  </a:lnTo>
                  <a:lnTo>
                    <a:pt x="278526" y="66962"/>
                  </a:lnTo>
                  <a:lnTo>
                    <a:pt x="276358" y="62076"/>
                  </a:lnTo>
                  <a:lnTo>
                    <a:pt x="274034" y="57262"/>
                  </a:lnTo>
                  <a:lnTo>
                    <a:pt x="271557" y="52525"/>
                  </a:lnTo>
                  <a:lnTo>
                    <a:pt x="268930" y="47869"/>
                  </a:lnTo>
                  <a:lnTo>
                    <a:pt x="266156" y="43299"/>
                  </a:lnTo>
                  <a:lnTo>
                    <a:pt x="263236" y="38821"/>
                  </a:lnTo>
                  <a:lnTo>
                    <a:pt x="260176" y="34438"/>
                  </a:lnTo>
                  <a:lnTo>
                    <a:pt x="256976" y="30155"/>
                  </a:lnTo>
                  <a:lnTo>
                    <a:pt x="253641" y="25977"/>
                  </a:lnTo>
                  <a:lnTo>
                    <a:pt x="250175" y="21907"/>
                  </a:lnTo>
                  <a:lnTo>
                    <a:pt x="246580" y="17951"/>
                  </a:lnTo>
                  <a:lnTo>
                    <a:pt x="242860" y="14111"/>
                  </a:lnTo>
                  <a:lnTo>
                    <a:pt x="239020" y="10393"/>
                  </a:lnTo>
                  <a:lnTo>
                    <a:pt x="235062" y="6799"/>
                  </a:lnTo>
                  <a:lnTo>
                    <a:pt x="230992" y="3333"/>
                  </a:lnTo>
                  <a:lnTo>
                    <a:pt x="226813" y="0"/>
                  </a:lnTo>
                  <a:lnTo>
                    <a:pt x="124670" y="1323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5135676" y="971635"/>
              <a:ext cx="102142" cy="167167"/>
            </a:xfrm>
            <a:custGeom>
              <a:avLst/>
              <a:pathLst>
                <a:path w="102142" h="167167">
                  <a:moveTo>
                    <a:pt x="102142" y="34835"/>
                  </a:moveTo>
                  <a:lnTo>
                    <a:pt x="97504" y="31381"/>
                  </a:lnTo>
                  <a:lnTo>
                    <a:pt x="92749" y="28089"/>
                  </a:lnTo>
                  <a:lnTo>
                    <a:pt x="87882" y="24964"/>
                  </a:lnTo>
                  <a:lnTo>
                    <a:pt x="82911" y="22010"/>
                  </a:lnTo>
                  <a:lnTo>
                    <a:pt x="77840" y="19228"/>
                  </a:lnTo>
                  <a:lnTo>
                    <a:pt x="72676" y="16624"/>
                  </a:lnTo>
                  <a:lnTo>
                    <a:pt x="67425" y="14201"/>
                  </a:lnTo>
                  <a:lnTo>
                    <a:pt x="62094" y="11960"/>
                  </a:lnTo>
                  <a:lnTo>
                    <a:pt x="56688" y="9905"/>
                  </a:lnTo>
                  <a:lnTo>
                    <a:pt x="51214" y="8038"/>
                  </a:lnTo>
                  <a:lnTo>
                    <a:pt x="45679" y="6362"/>
                  </a:lnTo>
                  <a:lnTo>
                    <a:pt x="40090" y="4878"/>
                  </a:lnTo>
                  <a:lnTo>
                    <a:pt x="34452" y="3588"/>
                  </a:lnTo>
                  <a:lnTo>
                    <a:pt x="28773" y="2494"/>
                  </a:lnTo>
                  <a:lnTo>
                    <a:pt x="23060" y="1598"/>
                  </a:lnTo>
                  <a:lnTo>
                    <a:pt x="17319" y="899"/>
                  </a:lnTo>
                  <a:lnTo>
                    <a:pt x="11557" y="400"/>
                  </a:lnTo>
                  <a:lnTo>
                    <a:pt x="5782" y="10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41958" y="941493"/>
              <a:ext cx="75321" cy="167167"/>
            </a:xfrm>
            <a:custGeom>
              <a:avLst/>
              <a:pathLst>
                <a:path w="75321" h="167167">
                  <a:moveTo>
                    <a:pt x="75321" y="0"/>
                  </a:moveTo>
                  <a:lnTo>
                    <a:pt x="69312" y="108"/>
                  </a:lnTo>
                  <a:lnTo>
                    <a:pt x="63311" y="432"/>
                  </a:lnTo>
                  <a:lnTo>
                    <a:pt x="57325" y="971"/>
                  </a:lnTo>
                  <a:lnTo>
                    <a:pt x="51362" y="1725"/>
                  </a:lnTo>
                  <a:lnTo>
                    <a:pt x="45431" y="2694"/>
                  </a:lnTo>
                  <a:lnTo>
                    <a:pt x="39538" y="3874"/>
                  </a:lnTo>
                  <a:lnTo>
                    <a:pt x="33691" y="5266"/>
                  </a:lnTo>
                  <a:lnTo>
                    <a:pt x="27898" y="6867"/>
                  </a:lnTo>
                  <a:lnTo>
                    <a:pt x="22166" y="8676"/>
                  </a:lnTo>
                  <a:lnTo>
                    <a:pt x="16503" y="10689"/>
                  </a:lnTo>
                  <a:lnTo>
                    <a:pt x="10916" y="12904"/>
                  </a:lnTo>
                  <a:lnTo>
                    <a:pt x="5413" y="15319"/>
                  </a:lnTo>
                  <a:lnTo>
                    <a:pt x="0" y="17930"/>
                  </a:lnTo>
                  <a:lnTo>
                    <a:pt x="75321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541958" y="959424"/>
              <a:ext cx="75321" cy="149236"/>
            </a:xfrm>
            <a:custGeom>
              <a:avLst/>
              <a:pathLst>
                <a:path w="75321" h="149236">
                  <a:moveTo>
                    <a:pt x="0" y="0"/>
                  </a:moveTo>
                  <a:lnTo>
                    <a:pt x="75321" y="14923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450115" y="949226"/>
              <a:ext cx="334332" cy="326585"/>
            </a:xfrm>
            <a:custGeom>
              <a:avLst/>
              <a:pathLst>
                <a:path w="334332" h="326585">
                  <a:moveTo>
                    <a:pt x="91843" y="10197"/>
                  </a:moveTo>
                  <a:lnTo>
                    <a:pt x="87155" y="12657"/>
                  </a:lnTo>
                  <a:lnTo>
                    <a:pt x="82548" y="15264"/>
                  </a:lnTo>
                  <a:lnTo>
                    <a:pt x="78025" y="18016"/>
                  </a:lnTo>
                  <a:lnTo>
                    <a:pt x="73592" y="20909"/>
                  </a:lnTo>
                  <a:lnTo>
                    <a:pt x="69253" y="23941"/>
                  </a:lnTo>
                  <a:lnTo>
                    <a:pt x="65012" y="27110"/>
                  </a:lnTo>
                  <a:lnTo>
                    <a:pt x="60873" y="30411"/>
                  </a:lnTo>
                  <a:lnTo>
                    <a:pt x="56841" y="33841"/>
                  </a:lnTo>
                  <a:lnTo>
                    <a:pt x="52920" y="37397"/>
                  </a:lnTo>
                  <a:lnTo>
                    <a:pt x="49113" y="41076"/>
                  </a:lnTo>
                  <a:lnTo>
                    <a:pt x="45424" y="44873"/>
                  </a:lnTo>
                  <a:lnTo>
                    <a:pt x="41858" y="48785"/>
                  </a:lnTo>
                  <a:lnTo>
                    <a:pt x="38417" y="52808"/>
                  </a:lnTo>
                  <a:lnTo>
                    <a:pt x="35106" y="56939"/>
                  </a:lnTo>
                  <a:lnTo>
                    <a:pt x="31926" y="61171"/>
                  </a:lnTo>
                  <a:lnTo>
                    <a:pt x="28883" y="65503"/>
                  </a:lnTo>
                  <a:lnTo>
                    <a:pt x="25978" y="69928"/>
                  </a:lnTo>
                  <a:lnTo>
                    <a:pt x="23215" y="74444"/>
                  </a:lnTo>
                  <a:lnTo>
                    <a:pt x="20596" y="79044"/>
                  </a:lnTo>
                  <a:lnTo>
                    <a:pt x="18124" y="83726"/>
                  </a:lnTo>
                  <a:lnTo>
                    <a:pt x="15801" y="88483"/>
                  </a:lnTo>
                  <a:lnTo>
                    <a:pt x="13631" y="93311"/>
                  </a:lnTo>
                  <a:lnTo>
                    <a:pt x="11614" y="98206"/>
                  </a:lnTo>
                  <a:lnTo>
                    <a:pt x="9753" y="103162"/>
                  </a:lnTo>
                  <a:lnTo>
                    <a:pt x="8050" y="108174"/>
                  </a:lnTo>
                  <a:lnTo>
                    <a:pt x="6507" y="113238"/>
                  </a:lnTo>
                  <a:lnTo>
                    <a:pt x="5125" y="118348"/>
                  </a:lnTo>
                  <a:lnTo>
                    <a:pt x="3905" y="123500"/>
                  </a:lnTo>
                  <a:lnTo>
                    <a:pt x="2849" y="128687"/>
                  </a:lnTo>
                  <a:lnTo>
                    <a:pt x="1958" y="133906"/>
                  </a:lnTo>
                  <a:lnTo>
                    <a:pt x="1233" y="139149"/>
                  </a:lnTo>
                  <a:lnTo>
                    <a:pt x="674" y="144414"/>
                  </a:lnTo>
                  <a:lnTo>
                    <a:pt x="281" y="149693"/>
                  </a:lnTo>
                  <a:lnTo>
                    <a:pt x="57" y="154982"/>
                  </a:lnTo>
                  <a:lnTo>
                    <a:pt x="0" y="160275"/>
                  </a:lnTo>
                  <a:lnTo>
                    <a:pt x="110" y="165568"/>
                  </a:lnTo>
                  <a:lnTo>
                    <a:pt x="388" y="170855"/>
                  </a:lnTo>
                  <a:lnTo>
                    <a:pt x="833" y="176130"/>
                  </a:lnTo>
                  <a:lnTo>
                    <a:pt x="1445" y="181388"/>
                  </a:lnTo>
                  <a:lnTo>
                    <a:pt x="2223" y="186624"/>
                  </a:lnTo>
                  <a:lnTo>
                    <a:pt x="3167" y="191833"/>
                  </a:lnTo>
                  <a:lnTo>
                    <a:pt x="4275" y="197010"/>
                  </a:lnTo>
                  <a:lnTo>
                    <a:pt x="5547" y="202149"/>
                  </a:lnTo>
                  <a:lnTo>
                    <a:pt x="6980" y="207245"/>
                  </a:lnTo>
                  <a:lnTo>
                    <a:pt x="8574" y="212293"/>
                  </a:lnTo>
                  <a:lnTo>
                    <a:pt x="10328" y="217288"/>
                  </a:lnTo>
                  <a:lnTo>
                    <a:pt x="12238" y="222225"/>
                  </a:lnTo>
                  <a:lnTo>
                    <a:pt x="14304" y="227099"/>
                  </a:lnTo>
                  <a:lnTo>
                    <a:pt x="16523" y="231905"/>
                  </a:lnTo>
                  <a:lnTo>
                    <a:pt x="18894" y="236639"/>
                  </a:lnTo>
                  <a:lnTo>
                    <a:pt x="21412" y="241295"/>
                  </a:lnTo>
                  <a:lnTo>
                    <a:pt x="24078" y="245869"/>
                  </a:lnTo>
                  <a:lnTo>
                    <a:pt x="26886" y="250356"/>
                  </a:lnTo>
                  <a:lnTo>
                    <a:pt x="29835" y="254752"/>
                  </a:lnTo>
                  <a:lnTo>
                    <a:pt x="32922" y="259053"/>
                  </a:lnTo>
                  <a:lnTo>
                    <a:pt x="36144" y="263254"/>
                  </a:lnTo>
                  <a:lnTo>
                    <a:pt x="39497" y="267350"/>
                  </a:lnTo>
                  <a:lnTo>
                    <a:pt x="42978" y="271339"/>
                  </a:lnTo>
                  <a:lnTo>
                    <a:pt x="46584" y="275215"/>
                  </a:lnTo>
                  <a:lnTo>
                    <a:pt x="50310" y="278975"/>
                  </a:lnTo>
                  <a:lnTo>
                    <a:pt x="54154" y="282615"/>
                  </a:lnTo>
                  <a:lnTo>
                    <a:pt x="58111" y="286131"/>
                  </a:lnTo>
                  <a:lnTo>
                    <a:pt x="62177" y="289521"/>
                  </a:lnTo>
                  <a:lnTo>
                    <a:pt x="66349" y="292780"/>
                  </a:lnTo>
                  <a:lnTo>
                    <a:pt x="70622" y="295905"/>
                  </a:lnTo>
                  <a:lnTo>
                    <a:pt x="74992" y="298894"/>
                  </a:lnTo>
                  <a:lnTo>
                    <a:pt x="79454" y="301742"/>
                  </a:lnTo>
                  <a:lnTo>
                    <a:pt x="84004" y="304448"/>
                  </a:lnTo>
                  <a:lnTo>
                    <a:pt x="88637" y="307009"/>
                  </a:lnTo>
                  <a:lnTo>
                    <a:pt x="93349" y="309421"/>
                  </a:lnTo>
                  <a:lnTo>
                    <a:pt x="98135" y="311683"/>
                  </a:lnTo>
                  <a:lnTo>
                    <a:pt x="102991" y="313793"/>
                  </a:lnTo>
                  <a:lnTo>
                    <a:pt x="107911" y="315747"/>
                  </a:lnTo>
                  <a:lnTo>
                    <a:pt x="112890" y="317545"/>
                  </a:lnTo>
                  <a:lnTo>
                    <a:pt x="117923" y="319184"/>
                  </a:lnTo>
                  <a:lnTo>
                    <a:pt x="123006" y="320664"/>
                  </a:lnTo>
                  <a:lnTo>
                    <a:pt x="128134" y="321981"/>
                  </a:lnTo>
                  <a:lnTo>
                    <a:pt x="133300" y="323135"/>
                  </a:lnTo>
                  <a:lnTo>
                    <a:pt x="138500" y="324126"/>
                  </a:lnTo>
                  <a:lnTo>
                    <a:pt x="143730" y="324951"/>
                  </a:lnTo>
                  <a:lnTo>
                    <a:pt x="148982" y="325610"/>
                  </a:lnTo>
                  <a:lnTo>
                    <a:pt x="154253" y="326102"/>
                  </a:lnTo>
                  <a:lnTo>
                    <a:pt x="159537" y="326427"/>
                  </a:lnTo>
                  <a:lnTo>
                    <a:pt x="164828" y="326585"/>
                  </a:lnTo>
                  <a:lnTo>
                    <a:pt x="170122" y="326575"/>
                  </a:lnTo>
                  <a:lnTo>
                    <a:pt x="175413" y="326398"/>
                  </a:lnTo>
                  <a:lnTo>
                    <a:pt x="180696" y="326053"/>
                  </a:lnTo>
                  <a:lnTo>
                    <a:pt x="185965" y="325541"/>
                  </a:lnTo>
                  <a:lnTo>
                    <a:pt x="191215" y="324862"/>
                  </a:lnTo>
                  <a:lnTo>
                    <a:pt x="196441" y="324018"/>
                  </a:lnTo>
                  <a:lnTo>
                    <a:pt x="201637" y="323008"/>
                  </a:lnTo>
                  <a:lnTo>
                    <a:pt x="206800" y="321835"/>
                  </a:lnTo>
                  <a:lnTo>
                    <a:pt x="211922" y="320498"/>
                  </a:lnTo>
                  <a:lnTo>
                    <a:pt x="216999" y="319000"/>
                  </a:lnTo>
                  <a:lnTo>
                    <a:pt x="222027" y="317343"/>
                  </a:lnTo>
                  <a:lnTo>
                    <a:pt x="226999" y="315526"/>
                  </a:lnTo>
                  <a:lnTo>
                    <a:pt x="231912" y="313553"/>
                  </a:lnTo>
                  <a:lnTo>
                    <a:pt x="236759" y="311426"/>
                  </a:lnTo>
                  <a:lnTo>
                    <a:pt x="241537" y="309146"/>
                  </a:lnTo>
                  <a:lnTo>
                    <a:pt x="246240" y="306716"/>
                  </a:lnTo>
                  <a:lnTo>
                    <a:pt x="250864" y="304138"/>
                  </a:lnTo>
                  <a:lnTo>
                    <a:pt x="255404" y="301416"/>
                  </a:lnTo>
                  <a:lnTo>
                    <a:pt x="259855" y="298550"/>
                  </a:lnTo>
                  <a:lnTo>
                    <a:pt x="264214" y="295546"/>
                  </a:lnTo>
                  <a:lnTo>
                    <a:pt x="268475" y="292405"/>
                  </a:lnTo>
                  <a:lnTo>
                    <a:pt x="272635" y="289130"/>
                  </a:lnTo>
                  <a:lnTo>
                    <a:pt x="276688" y="285725"/>
                  </a:lnTo>
                  <a:lnTo>
                    <a:pt x="280632" y="282194"/>
                  </a:lnTo>
                  <a:lnTo>
                    <a:pt x="284463" y="278540"/>
                  </a:lnTo>
                  <a:lnTo>
                    <a:pt x="288175" y="274766"/>
                  </a:lnTo>
                  <a:lnTo>
                    <a:pt x="291766" y="270877"/>
                  </a:lnTo>
                  <a:lnTo>
                    <a:pt x="295232" y="266875"/>
                  </a:lnTo>
                  <a:lnTo>
                    <a:pt x="298570" y="262766"/>
                  </a:lnTo>
                  <a:lnTo>
                    <a:pt x="301776" y="258554"/>
                  </a:lnTo>
                  <a:lnTo>
                    <a:pt x="304847" y="254242"/>
                  </a:lnTo>
                  <a:lnTo>
                    <a:pt x="307780" y="249835"/>
                  </a:lnTo>
                  <a:lnTo>
                    <a:pt x="310572" y="245337"/>
                  </a:lnTo>
                  <a:lnTo>
                    <a:pt x="313220" y="240753"/>
                  </a:lnTo>
                  <a:lnTo>
                    <a:pt x="315722" y="236088"/>
                  </a:lnTo>
                  <a:lnTo>
                    <a:pt x="318074" y="231345"/>
                  </a:lnTo>
                  <a:lnTo>
                    <a:pt x="320276" y="226531"/>
                  </a:lnTo>
                  <a:lnTo>
                    <a:pt x="322324" y="221649"/>
                  </a:lnTo>
                  <a:lnTo>
                    <a:pt x="324216" y="216705"/>
                  </a:lnTo>
                  <a:lnTo>
                    <a:pt x="325950" y="211703"/>
                  </a:lnTo>
                  <a:lnTo>
                    <a:pt x="327526" y="206649"/>
                  </a:lnTo>
                  <a:lnTo>
                    <a:pt x="328940" y="201548"/>
                  </a:lnTo>
                  <a:lnTo>
                    <a:pt x="330193" y="196405"/>
                  </a:lnTo>
                  <a:lnTo>
                    <a:pt x="331282" y="191224"/>
                  </a:lnTo>
                  <a:lnTo>
                    <a:pt x="332206" y="186011"/>
                  </a:lnTo>
                  <a:lnTo>
                    <a:pt x="332965" y="180772"/>
                  </a:lnTo>
                  <a:lnTo>
                    <a:pt x="333557" y="175512"/>
                  </a:lnTo>
                  <a:lnTo>
                    <a:pt x="333983" y="170235"/>
                  </a:lnTo>
                  <a:lnTo>
                    <a:pt x="334241" y="164948"/>
                  </a:lnTo>
                  <a:lnTo>
                    <a:pt x="334332" y="159655"/>
                  </a:lnTo>
                  <a:lnTo>
                    <a:pt x="334255" y="154361"/>
                  </a:lnTo>
                  <a:lnTo>
                    <a:pt x="334011" y="149073"/>
                  </a:lnTo>
                  <a:lnTo>
                    <a:pt x="333599" y="143795"/>
                  </a:lnTo>
                  <a:lnTo>
                    <a:pt x="333021" y="138533"/>
                  </a:lnTo>
                  <a:lnTo>
                    <a:pt x="332276" y="133292"/>
                  </a:lnTo>
                  <a:lnTo>
                    <a:pt x="331365" y="128077"/>
                  </a:lnTo>
                  <a:lnTo>
                    <a:pt x="330290" y="122894"/>
                  </a:lnTo>
                  <a:lnTo>
                    <a:pt x="329051" y="117747"/>
                  </a:lnTo>
                  <a:lnTo>
                    <a:pt x="327650" y="112642"/>
                  </a:lnTo>
                  <a:lnTo>
                    <a:pt x="326088" y="107584"/>
                  </a:lnTo>
                  <a:lnTo>
                    <a:pt x="324366" y="102578"/>
                  </a:lnTo>
                  <a:lnTo>
                    <a:pt x="322487" y="97628"/>
                  </a:lnTo>
                  <a:lnTo>
                    <a:pt x="320452" y="92741"/>
                  </a:lnTo>
                  <a:lnTo>
                    <a:pt x="318264" y="87921"/>
                  </a:lnTo>
                  <a:lnTo>
                    <a:pt x="315924" y="83173"/>
                  </a:lnTo>
                  <a:lnTo>
                    <a:pt x="313434" y="78501"/>
                  </a:lnTo>
                  <a:lnTo>
                    <a:pt x="310798" y="73910"/>
                  </a:lnTo>
                  <a:lnTo>
                    <a:pt x="308018" y="69405"/>
                  </a:lnTo>
                  <a:lnTo>
                    <a:pt x="305097" y="64990"/>
                  </a:lnTo>
                  <a:lnTo>
                    <a:pt x="302037" y="60670"/>
                  </a:lnTo>
                  <a:lnTo>
                    <a:pt x="298842" y="56449"/>
                  </a:lnTo>
                  <a:lnTo>
                    <a:pt x="295515" y="52331"/>
                  </a:lnTo>
                  <a:lnTo>
                    <a:pt x="292060" y="48321"/>
                  </a:lnTo>
                  <a:lnTo>
                    <a:pt x="288479" y="44422"/>
                  </a:lnTo>
                  <a:lnTo>
                    <a:pt x="284776" y="40638"/>
                  </a:lnTo>
                  <a:lnTo>
                    <a:pt x="280956" y="36974"/>
                  </a:lnTo>
                  <a:lnTo>
                    <a:pt x="277021" y="33432"/>
                  </a:lnTo>
                  <a:lnTo>
                    <a:pt x="272976" y="30017"/>
                  </a:lnTo>
                  <a:lnTo>
                    <a:pt x="268826" y="26731"/>
                  </a:lnTo>
                  <a:lnTo>
                    <a:pt x="264573" y="23579"/>
                  </a:lnTo>
                  <a:lnTo>
                    <a:pt x="260222" y="20563"/>
                  </a:lnTo>
                  <a:lnTo>
                    <a:pt x="255778" y="17686"/>
                  </a:lnTo>
                  <a:lnTo>
                    <a:pt x="251246" y="14951"/>
                  </a:lnTo>
                  <a:lnTo>
                    <a:pt x="246629" y="12361"/>
                  </a:lnTo>
                  <a:lnTo>
                    <a:pt x="241932" y="9919"/>
                  </a:lnTo>
                  <a:lnTo>
                    <a:pt x="237160" y="7626"/>
                  </a:lnTo>
                  <a:lnTo>
                    <a:pt x="232318" y="5486"/>
                  </a:lnTo>
                  <a:lnTo>
                    <a:pt x="227411" y="3500"/>
                  </a:lnTo>
                  <a:lnTo>
                    <a:pt x="222443" y="1671"/>
                  </a:lnTo>
                  <a:lnTo>
                    <a:pt x="217420" y="0"/>
                  </a:lnTo>
                  <a:lnTo>
                    <a:pt x="167165" y="1594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617280" y="941493"/>
              <a:ext cx="50255" cy="167167"/>
            </a:xfrm>
            <a:custGeom>
              <a:avLst/>
              <a:pathLst>
                <a:path w="50255" h="167167">
                  <a:moveTo>
                    <a:pt x="50255" y="7732"/>
                  </a:moveTo>
                  <a:lnTo>
                    <a:pt x="44134" y="5931"/>
                  </a:lnTo>
                  <a:lnTo>
                    <a:pt x="37949" y="4364"/>
                  </a:lnTo>
                  <a:lnTo>
                    <a:pt x="31709" y="3035"/>
                  </a:lnTo>
                  <a:lnTo>
                    <a:pt x="25423" y="1944"/>
                  </a:lnTo>
                  <a:lnTo>
                    <a:pt x="19100" y="1094"/>
                  </a:lnTo>
                  <a:lnTo>
                    <a:pt x="12748" y="486"/>
                  </a:lnTo>
                  <a:lnTo>
                    <a:pt x="6379" y="12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3939222" y="1031511"/>
              <a:ext cx="166672" cy="167167"/>
            </a:xfrm>
            <a:custGeom>
              <a:avLst/>
              <a:pathLst>
                <a:path w="166672" h="167167">
                  <a:moveTo>
                    <a:pt x="166672" y="0"/>
                  </a:moveTo>
                  <a:lnTo>
                    <a:pt x="161244" y="88"/>
                  </a:lnTo>
                  <a:lnTo>
                    <a:pt x="155822" y="352"/>
                  </a:lnTo>
                  <a:lnTo>
                    <a:pt x="150412" y="792"/>
                  </a:lnTo>
                  <a:lnTo>
                    <a:pt x="145018" y="1408"/>
                  </a:lnTo>
                  <a:lnTo>
                    <a:pt x="139648" y="2198"/>
                  </a:lnTo>
                  <a:lnTo>
                    <a:pt x="134305" y="3163"/>
                  </a:lnTo>
                  <a:lnTo>
                    <a:pt x="128997" y="4300"/>
                  </a:lnTo>
                  <a:lnTo>
                    <a:pt x="123729" y="5609"/>
                  </a:lnTo>
                  <a:lnTo>
                    <a:pt x="118506" y="7089"/>
                  </a:lnTo>
                  <a:lnTo>
                    <a:pt x="113334" y="8737"/>
                  </a:lnTo>
                  <a:lnTo>
                    <a:pt x="108218" y="10553"/>
                  </a:lnTo>
                  <a:lnTo>
                    <a:pt x="103164" y="12533"/>
                  </a:lnTo>
                  <a:lnTo>
                    <a:pt x="98176" y="14677"/>
                  </a:lnTo>
                  <a:lnTo>
                    <a:pt x="93261" y="16981"/>
                  </a:lnTo>
                  <a:lnTo>
                    <a:pt x="88423" y="19444"/>
                  </a:lnTo>
                  <a:lnTo>
                    <a:pt x="83668" y="22063"/>
                  </a:lnTo>
                  <a:lnTo>
                    <a:pt x="79001" y="24834"/>
                  </a:lnTo>
                  <a:lnTo>
                    <a:pt x="74425" y="27756"/>
                  </a:lnTo>
                  <a:lnTo>
                    <a:pt x="69947" y="30825"/>
                  </a:lnTo>
                  <a:lnTo>
                    <a:pt x="65571" y="34037"/>
                  </a:lnTo>
                  <a:lnTo>
                    <a:pt x="61302" y="37390"/>
                  </a:lnTo>
                  <a:lnTo>
                    <a:pt x="57144" y="40880"/>
                  </a:lnTo>
                  <a:lnTo>
                    <a:pt x="53101" y="44502"/>
                  </a:lnTo>
                  <a:lnTo>
                    <a:pt x="49178" y="48255"/>
                  </a:lnTo>
                  <a:lnTo>
                    <a:pt x="45379" y="52132"/>
                  </a:lnTo>
                  <a:lnTo>
                    <a:pt x="41708" y="56131"/>
                  </a:lnTo>
                  <a:lnTo>
                    <a:pt x="38169" y="60247"/>
                  </a:lnTo>
                  <a:lnTo>
                    <a:pt x="34765" y="64476"/>
                  </a:lnTo>
                  <a:lnTo>
                    <a:pt x="31500" y="68813"/>
                  </a:lnTo>
                  <a:lnTo>
                    <a:pt x="28378" y="73254"/>
                  </a:lnTo>
                  <a:lnTo>
                    <a:pt x="25402" y="77794"/>
                  </a:lnTo>
                  <a:lnTo>
                    <a:pt x="22574" y="82428"/>
                  </a:lnTo>
                  <a:lnTo>
                    <a:pt x="19899" y="87151"/>
                  </a:lnTo>
                  <a:lnTo>
                    <a:pt x="17378" y="91959"/>
                  </a:lnTo>
                  <a:lnTo>
                    <a:pt x="15015" y="96846"/>
                  </a:lnTo>
                  <a:lnTo>
                    <a:pt x="12812" y="101808"/>
                  </a:lnTo>
                  <a:lnTo>
                    <a:pt x="10771" y="106838"/>
                  </a:lnTo>
                  <a:lnTo>
                    <a:pt x="8894" y="111932"/>
                  </a:lnTo>
                  <a:lnTo>
                    <a:pt x="7184" y="117084"/>
                  </a:lnTo>
                  <a:lnTo>
                    <a:pt x="5642" y="122289"/>
                  </a:lnTo>
                  <a:lnTo>
                    <a:pt x="4269" y="127541"/>
                  </a:lnTo>
                  <a:lnTo>
                    <a:pt x="3068" y="132835"/>
                  </a:lnTo>
                  <a:lnTo>
                    <a:pt x="2040" y="138165"/>
                  </a:lnTo>
                  <a:lnTo>
                    <a:pt x="1185" y="143526"/>
                  </a:lnTo>
                  <a:lnTo>
                    <a:pt x="505" y="148911"/>
                  </a:lnTo>
                  <a:lnTo>
                    <a:pt x="0" y="154316"/>
                  </a:lnTo>
                  <a:lnTo>
                    <a:pt x="166672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939222" y="1185828"/>
              <a:ext cx="166672" cy="12850"/>
            </a:xfrm>
            <a:custGeom>
              <a:avLst/>
              <a:pathLst>
                <a:path w="166672" h="12850">
                  <a:moveTo>
                    <a:pt x="0" y="0"/>
                  </a:moveTo>
                  <a:lnTo>
                    <a:pt x="166672" y="1285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3938739" y="1185828"/>
              <a:ext cx="174498" cy="180007"/>
            </a:xfrm>
            <a:custGeom>
              <a:avLst/>
              <a:pathLst>
                <a:path w="174498" h="180007">
                  <a:moveTo>
                    <a:pt x="482" y="0"/>
                  </a:moveTo>
                  <a:lnTo>
                    <a:pt x="153" y="5428"/>
                  </a:lnTo>
                  <a:lnTo>
                    <a:pt x="0" y="10864"/>
                  </a:lnTo>
                  <a:lnTo>
                    <a:pt x="23" y="16302"/>
                  </a:lnTo>
                  <a:lnTo>
                    <a:pt x="224" y="21736"/>
                  </a:lnTo>
                  <a:lnTo>
                    <a:pt x="601" y="27161"/>
                  </a:lnTo>
                  <a:lnTo>
                    <a:pt x="1155" y="32571"/>
                  </a:lnTo>
                  <a:lnTo>
                    <a:pt x="1884" y="37960"/>
                  </a:lnTo>
                  <a:lnTo>
                    <a:pt x="2788" y="43322"/>
                  </a:lnTo>
                  <a:lnTo>
                    <a:pt x="3867" y="48652"/>
                  </a:lnTo>
                  <a:lnTo>
                    <a:pt x="5118" y="53945"/>
                  </a:lnTo>
                  <a:lnTo>
                    <a:pt x="6540" y="59194"/>
                  </a:lnTo>
                  <a:lnTo>
                    <a:pt x="8132" y="64393"/>
                  </a:lnTo>
                  <a:lnTo>
                    <a:pt x="9893" y="69538"/>
                  </a:lnTo>
                  <a:lnTo>
                    <a:pt x="11820" y="74624"/>
                  </a:lnTo>
                  <a:lnTo>
                    <a:pt x="13912" y="79644"/>
                  </a:lnTo>
                  <a:lnTo>
                    <a:pt x="16165" y="84593"/>
                  </a:lnTo>
                  <a:lnTo>
                    <a:pt x="18579" y="89466"/>
                  </a:lnTo>
                  <a:lnTo>
                    <a:pt x="21149" y="94258"/>
                  </a:lnTo>
                  <a:lnTo>
                    <a:pt x="23875" y="98964"/>
                  </a:lnTo>
                  <a:lnTo>
                    <a:pt x="26751" y="103579"/>
                  </a:lnTo>
                  <a:lnTo>
                    <a:pt x="29777" y="108098"/>
                  </a:lnTo>
                  <a:lnTo>
                    <a:pt x="32948" y="112516"/>
                  </a:lnTo>
                  <a:lnTo>
                    <a:pt x="36260" y="116828"/>
                  </a:lnTo>
                  <a:lnTo>
                    <a:pt x="39712" y="121031"/>
                  </a:lnTo>
                  <a:lnTo>
                    <a:pt x="43298" y="125119"/>
                  </a:lnTo>
                  <a:lnTo>
                    <a:pt x="47015" y="129088"/>
                  </a:lnTo>
                  <a:lnTo>
                    <a:pt x="50860" y="132934"/>
                  </a:lnTo>
                  <a:lnTo>
                    <a:pt x="54827" y="136654"/>
                  </a:lnTo>
                  <a:lnTo>
                    <a:pt x="58913" y="140242"/>
                  </a:lnTo>
                  <a:lnTo>
                    <a:pt x="63114" y="143695"/>
                  </a:lnTo>
                  <a:lnTo>
                    <a:pt x="67425" y="147010"/>
                  </a:lnTo>
                  <a:lnTo>
                    <a:pt x="71842" y="150183"/>
                  </a:lnTo>
                  <a:lnTo>
                    <a:pt x="76359" y="153210"/>
                  </a:lnTo>
                  <a:lnTo>
                    <a:pt x="80973" y="156089"/>
                  </a:lnTo>
                  <a:lnTo>
                    <a:pt x="85677" y="158817"/>
                  </a:lnTo>
                  <a:lnTo>
                    <a:pt x="90468" y="161390"/>
                  </a:lnTo>
                  <a:lnTo>
                    <a:pt x="95340" y="163806"/>
                  </a:lnTo>
                  <a:lnTo>
                    <a:pt x="100288" y="166062"/>
                  </a:lnTo>
                  <a:lnTo>
                    <a:pt x="105307" y="168156"/>
                  </a:lnTo>
                  <a:lnTo>
                    <a:pt x="110392" y="170085"/>
                  </a:lnTo>
                  <a:lnTo>
                    <a:pt x="115536" y="171848"/>
                  </a:lnTo>
                  <a:lnTo>
                    <a:pt x="120735" y="173443"/>
                  </a:lnTo>
                  <a:lnTo>
                    <a:pt x="125983" y="174868"/>
                  </a:lnTo>
                  <a:lnTo>
                    <a:pt x="131275" y="176121"/>
                  </a:lnTo>
                  <a:lnTo>
                    <a:pt x="136604" y="177202"/>
                  </a:lnTo>
                  <a:lnTo>
                    <a:pt x="141966" y="178109"/>
                  </a:lnTo>
                  <a:lnTo>
                    <a:pt x="147355" y="178841"/>
                  </a:lnTo>
                  <a:lnTo>
                    <a:pt x="152765" y="179397"/>
                  </a:lnTo>
                  <a:lnTo>
                    <a:pt x="158189" y="179777"/>
                  </a:lnTo>
                  <a:lnTo>
                    <a:pt x="163624" y="179980"/>
                  </a:lnTo>
                  <a:lnTo>
                    <a:pt x="169062" y="180007"/>
                  </a:lnTo>
                  <a:lnTo>
                    <a:pt x="174498" y="179856"/>
                  </a:lnTo>
                  <a:lnTo>
                    <a:pt x="167155" y="128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4105894" y="1031511"/>
              <a:ext cx="167164" cy="334173"/>
            </a:xfrm>
            <a:custGeom>
              <a:avLst/>
              <a:pathLst>
                <a:path w="167164" h="334173">
                  <a:moveTo>
                    <a:pt x="7342" y="334173"/>
                  </a:moveTo>
                  <a:lnTo>
                    <a:pt x="12671" y="333853"/>
                  </a:lnTo>
                  <a:lnTo>
                    <a:pt x="17986" y="333364"/>
                  </a:lnTo>
                  <a:lnTo>
                    <a:pt x="23284" y="332705"/>
                  </a:lnTo>
                  <a:lnTo>
                    <a:pt x="28557" y="331877"/>
                  </a:lnTo>
                  <a:lnTo>
                    <a:pt x="33802" y="330881"/>
                  </a:lnTo>
                  <a:lnTo>
                    <a:pt x="39012" y="329718"/>
                  </a:lnTo>
                  <a:lnTo>
                    <a:pt x="44182" y="328390"/>
                  </a:lnTo>
                  <a:lnTo>
                    <a:pt x="49307" y="326897"/>
                  </a:lnTo>
                  <a:lnTo>
                    <a:pt x="54382" y="325241"/>
                  </a:lnTo>
                  <a:lnTo>
                    <a:pt x="59402" y="323424"/>
                  </a:lnTo>
                  <a:lnTo>
                    <a:pt x="64361" y="321448"/>
                  </a:lnTo>
                  <a:lnTo>
                    <a:pt x="69254" y="319314"/>
                  </a:lnTo>
                  <a:lnTo>
                    <a:pt x="74076" y="317025"/>
                  </a:lnTo>
                  <a:lnTo>
                    <a:pt x="78824" y="314584"/>
                  </a:lnTo>
                  <a:lnTo>
                    <a:pt x="83490" y="311992"/>
                  </a:lnTo>
                  <a:lnTo>
                    <a:pt x="88072" y="309252"/>
                  </a:lnTo>
                  <a:lnTo>
                    <a:pt x="92564" y="306368"/>
                  </a:lnTo>
                  <a:lnTo>
                    <a:pt x="96961" y="303341"/>
                  </a:lnTo>
                  <a:lnTo>
                    <a:pt x="101259" y="300176"/>
                  </a:lnTo>
                  <a:lnTo>
                    <a:pt x="105455" y="296875"/>
                  </a:lnTo>
                  <a:lnTo>
                    <a:pt x="109542" y="293442"/>
                  </a:lnTo>
                  <a:lnTo>
                    <a:pt x="113518" y="289880"/>
                  </a:lnTo>
                  <a:lnTo>
                    <a:pt x="117379" y="286193"/>
                  </a:lnTo>
                  <a:lnTo>
                    <a:pt x="121119" y="282384"/>
                  </a:lnTo>
                  <a:lnTo>
                    <a:pt x="124736" y="278458"/>
                  </a:lnTo>
                  <a:lnTo>
                    <a:pt x="128226" y="274419"/>
                  </a:lnTo>
                  <a:lnTo>
                    <a:pt x="131585" y="270270"/>
                  </a:lnTo>
                  <a:lnTo>
                    <a:pt x="134810" y="266016"/>
                  </a:lnTo>
                  <a:lnTo>
                    <a:pt x="137897" y="261661"/>
                  </a:lnTo>
                  <a:lnTo>
                    <a:pt x="140844" y="257210"/>
                  </a:lnTo>
                  <a:lnTo>
                    <a:pt x="143647" y="252667"/>
                  </a:lnTo>
                  <a:lnTo>
                    <a:pt x="146304" y="248037"/>
                  </a:lnTo>
                  <a:lnTo>
                    <a:pt x="148812" y="243324"/>
                  </a:lnTo>
                  <a:lnTo>
                    <a:pt x="151167" y="238534"/>
                  </a:lnTo>
                  <a:lnTo>
                    <a:pt x="153369" y="233671"/>
                  </a:lnTo>
                  <a:lnTo>
                    <a:pt x="155414" y="228740"/>
                  </a:lnTo>
                  <a:lnTo>
                    <a:pt x="157301" y="223746"/>
                  </a:lnTo>
                  <a:lnTo>
                    <a:pt x="159027" y="218695"/>
                  </a:lnTo>
                  <a:lnTo>
                    <a:pt x="160591" y="213591"/>
                  </a:lnTo>
                  <a:lnTo>
                    <a:pt x="161992" y="208440"/>
                  </a:lnTo>
                  <a:lnTo>
                    <a:pt x="163227" y="203246"/>
                  </a:lnTo>
                  <a:lnTo>
                    <a:pt x="164296" y="198016"/>
                  </a:lnTo>
                  <a:lnTo>
                    <a:pt x="165197" y="192755"/>
                  </a:lnTo>
                  <a:lnTo>
                    <a:pt x="165930" y="187467"/>
                  </a:lnTo>
                  <a:lnTo>
                    <a:pt x="166493" y="182159"/>
                  </a:lnTo>
                  <a:lnTo>
                    <a:pt x="166887" y="176835"/>
                  </a:lnTo>
                  <a:lnTo>
                    <a:pt x="167111" y="171502"/>
                  </a:lnTo>
                  <a:lnTo>
                    <a:pt x="167164" y="166164"/>
                  </a:lnTo>
                  <a:lnTo>
                    <a:pt x="167047" y="160827"/>
                  </a:lnTo>
                  <a:lnTo>
                    <a:pt x="166759" y="155496"/>
                  </a:lnTo>
                  <a:lnTo>
                    <a:pt x="166301" y="150178"/>
                  </a:lnTo>
                  <a:lnTo>
                    <a:pt x="165674" y="144877"/>
                  </a:lnTo>
                  <a:lnTo>
                    <a:pt x="164878" y="139598"/>
                  </a:lnTo>
                  <a:lnTo>
                    <a:pt x="163914" y="134348"/>
                  </a:lnTo>
                  <a:lnTo>
                    <a:pt x="162782" y="129131"/>
                  </a:lnTo>
                  <a:lnTo>
                    <a:pt x="161485" y="123953"/>
                  </a:lnTo>
                  <a:lnTo>
                    <a:pt x="160023" y="118819"/>
                  </a:lnTo>
                  <a:lnTo>
                    <a:pt x="158397" y="113734"/>
                  </a:lnTo>
                  <a:lnTo>
                    <a:pt x="156610" y="108704"/>
                  </a:lnTo>
                  <a:lnTo>
                    <a:pt x="154664" y="103733"/>
                  </a:lnTo>
                  <a:lnTo>
                    <a:pt x="152560" y="98827"/>
                  </a:lnTo>
                  <a:lnTo>
                    <a:pt x="150300" y="93991"/>
                  </a:lnTo>
                  <a:lnTo>
                    <a:pt x="147887" y="89229"/>
                  </a:lnTo>
                  <a:lnTo>
                    <a:pt x="145323" y="84547"/>
                  </a:lnTo>
                  <a:lnTo>
                    <a:pt x="142611" y="79949"/>
                  </a:lnTo>
                  <a:lnTo>
                    <a:pt x="139753" y="75440"/>
                  </a:lnTo>
                  <a:lnTo>
                    <a:pt x="136753" y="71025"/>
                  </a:lnTo>
                  <a:lnTo>
                    <a:pt x="133614" y="66707"/>
                  </a:lnTo>
                  <a:lnTo>
                    <a:pt x="130338" y="62492"/>
                  </a:lnTo>
                  <a:lnTo>
                    <a:pt x="126929" y="58384"/>
                  </a:lnTo>
                  <a:lnTo>
                    <a:pt x="123391" y="54387"/>
                  </a:lnTo>
                  <a:lnTo>
                    <a:pt x="119727" y="50504"/>
                  </a:lnTo>
                  <a:lnTo>
                    <a:pt x="115941" y="46741"/>
                  </a:lnTo>
                  <a:lnTo>
                    <a:pt x="112037" y="43100"/>
                  </a:lnTo>
                  <a:lnTo>
                    <a:pt x="108019" y="39586"/>
                  </a:lnTo>
                  <a:lnTo>
                    <a:pt x="103890" y="36203"/>
                  </a:lnTo>
                  <a:lnTo>
                    <a:pt x="99656" y="32952"/>
                  </a:lnTo>
                  <a:lnTo>
                    <a:pt x="95319" y="29839"/>
                  </a:lnTo>
                  <a:lnTo>
                    <a:pt x="90886" y="26865"/>
                  </a:lnTo>
                  <a:lnTo>
                    <a:pt x="86360" y="24035"/>
                  </a:lnTo>
                  <a:lnTo>
                    <a:pt x="81746" y="21350"/>
                  </a:lnTo>
                  <a:lnTo>
                    <a:pt x="77048" y="18815"/>
                  </a:lnTo>
                  <a:lnTo>
                    <a:pt x="72272" y="16430"/>
                  </a:lnTo>
                  <a:lnTo>
                    <a:pt x="67423" y="14199"/>
                  </a:lnTo>
                  <a:lnTo>
                    <a:pt x="62504" y="12125"/>
                  </a:lnTo>
                  <a:lnTo>
                    <a:pt x="57522" y="10208"/>
                  </a:lnTo>
                  <a:lnTo>
                    <a:pt x="52481" y="8451"/>
                  </a:lnTo>
                  <a:lnTo>
                    <a:pt x="47387" y="6857"/>
                  </a:lnTo>
                  <a:lnTo>
                    <a:pt x="42244" y="5425"/>
                  </a:lnTo>
                  <a:lnTo>
                    <a:pt x="37058" y="4159"/>
                  </a:lnTo>
                  <a:lnTo>
                    <a:pt x="31834" y="3059"/>
                  </a:lnTo>
                  <a:lnTo>
                    <a:pt x="26578" y="2126"/>
                  </a:lnTo>
                  <a:lnTo>
                    <a:pt x="21295" y="1361"/>
                  </a:lnTo>
                  <a:lnTo>
                    <a:pt x="15990" y="766"/>
                  </a:lnTo>
                  <a:lnTo>
                    <a:pt x="10669" y="340"/>
                  </a:lnTo>
                  <a:lnTo>
                    <a:pt x="5337" y="85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462676" y="1236837"/>
              <a:ext cx="166412" cy="167167"/>
            </a:xfrm>
            <a:custGeom>
              <a:avLst/>
              <a:pathLst>
                <a:path w="166412" h="167167">
                  <a:moveTo>
                    <a:pt x="166412" y="0"/>
                  </a:moveTo>
                  <a:lnTo>
                    <a:pt x="160931" y="89"/>
                  </a:lnTo>
                  <a:lnTo>
                    <a:pt x="155456" y="359"/>
                  </a:lnTo>
                  <a:lnTo>
                    <a:pt x="149992" y="808"/>
                  </a:lnTo>
                  <a:lnTo>
                    <a:pt x="144547" y="1436"/>
                  </a:lnTo>
                  <a:lnTo>
                    <a:pt x="139124" y="2242"/>
                  </a:lnTo>
                  <a:lnTo>
                    <a:pt x="133731" y="3225"/>
                  </a:lnTo>
                  <a:lnTo>
                    <a:pt x="128374" y="4385"/>
                  </a:lnTo>
                  <a:lnTo>
                    <a:pt x="123057" y="5719"/>
                  </a:lnTo>
                  <a:lnTo>
                    <a:pt x="117787" y="7228"/>
                  </a:lnTo>
                  <a:lnTo>
                    <a:pt x="112569" y="8908"/>
                  </a:lnTo>
                  <a:lnTo>
                    <a:pt x="107409" y="10759"/>
                  </a:lnTo>
                  <a:lnTo>
                    <a:pt x="102312" y="12777"/>
                  </a:lnTo>
                  <a:lnTo>
                    <a:pt x="97285" y="14962"/>
                  </a:lnTo>
                  <a:lnTo>
                    <a:pt x="92331" y="17310"/>
                  </a:lnTo>
                  <a:lnTo>
                    <a:pt x="87458" y="19820"/>
                  </a:lnTo>
                  <a:lnTo>
                    <a:pt x="82669" y="22488"/>
                  </a:lnTo>
                  <a:lnTo>
                    <a:pt x="77970" y="25311"/>
                  </a:lnTo>
                  <a:lnTo>
                    <a:pt x="73367" y="28287"/>
                  </a:lnTo>
                  <a:lnTo>
                    <a:pt x="68863" y="31413"/>
                  </a:lnTo>
                  <a:lnTo>
                    <a:pt x="64464" y="34684"/>
                  </a:lnTo>
                  <a:lnTo>
                    <a:pt x="60175" y="38098"/>
                  </a:lnTo>
                  <a:lnTo>
                    <a:pt x="56001" y="41651"/>
                  </a:lnTo>
                  <a:lnTo>
                    <a:pt x="51945" y="45339"/>
                  </a:lnTo>
                  <a:lnTo>
                    <a:pt x="48012" y="49157"/>
                  </a:lnTo>
                  <a:lnTo>
                    <a:pt x="44206" y="53103"/>
                  </a:lnTo>
                  <a:lnTo>
                    <a:pt x="40532" y="57171"/>
                  </a:lnTo>
                  <a:lnTo>
                    <a:pt x="36993" y="61357"/>
                  </a:lnTo>
                  <a:lnTo>
                    <a:pt x="33593" y="65658"/>
                  </a:lnTo>
                  <a:lnTo>
                    <a:pt x="30336" y="70067"/>
                  </a:lnTo>
                  <a:lnTo>
                    <a:pt x="27226" y="74581"/>
                  </a:lnTo>
                  <a:lnTo>
                    <a:pt x="24265" y="79194"/>
                  </a:lnTo>
                  <a:lnTo>
                    <a:pt x="21457" y="83902"/>
                  </a:lnTo>
                  <a:lnTo>
                    <a:pt x="18805" y="88700"/>
                  </a:lnTo>
                  <a:lnTo>
                    <a:pt x="16311" y="93582"/>
                  </a:lnTo>
                  <a:lnTo>
                    <a:pt x="13979" y="98543"/>
                  </a:lnTo>
                  <a:lnTo>
                    <a:pt x="11811" y="103578"/>
                  </a:lnTo>
                  <a:lnTo>
                    <a:pt x="9809" y="108681"/>
                  </a:lnTo>
                  <a:lnTo>
                    <a:pt x="7976" y="113847"/>
                  </a:lnTo>
                  <a:lnTo>
                    <a:pt x="6313" y="119070"/>
                  </a:lnTo>
                  <a:lnTo>
                    <a:pt x="4822" y="124346"/>
                  </a:lnTo>
                  <a:lnTo>
                    <a:pt x="3505" y="129667"/>
                  </a:lnTo>
                  <a:lnTo>
                    <a:pt x="2363" y="135028"/>
                  </a:lnTo>
                  <a:lnTo>
                    <a:pt x="1397" y="140424"/>
                  </a:lnTo>
                  <a:lnTo>
                    <a:pt x="609" y="145849"/>
                  </a:lnTo>
                  <a:lnTo>
                    <a:pt x="0" y="151297"/>
                  </a:lnTo>
                  <a:lnTo>
                    <a:pt x="166412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462676" y="1388135"/>
              <a:ext cx="166412" cy="15869"/>
            </a:xfrm>
            <a:custGeom>
              <a:avLst/>
              <a:pathLst>
                <a:path w="166412" h="15869">
                  <a:moveTo>
                    <a:pt x="0" y="0"/>
                  </a:moveTo>
                  <a:lnTo>
                    <a:pt x="166412" y="1586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461921" y="1236961"/>
              <a:ext cx="334331" cy="334198"/>
            </a:xfrm>
            <a:custGeom>
              <a:avLst/>
              <a:pathLst>
                <a:path w="334331" h="334198">
                  <a:moveTo>
                    <a:pt x="754" y="151174"/>
                  </a:moveTo>
                  <a:lnTo>
                    <a:pt x="334" y="156472"/>
                  </a:lnTo>
                  <a:lnTo>
                    <a:pt x="82" y="161780"/>
                  </a:lnTo>
                  <a:lnTo>
                    <a:pt x="0" y="167094"/>
                  </a:lnTo>
                  <a:lnTo>
                    <a:pt x="86" y="172408"/>
                  </a:lnTo>
                  <a:lnTo>
                    <a:pt x="341" y="177717"/>
                  </a:lnTo>
                  <a:lnTo>
                    <a:pt x="764" y="183014"/>
                  </a:lnTo>
                  <a:lnTo>
                    <a:pt x="1356" y="188296"/>
                  </a:lnTo>
                  <a:lnTo>
                    <a:pt x="2115" y="193556"/>
                  </a:lnTo>
                  <a:lnTo>
                    <a:pt x="3042" y="198789"/>
                  </a:lnTo>
                  <a:lnTo>
                    <a:pt x="4134" y="203991"/>
                  </a:lnTo>
                  <a:lnTo>
                    <a:pt x="5390" y="209154"/>
                  </a:lnTo>
                  <a:lnTo>
                    <a:pt x="6811" y="214276"/>
                  </a:lnTo>
                  <a:lnTo>
                    <a:pt x="8393" y="219349"/>
                  </a:lnTo>
                  <a:lnTo>
                    <a:pt x="10136" y="224370"/>
                  </a:lnTo>
                  <a:lnTo>
                    <a:pt x="12038" y="229333"/>
                  </a:lnTo>
                  <a:lnTo>
                    <a:pt x="14096" y="234233"/>
                  </a:lnTo>
                  <a:lnTo>
                    <a:pt x="16310" y="239064"/>
                  </a:lnTo>
                  <a:lnTo>
                    <a:pt x="18675" y="243824"/>
                  </a:lnTo>
                  <a:lnTo>
                    <a:pt x="21191" y="248505"/>
                  </a:lnTo>
                  <a:lnTo>
                    <a:pt x="23854" y="253104"/>
                  </a:lnTo>
                  <a:lnTo>
                    <a:pt x="26662" y="257616"/>
                  </a:lnTo>
                  <a:lnTo>
                    <a:pt x="29613" y="262037"/>
                  </a:lnTo>
                  <a:lnTo>
                    <a:pt x="32702" y="266362"/>
                  </a:lnTo>
                  <a:lnTo>
                    <a:pt x="35927" y="270586"/>
                  </a:lnTo>
                  <a:lnTo>
                    <a:pt x="39285" y="274705"/>
                  </a:lnTo>
                  <a:lnTo>
                    <a:pt x="42772" y="278716"/>
                  </a:lnTo>
                  <a:lnTo>
                    <a:pt x="46384" y="282614"/>
                  </a:lnTo>
                  <a:lnTo>
                    <a:pt x="50119" y="286395"/>
                  </a:lnTo>
                  <a:lnTo>
                    <a:pt x="53972" y="290055"/>
                  </a:lnTo>
                  <a:lnTo>
                    <a:pt x="57940" y="293592"/>
                  </a:lnTo>
                  <a:lnTo>
                    <a:pt x="62018" y="297000"/>
                  </a:lnTo>
                  <a:lnTo>
                    <a:pt x="66202" y="300277"/>
                  </a:lnTo>
                  <a:lnTo>
                    <a:pt x="70488" y="303419"/>
                  </a:lnTo>
                  <a:lnTo>
                    <a:pt x="74872" y="306423"/>
                  </a:lnTo>
                  <a:lnTo>
                    <a:pt x="79350" y="309286"/>
                  </a:lnTo>
                  <a:lnTo>
                    <a:pt x="83916" y="312006"/>
                  </a:lnTo>
                  <a:lnTo>
                    <a:pt x="88566" y="314579"/>
                  </a:lnTo>
                  <a:lnTo>
                    <a:pt x="93295" y="317003"/>
                  </a:lnTo>
                  <a:lnTo>
                    <a:pt x="98100" y="319276"/>
                  </a:lnTo>
                  <a:lnTo>
                    <a:pt x="102974" y="321394"/>
                  </a:lnTo>
                  <a:lnTo>
                    <a:pt x="107913" y="323357"/>
                  </a:lnTo>
                  <a:lnTo>
                    <a:pt x="112912" y="325162"/>
                  </a:lnTo>
                  <a:lnTo>
                    <a:pt x="117965" y="326806"/>
                  </a:lnTo>
                  <a:lnTo>
                    <a:pt x="123069" y="328290"/>
                  </a:lnTo>
                  <a:lnTo>
                    <a:pt x="128217" y="329610"/>
                  </a:lnTo>
                  <a:lnTo>
                    <a:pt x="133404" y="330766"/>
                  </a:lnTo>
                  <a:lnTo>
                    <a:pt x="138626" y="331756"/>
                  </a:lnTo>
                  <a:lnTo>
                    <a:pt x="143876" y="332580"/>
                  </a:lnTo>
                  <a:lnTo>
                    <a:pt x="149150" y="333237"/>
                  </a:lnTo>
                  <a:lnTo>
                    <a:pt x="154442" y="333726"/>
                  </a:lnTo>
                  <a:lnTo>
                    <a:pt x="159747" y="334046"/>
                  </a:lnTo>
                  <a:lnTo>
                    <a:pt x="165059" y="334198"/>
                  </a:lnTo>
                  <a:lnTo>
                    <a:pt x="170374" y="334180"/>
                  </a:lnTo>
                  <a:lnTo>
                    <a:pt x="175685" y="333994"/>
                  </a:lnTo>
                  <a:lnTo>
                    <a:pt x="180988" y="333639"/>
                  </a:lnTo>
                  <a:lnTo>
                    <a:pt x="186277" y="333115"/>
                  </a:lnTo>
                  <a:lnTo>
                    <a:pt x="191546" y="332424"/>
                  </a:lnTo>
                  <a:lnTo>
                    <a:pt x="196791" y="331565"/>
                  </a:lnTo>
                  <a:lnTo>
                    <a:pt x="202006" y="330540"/>
                  </a:lnTo>
                  <a:lnTo>
                    <a:pt x="207186" y="329350"/>
                  </a:lnTo>
                  <a:lnTo>
                    <a:pt x="212325" y="327996"/>
                  </a:lnTo>
                  <a:lnTo>
                    <a:pt x="217418" y="326479"/>
                  </a:lnTo>
                  <a:lnTo>
                    <a:pt x="222461" y="324801"/>
                  </a:lnTo>
                  <a:lnTo>
                    <a:pt x="227448" y="322964"/>
                  </a:lnTo>
                  <a:lnTo>
                    <a:pt x="232374" y="320969"/>
                  </a:lnTo>
                  <a:lnTo>
                    <a:pt x="237234" y="318818"/>
                  </a:lnTo>
                  <a:lnTo>
                    <a:pt x="242023" y="316514"/>
                  </a:lnTo>
                  <a:lnTo>
                    <a:pt x="246737" y="314059"/>
                  </a:lnTo>
                  <a:lnTo>
                    <a:pt x="251370" y="311455"/>
                  </a:lnTo>
                  <a:lnTo>
                    <a:pt x="255918" y="308706"/>
                  </a:lnTo>
                  <a:lnTo>
                    <a:pt x="260377" y="305813"/>
                  </a:lnTo>
                  <a:lnTo>
                    <a:pt x="264741" y="302780"/>
                  </a:lnTo>
                  <a:lnTo>
                    <a:pt x="269006" y="299609"/>
                  </a:lnTo>
                  <a:lnTo>
                    <a:pt x="273169" y="296305"/>
                  </a:lnTo>
                  <a:lnTo>
                    <a:pt x="277224" y="292870"/>
                  </a:lnTo>
                  <a:lnTo>
                    <a:pt x="281168" y="289308"/>
                  </a:lnTo>
                  <a:lnTo>
                    <a:pt x="284997" y="285622"/>
                  </a:lnTo>
                  <a:lnTo>
                    <a:pt x="288707" y="281817"/>
                  </a:lnTo>
                  <a:lnTo>
                    <a:pt x="292294" y="277895"/>
                  </a:lnTo>
                  <a:lnTo>
                    <a:pt x="295755" y="273862"/>
                  </a:lnTo>
                  <a:lnTo>
                    <a:pt x="299085" y="269720"/>
                  </a:lnTo>
                  <a:lnTo>
                    <a:pt x="302283" y="265475"/>
                  </a:lnTo>
                  <a:lnTo>
                    <a:pt x="305343" y="261130"/>
                  </a:lnTo>
                  <a:lnTo>
                    <a:pt x="308264" y="256690"/>
                  </a:lnTo>
                  <a:lnTo>
                    <a:pt x="311043" y="252160"/>
                  </a:lnTo>
                  <a:lnTo>
                    <a:pt x="313676" y="247543"/>
                  </a:lnTo>
                  <a:lnTo>
                    <a:pt x="316160" y="242845"/>
                  </a:lnTo>
                  <a:lnTo>
                    <a:pt x="318495" y="238071"/>
                  </a:lnTo>
                  <a:lnTo>
                    <a:pt x="320676" y="233224"/>
                  </a:lnTo>
                  <a:lnTo>
                    <a:pt x="322702" y="228311"/>
                  </a:lnTo>
                  <a:lnTo>
                    <a:pt x="324571" y="223336"/>
                  </a:lnTo>
                  <a:lnTo>
                    <a:pt x="326281" y="218304"/>
                  </a:lnTo>
                  <a:lnTo>
                    <a:pt x="327830" y="213220"/>
                  </a:lnTo>
                  <a:lnTo>
                    <a:pt x="329217" y="208089"/>
                  </a:lnTo>
                  <a:lnTo>
                    <a:pt x="330440" y="202917"/>
                  </a:lnTo>
                  <a:lnTo>
                    <a:pt x="331498" y="197709"/>
                  </a:lnTo>
                  <a:lnTo>
                    <a:pt x="332389" y="192470"/>
                  </a:lnTo>
                  <a:lnTo>
                    <a:pt x="333114" y="187205"/>
                  </a:lnTo>
                  <a:lnTo>
                    <a:pt x="333671" y="181919"/>
                  </a:lnTo>
                  <a:lnTo>
                    <a:pt x="334060" y="176619"/>
                  </a:lnTo>
                  <a:lnTo>
                    <a:pt x="334280" y="171309"/>
                  </a:lnTo>
                  <a:lnTo>
                    <a:pt x="334331" y="165995"/>
                  </a:lnTo>
                  <a:lnTo>
                    <a:pt x="334213" y="160681"/>
                  </a:lnTo>
                  <a:lnTo>
                    <a:pt x="333927" y="155374"/>
                  </a:lnTo>
                  <a:lnTo>
                    <a:pt x="333471" y="150079"/>
                  </a:lnTo>
                  <a:lnTo>
                    <a:pt x="332848" y="144801"/>
                  </a:lnTo>
                  <a:lnTo>
                    <a:pt x="332057" y="139546"/>
                  </a:lnTo>
                  <a:lnTo>
                    <a:pt x="331100" y="134318"/>
                  </a:lnTo>
                  <a:lnTo>
                    <a:pt x="329977" y="129124"/>
                  </a:lnTo>
                  <a:lnTo>
                    <a:pt x="328689" y="123967"/>
                  </a:lnTo>
                  <a:lnTo>
                    <a:pt x="327238" y="118855"/>
                  </a:lnTo>
                  <a:lnTo>
                    <a:pt x="325625" y="113791"/>
                  </a:lnTo>
                  <a:lnTo>
                    <a:pt x="323852" y="108780"/>
                  </a:lnTo>
                  <a:lnTo>
                    <a:pt x="321921" y="103829"/>
                  </a:lnTo>
                  <a:lnTo>
                    <a:pt x="319834" y="98942"/>
                  </a:lnTo>
                  <a:lnTo>
                    <a:pt x="317592" y="94123"/>
                  </a:lnTo>
                  <a:lnTo>
                    <a:pt x="315198" y="89378"/>
                  </a:lnTo>
                  <a:lnTo>
                    <a:pt x="312654" y="84712"/>
                  </a:lnTo>
                  <a:lnTo>
                    <a:pt x="309963" y="80129"/>
                  </a:lnTo>
                  <a:lnTo>
                    <a:pt x="307128" y="75633"/>
                  </a:lnTo>
                  <a:lnTo>
                    <a:pt x="304152" y="71230"/>
                  </a:lnTo>
                  <a:lnTo>
                    <a:pt x="301037" y="66924"/>
                  </a:lnTo>
                  <a:lnTo>
                    <a:pt x="297786" y="62719"/>
                  </a:lnTo>
                  <a:lnTo>
                    <a:pt x="294404" y="58620"/>
                  </a:lnTo>
                  <a:lnTo>
                    <a:pt x="290893" y="54630"/>
                  </a:lnTo>
                  <a:lnTo>
                    <a:pt x="287257" y="50754"/>
                  </a:lnTo>
                  <a:lnTo>
                    <a:pt x="283500" y="46995"/>
                  </a:lnTo>
                  <a:lnTo>
                    <a:pt x="279625" y="43358"/>
                  </a:lnTo>
                  <a:lnTo>
                    <a:pt x="275636" y="39846"/>
                  </a:lnTo>
                  <a:lnTo>
                    <a:pt x="271538" y="36462"/>
                  </a:lnTo>
                  <a:lnTo>
                    <a:pt x="267335" y="33210"/>
                  </a:lnTo>
                  <a:lnTo>
                    <a:pt x="263030" y="30094"/>
                  </a:lnTo>
                  <a:lnTo>
                    <a:pt x="258628" y="27115"/>
                  </a:lnTo>
                  <a:lnTo>
                    <a:pt x="254133" y="24279"/>
                  </a:lnTo>
                  <a:lnTo>
                    <a:pt x="249551" y="21586"/>
                  </a:lnTo>
                  <a:lnTo>
                    <a:pt x="244886" y="19041"/>
                  </a:lnTo>
                  <a:lnTo>
                    <a:pt x="240142" y="16645"/>
                  </a:lnTo>
                  <a:lnTo>
                    <a:pt x="235324" y="14402"/>
                  </a:lnTo>
                  <a:lnTo>
                    <a:pt x="230437" y="12312"/>
                  </a:lnTo>
                  <a:lnTo>
                    <a:pt x="225487" y="10379"/>
                  </a:lnTo>
                  <a:lnTo>
                    <a:pt x="220477" y="8604"/>
                  </a:lnTo>
                  <a:lnTo>
                    <a:pt x="215414" y="6990"/>
                  </a:lnTo>
                  <a:lnTo>
                    <a:pt x="210302" y="5537"/>
                  </a:lnTo>
                  <a:lnTo>
                    <a:pt x="205146" y="4247"/>
                  </a:lnTo>
                  <a:lnTo>
                    <a:pt x="199952" y="3122"/>
                  </a:lnTo>
                  <a:lnTo>
                    <a:pt x="194724" y="2163"/>
                  </a:lnTo>
                  <a:lnTo>
                    <a:pt x="189469" y="1370"/>
                  </a:lnTo>
                  <a:lnTo>
                    <a:pt x="184191" y="745"/>
                  </a:lnTo>
                  <a:lnTo>
                    <a:pt x="178896" y="288"/>
                  </a:lnTo>
                  <a:lnTo>
                    <a:pt x="173590" y="0"/>
                  </a:lnTo>
                  <a:lnTo>
                    <a:pt x="167167" y="1670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629088" y="1236837"/>
              <a:ext cx="6422" cy="167167"/>
            </a:xfrm>
            <a:custGeom>
              <a:avLst/>
              <a:pathLst>
                <a:path w="6422" h="167167">
                  <a:moveTo>
                    <a:pt x="6422" y="123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173690" y="1546402"/>
              <a:ext cx="38876" cy="167167"/>
            </a:xfrm>
            <a:custGeom>
              <a:avLst/>
              <a:pathLst>
                <a:path w="38876" h="167167">
                  <a:moveTo>
                    <a:pt x="38876" y="0"/>
                  </a:moveTo>
                  <a:lnTo>
                    <a:pt x="32338" y="127"/>
                  </a:lnTo>
                  <a:lnTo>
                    <a:pt x="25811" y="511"/>
                  </a:lnTo>
                  <a:lnTo>
                    <a:pt x="19303" y="1149"/>
                  </a:lnTo>
                  <a:lnTo>
                    <a:pt x="12825" y="2042"/>
                  </a:lnTo>
                  <a:lnTo>
                    <a:pt x="6388" y="3187"/>
                  </a:lnTo>
                  <a:lnTo>
                    <a:pt x="0" y="4583"/>
                  </a:lnTo>
                  <a:lnTo>
                    <a:pt x="38876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173690" y="1550985"/>
              <a:ext cx="38876" cy="162584"/>
            </a:xfrm>
            <a:custGeom>
              <a:avLst/>
              <a:pathLst>
                <a:path w="38876" h="162584">
                  <a:moveTo>
                    <a:pt x="0" y="0"/>
                  </a:moveTo>
                  <a:lnTo>
                    <a:pt x="38876" y="16258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045404" y="1550985"/>
              <a:ext cx="334313" cy="329750"/>
            </a:xfrm>
            <a:custGeom>
              <a:avLst/>
              <a:pathLst>
                <a:path w="334313" h="329750">
                  <a:moveTo>
                    <a:pt x="128286" y="0"/>
                  </a:moveTo>
                  <a:lnTo>
                    <a:pt x="123163" y="1310"/>
                  </a:lnTo>
                  <a:lnTo>
                    <a:pt x="118085" y="2783"/>
                  </a:lnTo>
                  <a:lnTo>
                    <a:pt x="113055" y="4415"/>
                  </a:lnTo>
                  <a:lnTo>
                    <a:pt x="108080" y="6205"/>
                  </a:lnTo>
                  <a:lnTo>
                    <a:pt x="103164" y="8152"/>
                  </a:lnTo>
                  <a:lnTo>
                    <a:pt x="98311" y="10253"/>
                  </a:lnTo>
                  <a:lnTo>
                    <a:pt x="93528" y="12507"/>
                  </a:lnTo>
                  <a:lnTo>
                    <a:pt x="88819" y="14911"/>
                  </a:lnTo>
                  <a:lnTo>
                    <a:pt x="84187" y="17462"/>
                  </a:lnTo>
                  <a:lnTo>
                    <a:pt x="79639" y="20159"/>
                  </a:lnTo>
                  <a:lnTo>
                    <a:pt x="75178" y="22999"/>
                  </a:lnTo>
                  <a:lnTo>
                    <a:pt x="70810" y="25978"/>
                  </a:lnTo>
                  <a:lnTo>
                    <a:pt x="66538" y="29093"/>
                  </a:lnTo>
                  <a:lnTo>
                    <a:pt x="62366" y="32342"/>
                  </a:lnTo>
                  <a:lnTo>
                    <a:pt x="58299" y="35722"/>
                  </a:lnTo>
                  <a:lnTo>
                    <a:pt x="54342" y="39228"/>
                  </a:lnTo>
                  <a:lnTo>
                    <a:pt x="50497" y="42858"/>
                  </a:lnTo>
                  <a:lnTo>
                    <a:pt x="46769" y="46608"/>
                  </a:lnTo>
                  <a:lnTo>
                    <a:pt x="43161" y="50474"/>
                  </a:lnTo>
                  <a:lnTo>
                    <a:pt x="39677" y="54452"/>
                  </a:lnTo>
                  <a:lnTo>
                    <a:pt x="36321" y="58538"/>
                  </a:lnTo>
                  <a:lnTo>
                    <a:pt x="33096" y="62728"/>
                  </a:lnTo>
                  <a:lnTo>
                    <a:pt x="30005" y="67018"/>
                  </a:lnTo>
                  <a:lnTo>
                    <a:pt x="27051" y="71403"/>
                  </a:lnTo>
                  <a:lnTo>
                    <a:pt x="24237" y="75880"/>
                  </a:lnTo>
                  <a:lnTo>
                    <a:pt x="21567" y="80444"/>
                  </a:lnTo>
                  <a:lnTo>
                    <a:pt x="19042" y="85090"/>
                  </a:lnTo>
                  <a:lnTo>
                    <a:pt x="16665" y="89813"/>
                  </a:lnTo>
                  <a:lnTo>
                    <a:pt x="14439" y="94609"/>
                  </a:lnTo>
                  <a:lnTo>
                    <a:pt x="12365" y="99473"/>
                  </a:lnTo>
                  <a:lnTo>
                    <a:pt x="10447" y="104401"/>
                  </a:lnTo>
                  <a:lnTo>
                    <a:pt x="8685" y="109386"/>
                  </a:lnTo>
                  <a:lnTo>
                    <a:pt x="7082" y="114425"/>
                  </a:lnTo>
                  <a:lnTo>
                    <a:pt x="5639" y="119512"/>
                  </a:lnTo>
                  <a:lnTo>
                    <a:pt x="4357" y="124642"/>
                  </a:lnTo>
                  <a:lnTo>
                    <a:pt x="3239" y="129810"/>
                  </a:lnTo>
                  <a:lnTo>
                    <a:pt x="2284" y="135011"/>
                  </a:lnTo>
                  <a:lnTo>
                    <a:pt x="1495" y="140239"/>
                  </a:lnTo>
                  <a:lnTo>
                    <a:pt x="871" y="145490"/>
                  </a:lnTo>
                  <a:lnTo>
                    <a:pt x="414" y="150758"/>
                  </a:lnTo>
                  <a:lnTo>
                    <a:pt x="123" y="156037"/>
                  </a:lnTo>
                  <a:lnTo>
                    <a:pt x="0" y="161323"/>
                  </a:lnTo>
                  <a:lnTo>
                    <a:pt x="43" y="166611"/>
                  </a:lnTo>
                  <a:lnTo>
                    <a:pt x="254" y="171894"/>
                  </a:lnTo>
                  <a:lnTo>
                    <a:pt x="632" y="177168"/>
                  </a:lnTo>
                  <a:lnTo>
                    <a:pt x="1177" y="182428"/>
                  </a:lnTo>
                  <a:lnTo>
                    <a:pt x="1887" y="187668"/>
                  </a:lnTo>
                  <a:lnTo>
                    <a:pt x="2763" y="192882"/>
                  </a:lnTo>
                  <a:lnTo>
                    <a:pt x="3804" y="198066"/>
                  </a:lnTo>
                  <a:lnTo>
                    <a:pt x="5008" y="203215"/>
                  </a:lnTo>
                  <a:lnTo>
                    <a:pt x="6374" y="208323"/>
                  </a:lnTo>
                  <a:lnTo>
                    <a:pt x="7901" y="213386"/>
                  </a:lnTo>
                  <a:lnTo>
                    <a:pt x="9587" y="218397"/>
                  </a:lnTo>
                  <a:lnTo>
                    <a:pt x="11431" y="223353"/>
                  </a:lnTo>
                  <a:lnTo>
                    <a:pt x="13431" y="228248"/>
                  </a:lnTo>
                  <a:lnTo>
                    <a:pt x="15585" y="233077"/>
                  </a:lnTo>
                  <a:lnTo>
                    <a:pt x="17890" y="237835"/>
                  </a:lnTo>
                  <a:lnTo>
                    <a:pt x="20345" y="242519"/>
                  </a:lnTo>
                  <a:lnTo>
                    <a:pt x="22946" y="247122"/>
                  </a:lnTo>
                  <a:lnTo>
                    <a:pt x="25692" y="251641"/>
                  </a:lnTo>
                  <a:lnTo>
                    <a:pt x="28580" y="256071"/>
                  </a:lnTo>
                  <a:lnTo>
                    <a:pt x="31606" y="260407"/>
                  </a:lnTo>
                  <a:lnTo>
                    <a:pt x="34767" y="264645"/>
                  </a:lnTo>
                  <a:lnTo>
                    <a:pt x="38061" y="268781"/>
                  </a:lnTo>
                  <a:lnTo>
                    <a:pt x="41485" y="272811"/>
                  </a:lnTo>
                  <a:lnTo>
                    <a:pt x="45034" y="276731"/>
                  </a:lnTo>
                  <a:lnTo>
                    <a:pt x="48705" y="280536"/>
                  </a:lnTo>
                  <a:lnTo>
                    <a:pt x="52495" y="284224"/>
                  </a:lnTo>
                  <a:lnTo>
                    <a:pt x="56399" y="287789"/>
                  </a:lnTo>
                  <a:lnTo>
                    <a:pt x="60414" y="291230"/>
                  </a:lnTo>
                  <a:lnTo>
                    <a:pt x="64536" y="294542"/>
                  </a:lnTo>
                  <a:lnTo>
                    <a:pt x="68761" y="297721"/>
                  </a:lnTo>
                  <a:lnTo>
                    <a:pt x="73084" y="300766"/>
                  </a:lnTo>
                  <a:lnTo>
                    <a:pt x="77502" y="303672"/>
                  </a:lnTo>
                  <a:lnTo>
                    <a:pt x="82009" y="306437"/>
                  </a:lnTo>
                  <a:lnTo>
                    <a:pt x="86601" y="309058"/>
                  </a:lnTo>
                  <a:lnTo>
                    <a:pt x="91274" y="311533"/>
                  </a:lnTo>
                  <a:lnTo>
                    <a:pt x="96023" y="313858"/>
                  </a:lnTo>
                  <a:lnTo>
                    <a:pt x="100843" y="316033"/>
                  </a:lnTo>
                  <a:lnTo>
                    <a:pt x="105729" y="318053"/>
                  </a:lnTo>
                  <a:lnTo>
                    <a:pt x="110677" y="319919"/>
                  </a:lnTo>
                  <a:lnTo>
                    <a:pt x="115681" y="321626"/>
                  </a:lnTo>
                  <a:lnTo>
                    <a:pt x="120737" y="323175"/>
                  </a:lnTo>
                  <a:lnTo>
                    <a:pt x="125839" y="324563"/>
                  </a:lnTo>
                  <a:lnTo>
                    <a:pt x="130982" y="325789"/>
                  </a:lnTo>
                  <a:lnTo>
                    <a:pt x="136162" y="326851"/>
                  </a:lnTo>
                  <a:lnTo>
                    <a:pt x="141373" y="327750"/>
                  </a:lnTo>
                  <a:lnTo>
                    <a:pt x="146610" y="328483"/>
                  </a:lnTo>
                  <a:lnTo>
                    <a:pt x="151867" y="329050"/>
                  </a:lnTo>
                  <a:lnTo>
                    <a:pt x="157139" y="329450"/>
                  </a:lnTo>
                  <a:lnTo>
                    <a:pt x="162422" y="329684"/>
                  </a:lnTo>
                  <a:lnTo>
                    <a:pt x="167709" y="329750"/>
                  </a:lnTo>
                  <a:lnTo>
                    <a:pt x="172996" y="329649"/>
                  </a:lnTo>
                  <a:lnTo>
                    <a:pt x="178276" y="329381"/>
                  </a:lnTo>
                  <a:lnTo>
                    <a:pt x="183546" y="328946"/>
                  </a:lnTo>
                  <a:lnTo>
                    <a:pt x="188799" y="328345"/>
                  </a:lnTo>
                  <a:lnTo>
                    <a:pt x="194031" y="327578"/>
                  </a:lnTo>
                  <a:lnTo>
                    <a:pt x="199236" y="326645"/>
                  </a:lnTo>
                  <a:lnTo>
                    <a:pt x="204409" y="325549"/>
                  </a:lnTo>
                  <a:lnTo>
                    <a:pt x="209544" y="324289"/>
                  </a:lnTo>
                  <a:lnTo>
                    <a:pt x="214637" y="322868"/>
                  </a:lnTo>
                  <a:lnTo>
                    <a:pt x="219683" y="321286"/>
                  </a:lnTo>
                  <a:lnTo>
                    <a:pt x="224676" y="319546"/>
                  </a:lnTo>
                  <a:lnTo>
                    <a:pt x="229611" y="317648"/>
                  </a:lnTo>
                  <a:lnTo>
                    <a:pt x="234484" y="315596"/>
                  </a:lnTo>
                  <a:lnTo>
                    <a:pt x="239290" y="313390"/>
                  </a:lnTo>
                  <a:lnTo>
                    <a:pt x="244023" y="311033"/>
                  </a:lnTo>
                  <a:lnTo>
                    <a:pt x="248680" y="308528"/>
                  </a:lnTo>
                  <a:lnTo>
                    <a:pt x="253255" y="305877"/>
                  </a:lnTo>
                  <a:lnTo>
                    <a:pt x="257743" y="303083"/>
                  </a:lnTo>
                  <a:lnTo>
                    <a:pt x="262142" y="300148"/>
                  </a:lnTo>
                  <a:lnTo>
                    <a:pt x="266445" y="297075"/>
                  </a:lnTo>
                  <a:lnTo>
                    <a:pt x="270649" y="293868"/>
                  </a:lnTo>
                  <a:lnTo>
                    <a:pt x="274749" y="290529"/>
                  </a:lnTo>
                  <a:lnTo>
                    <a:pt x="278742" y="287062"/>
                  </a:lnTo>
                  <a:lnTo>
                    <a:pt x="282623" y="283471"/>
                  </a:lnTo>
                  <a:lnTo>
                    <a:pt x="286388" y="279759"/>
                  </a:lnTo>
                  <a:lnTo>
                    <a:pt x="290035" y="275930"/>
                  </a:lnTo>
                  <a:lnTo>
                    <a:pt x="293558" y="271987"/>
                  </a:lnTo>
                  <a:lnTo>
                    <a:pt x="296955" y="267935"/>
                  </a:lnTo>
                  <a:lnTo>
                    <a:pt x="300222" y="263777"/>
                  </a:lnTo>
                  <a:lnTo>
                    <a:pt x="303356" y="259518"/>
                  </a:lnTo>
                  <a:lnTo>
                    <a:pt x="306353" y="255162"/>
                  </a:lnTo>
                  <a:lnTo>
                    <a:pt x="309212" y="250714"/>
                  </a:lnTo>
                  <a:lnTo>
                    <a:pt x="311928" y="246177"/>
                  </a:lnTo>
                  <a:lnTo>
                    <a:pt x="314499" y="241557"/>
                  </a:lnTo>
                  <a:lnTo>
                    <a:pt x="316923" y="236858"/>
                  </a:lnTo>
                  <a:lnTo>
                    <a:pt x="319197" y="232084"/>
                  </a:lnTo>
                  <a:lnTo>
                    <a:pt x="321319" y="227241"/>
                  </a:lnTo>
                  <a:lnTo>
                    <a:pt x="323287" y="222333"/>
                  </a:lnTo>
                  <a:lnTo>
                    <a:pt x="325099" y="217365"/>
                  </a:lnTo>
                  <a:lnTo>
                    <a:pt x="326752" y="212343"/>
                  </a:lnTo>
                  <a:lnTo>
                    <a:pt x="328246" y="207271"/>
                  </a:lnTo>
                  <a:lnTo>
                    <a:pt x="329579" y="202154"/>
                  </a:lnTo>
                  <a:lnTo>
                    <a:pt x="330749" y="196997"/>
                  </a:lnTo>
                  <a:lnTo>
                    <a:pt x="331756" y="191806"/>
                  </a:lnTo>
                  <a:lnTo>
                    <a:pt x="332597" y="186586"/>
                  </a:lnTo>
                  <a:lnTo>
                    <a:pt x="333274" y="181342"/>
                  </a:lnTo>
                  <a:lnTo>
                    <a:pt x="333784" y="176079"/>
                  </a:lnTo>
                  <a:lnTo>
                    <a:pt x="334127" y="170802"/>
                  </a:lnTo>
                  <a:lnTo>
                    <a:pt x="334304" y="165518"/>
                  </a:lnTo>
                  <a:lnTo>
                    <a:pt x="334313" y="160230"/>
                  </a:lnTo>
                  <a:lnTo>
                    <a:pt x="334155" y="154945"/>
                  </a:lnTo>
                  <a:lnTo>
                    <a:pt x="333830" y="149667"/>
                  </a:lnTo>
                  <a:lnTo>
                    <a:pt x="333338" y="144402"/>
                  </a:lnTo>
                  <a:lnTo>
                    <a:pt x="332680" y="139156"/>
                  </a:lnTo>
                  <a:lnTo>
                    <a:pt x="331856" y="133933"/>
                  </a:lnTo>
                  <a:lnTo>
                    <a:pt x="330868" y="128738"/>
                  </a:lnTo>
                  <a:lnTo>
                    <a:pt x="329715" y="123578"/>
                  </a:lnTo>
                  <a:lnTo>
                    <a:pt x="328400" y="118456"/>
                  </a:lnTo>
                  <a:lnTo>
                    <a:pt x="326924" y="113379"/>
                  </a:lnTo>
                  <a:lnTo>
                    <a:pt x="325288" y="108351"/>
                  </a:lnTo>
                  <a:lnTo>
                    <a:pt x="323494" y="103377"/>
                  </a:lnTo>
                  <a:lnTo>
                    <a:pt x="321543" y="98462"/>
                  </a:lnTo>
                  <a:lnTo>
                    <a:pt x="319438" y="93612"/>
                  </a:lnTo>
                  <a:lnTo>
                    <a:pt x="317180" y="88830"/>
                  </a:lnTo>
                  <a:lnTo>
                    <a:pt x="314773" y="84123"/>
                  </a:lnTo>
                  <a:lnTo>
                    <a:pt x="312217" y="79493"/>
                  </a:lnTo>
                  <a:lnTo>
                    <a:pt x="309517" y="74947"/>
                  </a:lnTo>
                  <a:lnTo>
                    <a:pt x="306674" y="70489"/>
                  </a:lnTo>
                  <a:lnTo>
                    <a:pt x="303692" y="66123"/>
                  </a:lnTo>
                  <a:lnTo>
                    <a:pt x="300573" y="61853"/>
                  </a:lnTo>
                  <a:lnTo>
                    <a:pt x="297320" y="57684"/>
                  </a:lnTo>
                  <a:lnTo>
                    <a:pt x="293937" y="53620"/>
                  </a:lnTo>
                  <a:lnTo>
                    <a:pt x="290428" y="49665"/>
                  </a:lnTo>
                  <a:lnTo>
                    <a:pt x="286795" y="45823"/>
                  </a:lnTo>
                  <a:lnTo>
                    <a:pt x="283042" y="42098"/>
                  </a:lnTo>
                  <a:lnTo>
                    <a:pt x="279174" y="38493"/>
                  </a:lnTo>
                  <a:lnTo>
                    <a:pt x="275193" y="35013"/>
                  </a:lnTo>
                  <a:lnTo>
                    <a:pt x="271104" y="31660"/>
                  </a:lnTo>
                  <a:lnTo>
                    <a:pt x="266912" y="28438"/>
                  </a:lnTo>
                  <a:lnTo>
                    <a:pt x="262619" y="25350"/>
                  </a:lnTo>
                  <a:lnTo>
                    <a:pt x="258231" y="22400"/>
                  </a:lnTo>
                  <a:lnTo>
                    <a:pt x="253752" y="19590"/>
                  </a:lnTo>
                  <a:lnTo>
                    <a:pt x="249186" y="16923"/>
                  </a:lnTo>
                  <a:lnTo>
                    <a:pt x="244538" y="14402"/>
                  </a:lnTo>
                  <a:lnTo>
                    <a:pt x="239813" y="12029"/>
                  </a:lnTo>
                  <a:lnTo>
                    <a:pt x="235015" y="9806"/>
                  </a:lnTo>
                  <a:lnTo>
                    <a:pt x="230149" y="7737"/>
                  </a:lnTo>
                  <a:lnTo>
                    <a:pt x="225221" y="5822"/>
                  </a:lnTo>
                  <a:lnTo>
                    <a:pt x="220234" y="4064"/>
                  </a:lnTo>
                  <a:lnTo>
                    <a:pt x="215194" y="2465"/>
                  </a:lnTo>
                  <a:lnTo>
                    <a:pt x="167162" y="1625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3212566" y="1546402"/>
              <a:ext cx="48031" cy="167167"/>
            </a:xfrm>
            <a:custGeom>
              <a:avLst/>
              <a:pathLst>
                <a:path w="48031" h="167167">
                  <a:moveTo>
                    <a:pt x="48031" y="7048"/>
                  </a:moveTo>
                  <a:lnTo>
                    <a:pt x="42167" y="5405"/>
                  </a:lnTo>
                  <a:lnTo>
                    <a:pt x="36248" y="3977"/>
                  </a:lnTo>
                  <a:lnTo>
                    <a:pt x="30280" y="2765"/>
                  </a:lnTo>
                  <a:lnTo>
                    <a:pt x="24272" y="1771"/>
                  </a:lnTo>
                  <a:lnTo>
                    <a:pt x="18232" y="997"/>
                  </a:lnTo>
                  <a:lnTo>
                    <a:pt x="12168" y="443"/>
                  </a:lnTo>
                  <a:lnTo>
                    <a:pt x="6088" y="11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845259" y="1943516"/>
              <a:ext cx="33524" cy="167167"/>
            </a:xfrm>
            <a:custGeom>
              <a:avLst/>
              <a:pathLst>
                <a:path w="33524" h="167167">
                  <a:moveTo>
                    <a:pt x="33524" y="0"/>
                  </a:moveTo>
                  <a:lnTo>
                    <a:pt x="26775" y="136"/>
                  </a:lnTo>
                  <a:lnTo>
                    <a:pt x="20037" y="544"/>
                  </a:lnTo>
                  <a:lnTo>
                    <a:pt x="13321" y="1225"/>
                  </a:lnTo>
                  <a:lnTo>
                    <a:pt x="6638" y="2176"/>
                  </a:lnTo>
                  <a:lnTo>
                    <a:pt x="0" y="3395"/>
                  </a:lnTo>
                  <a:lnTo>
                    <a:pt x="33524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845259" y="1946912"/>
              <a:ext cx="33524" cy="163771"/>
            </a:xfrm>
            <a:custGeom>
              <a:avLst/>
              <a:pathLst>
                <a:path w="33524" h="163771">
                  <a:moveTo>
                    <a:pt x="0" y="0"/>
                  </a:moveTo>
                  <a:lnTo>
                    <a:pt x="33524" y="163771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785936" y="1946912"/>
              <a:ext cx="92846" cy="163771"/>
            </a:xfrm>
            <a:custGeom>
              <a:avLst/>
              <a:pathLst>
                <a:path w="92846" h="163771">
                  <a:moveTo>
                    <a:pt x="59322" y="0"/>
                  </a:moveTo>
                  <a:lnTo>
                    <a:pt x="53583" y="1280"/>
                  </a:lnTo>
                  <a:lnTo>
                    <a:pt x="47893" y="2761"/>
                  </a:lnTo>
                  <a:lnTo>
                    <a:pt x="42258" y="4442"/>
                  </a:lnTo>
                  <a:lnTo>
                    <a:pt x="36686" y="6320"/>
                  </a:lnTo>
                  <a:lnTo>
                    <a:pt x="31183" y="8392"/>
                  </a:lnTo>
                  <a:lnTo>
                    <a:pt x="25756" y="10657"/>
                  </a:lnTo>
                  <a:lnTo>
                    <a:pt x="20413" y="13111"/>
                  </a:lnTo>
                  <a:lnTo>
                    <a:pt x="15159" y="15752"/>
                  </a:lnTo>
                  <a:lnTo>
                    <a:pt x="10001" y="18576"/>
                  </a:lnTo>
                  <a:lnTo>
                    <a:pt x="4946" y="21579"/>
                  </a:lnTo>
                  <a:lnTo>
                    <a:pt x="0" y="24759"/>
                  </a:lnTo>
                  <a:lnTo>
                    <a:pt x="92846" y="1637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711616" y="1943516"/>
              <a:ext cx="334324" cy="334326"/>
            </a:xfrm>
            <a:custGeom>
              <a:avLst/>
              <a:pathLst>
                <a:path w="334324" h="334326">
                  <a:moveTo>
                    <a:pt x="74320" y="28155"/>
                  </a:moveTo>
                  <a:lnTo>
                    <a:pt x="69969" y="31161"/>
                  </a:lnTo>
                  <a:lnTo>
                    <a:pt x="65716" y="34303"/>
                  </a:lnTo>
                  <a:lnTo>
                    <a:pt x="61565" y="37579"/>
                  </a:lnTo>
                  <a:lnTo>
                    <a:pt x="57519" y="40984"/>
                  </a:lnTo>
                  <a:lnTo>
                    <a:pt x="53582" y="44515"/>
                  </a:lnTo>
                  <a:lnTo>
                    <a:pt x="49760" y="48169"/>
                  </a:lnTo>
                  <a:lnTo>
                    <a:pt x="46054" y="51942"/>
                  </a:lnTo>
                  <a:lnTo>
                    <a:pt x="42471" y="55831"/>
                  </a:lnTo>
                  <a:lnTo>
                    <a:pt x="39011" y="59830"/>
                  </a:lnTo>
                  <a:lnTo>
                    <a:pt x="35680" y="63938"/>
                  </a:lnTo>
                  <a:lnTo>
                    <a:pt x="32481" y="68148"/>
                  </a:lnTo>
                  <a:lnTo>
                    <a:pt x="29417" y="72458"/>
                  </a:lnTo>
                  <a:lnTo>
                    <a:pt x="26490" y="76862"/>
                  </a:lnTo>
                  <a:lnTo>
                    <a:pt x="23704" y="81357"/>
                  </a:lnTo>
                  <a:lnTo>
                    <a:pt x="21061" y="85938"/>
                  </a:lnTo>
                  <a:lnTo>
                    <a:pt x="18565" y="90600"/>
                  </a:lnTo>
                  <a:lnTo>
                    <a:pt x="16218" y="95338"/>
                  </a:lnTo>
                  <a:lnTo>
                    <a:pt x="14021" y="100149"/>
                  </a:lnTo>
                  <a:lnTo>
                    <a:pt x="11978" y="105026"/>
                  </a:lnTo>
                  <a:lnTo>
                    <a:pt x="10090" y="109966"/>
                  </a:lnTo>
                  <a:lnTo>
                    <a:pt x="8360" y="114963"/>
                  </a:lnTo>
                  <a:lnTo>
                    <a:pt x="6788" y="120012"/>
                  </a:lnTo>
                  <a:lnTo>
                    <a:pt x="5377" y="125108"/>
                  </a:lnTo>
                  <a:lnTo>
                    <a:pt x="4127" y="130247"/>
                  </a:lnTo>
                  <a:lnTo>
                    <a:pt x="3041" y="135422"/>
                  </a:lnTo>
                  <a:lnTo>
                    <a:pt x="2119" y="140629"/>
                  </a:lnTo>
                  <a:lnTo>
                    <a:pt x="1362" y="145863"/>
                  </a:lnTo>
                  <a:lnTo>
                    <a:pt x="772" y="151118"/>
                  </a:lnTo>
                  <a:lnTo>
                    <a:pt x="347" y="156389"/>
                  </a:lnTo>
                  <a:lnTo>
                    <a:pt x="90" y="161671"/>
                  </a:lnTo>
                  <a:lnTo>
                    <a:pt x="0" y="166958"/>
                  </a:lnTo>
                  <a:lnTo>
                    <a:pt x="77" y="172246"/>
                  </a:lnTo>
                  <a:lnTo>
                    <a:pt x="321" y="177528"/>
                  </a:lnTo>
                  <a:lnTo>
                    <a:pt x="732" y="182801"/>
                  </a:lnTo>
                  <a:lnTo>
                    <a:pt x="1310" y="188057"/>
                  </a:lnTo>
                  <a:lnTo>
                    <a:pt x="2054" y="193293"/>
                  </a:lnTo>
                  <a:lnTo>
                    <a:pt x="2962" y="198502"/>
                  </a:lnTo>
                  <a:lnTo>
                    <a:pt x="4036" y="203680"/>
                  </a:lnTo>
                  <a:lnTo>
                    <a:pt x="5272" y="208822"/>
                  </a:lnTo>
                  <a:lnTo>
                    <a:pt x="6671" y="213922"/>
                  </a:lnTo>
                  <a:lnTo>
                    <a:pt x="8230" y="218975"/>
                  </a:lnTo>
                  <a:lnTo>
                    <a:pt x="9948" y="223976"/>
                  </a:lnTo>
                  <a:lnTo>
                    <a:pt x="11824" y="228920"/>
                  </a:lnTo>
                  <a:lnTo>
                    <a:pt x="13855" y="233803"/>
                  </a:lnTo>
                  <a:lnTo>
                    <a:pt x="16039" y="238619"/>
                  </a:lnTo>
                  <a:lnTo>
                    <a:pt x="18375" y="243363"/>
                  </a:lnTo>
                  <a:lnTo>
                    <a:pt x="20859" y="248031"/>
                  </a:lnTo>
                  <a:lnTo>
                    <a:pt x="23490" y="252619"/>
                  </a:lnTo>
                  <a:lnTo>
                    <a:pt x="26265" y="257120"/>
                  </a:lnTo>
                  <a:lnTo>
                    <a:pt x="29181" y="261532"/>
                  </a:lnTo>
                  <a:lnTo>
                    <a:pt x="32234" y="265849"/>
                  </a:lnTo>
                  <a:lnTo>
                    <a:pt x="35423" y="270068"/>
                  </a:lnTo>
                  <a:lnTo>
                    <a:pt x="38744" y="274183"/>
                  </a:lnTo>
                  <a:lnTo>
                    <a:pt x="42193" y="278192"/>
                  </a:lnTo>
                  <a:lnTo>
                    <a:pt x="45767" y="282089"/>
                  </a:lnTo>
                  <a:lnTo>
                    <a:pt x="49463" y="285871"/>
                  </a:lnTo>
                  <a:lnTo>
                    <a:pt x="53276" y="289535"/>
                  </a:lnTo>
                  <a:lnTo>
                    <a:pt x="57204" y="293076"/>
                  </a:lnTo>
                  <a:lnTo>
                    <a:pt x="61241" y="296491"/>
                  </a:lnTo>
                  <a:lnTo>
                    <a:pt x="65385" y="299777"/>
                  </a:lnTo>
                  <a:lnTo>
                    <a:pt x="69630" y="302930"/>
                  </a:lnTo>
                  <a:lnTo>
                    <a:pt x="73973" y="305947"/>
                  </a:lnTo>
                  <a:lnTo>
                    <a:pt x="78409" y="308825"/>
                  </a:lnTo>
                  <a:lnTo>
                    <a:pt x="82935" y="311562"/>
                  </a:lnTo>
                  <a:lnTo>
                    <a:pt x="87544" y="314154"/>
                  </a:lnTo>
                  <a:lnTo>
                    <a:pt x="92233" y="316599"/>
                  </a:lnTo>
                  <a:lnTo>
                    <a:pt x="96997" y="318894"/>
                  </a:lnTo>
                  <a:lnTo>
                    <a:pt x="101831" y="321038"/>
                  </a:lnTo>
                  <a:lnTo>
                    <a:pt x="106731" y="323027"/>
                  </a:lnTo>
                  <a:lnTo>
                    <a:pt x="111691" y="324861"/>
                  </a:lnTo>
                  <a:lnTo>
                    <a:pt x="116706" y="326537"/>
                  </a:lnTo>
                  <a:lnTo>
                    <a:pt x="121772" y="328053"/>
                  </a:lnTo>
                  <a:lnTo>
                    <a:pt x="126884" y="329408"/>
                  </a:lnTo>
                  <a:lnTo>
                    <a:pt x="132036" y="330601"/>
                  </a:lnTo>
                  <a:lnTo>
                    <a:pt x="137223" y="331631"/>
                  </a:lnTo>
                  <a:lnTo>
                    <a:pt x="142440" y="332495"/>
                  </a:lnTo>
                  <a:lnTo>
                    <a:pt x="147681" y="333195"/>
                  </a:lnTo>
                  <a:lnTo>
                    <a:pt x="152943" y="333728"/>
                  </a:lnTo>
                  <a:lnTo>
                    <a:pt x="158218" y="334095"/>
                  </a:lnTo>
                  <a:lnTo>
                    <a:pt x="163502" y="334294"/>
                  </a:lnTo>
                  <a:lnTo>
                    <a:pt x="168790" y="334326"/>
                  </a:lnTo>
                  <a:lnTo>
                    <a:pt x="174077" y="334192"/>
                  </a:lnTo>
                  <a:lnTo>
                    <a:pt x="179356" y="333889"/>
                  </a:lnTo>
                  <a:lnTo>
                    <a:pt x="184624" y="333420"/>
                  </a:lnTo>
                  <a:lnTo>
                    <a:pt x="189874" y="332785"/>
                  </a:lnTo>
                  <a:lnTo>
                    <a:pt x="195101" y="331984"/>
                  </a:lnTo>
                  <a:lnTo>
                    <a:pt x="200300" y="331018"/>
                  </a:lnTo>
                  <a:lnTo>
                    <a:pt x="205466" y="329888"/>
                  </a:lnTo>
                  <a:lnTo>
                    <a:pt x="210594" y="328595"/>
                  </a:lnTo>
                  <a:lnTo>
                    <a:pt x="215678" y="327141"/>
                  </a:lnTo>
                  <a:lnTo>
                    <a:pt x="220713" y="325526"/>
                  </a:lnTo>
                  <a:lnTo>
                    <a:pt x="225696" y="323753"/>
                  </a:lnTo>
                  <a:lnTo>
                    <a:pt x="230619" y="321824"/>
                  </a:lnTo>
                  <a:lnTo>
                    <a:pt x="235479" y="319739"/>
                  </a:lnTo>
                  <a:lnTo>
                    <a:pt x="240271" y="317502"/>
                  </a:lnTo>
                  <a:lnTo>
                    <a:pt x="244989" y="315115"/>
                  </a:lnTo>
                  <a:lnTo>
                    <a:pt x="249630" y="312579"/>
                  </a:lnTo>
                  <a:lnTo>
                    <a:pt x="254188" y="309898"/>
                  </a:lnTo>
                  <a:lnTo>
                    <a:pt x="258659" y="307074"/>
                  </a:lnTo>
                  <a:lnTo>
                    <a:pt x="263039" y="304111"/>
                  </a:lnTo>
                  <a:lnTo>
                    <a:pt x="267322" y="301010"/>
                  </a:lnTo>
                  <a:lnTo>
                    <a:pt x="271505" y="297775"/>
                  </a:lnTo>
                  <a:lnTo>
                    <a:pt x="275584" y="294409"/>
                  </a:lnTo>
                  <a:lnTo>
                    <a:pt x="279555" y="290916"/>
                  </a:lnTo>
                  <a:lnTo>
                    <a:pt x="283413" y="287300"/>
                  </a:lnTo>
                  <a:lnTo>
                    <a:pt x="287154" y="283563"/>
                  </a:lnTo>
                  <a:lnTo>
                    <a:pt x="290776" y="279709"/>
                  </a:lnTo>
                  <a:lnTo>
                    <a:pt x="294274" y="275743"/>
                  </a:lnTo>
                  <a:lnTo>
                    <a:pt x="297644" y="271668"/>
                  </a:lnTo>
                  <a:lnTo>
                    <a:pt x="300884" y="267489"/>
                  </a:lnTo>
                  <a:lnTo>
                    <a:pt x="303991" y="263210"/>
                  </a:lnTo>
                  <a:lnTo>
                    <a:pt x="306960" y="258834"/>
                  </a:lnTo>
                  <a:lnTo>
                    <a:pt x="309790" y="254366"/>
                  </a:lnTo>
                  <a:lnTo>
                    <a:pt x="312476" y="249811"/>
                  </a:lnTo>
                  <a:lnTo>
                    <a:pt x="315018" y="245174"/>
                  </a:lnTo>
                  <a:lnTo>
                    <a:pt x="317411" y="240458"/>
                  </a:lnTo>
                  <a:lnTo>
                    <a:pt x="319654" y="235670"/>
                  </a:lnTo>
                  <a:lnTo>
                    <a:pt x="321744" y="230812"/>
                  </a:lnTo>
                  <a:lnTo>
                    <a:pt x="323680" y="225891"/>
                  </a:lnTo>
                  <a:lnTo>
                    <a:pt x="325459" y="220911"/>
                  </a:lnTo>
                  <a:lnTo>
                    <a:pt x="327080" y="215878"/>
                  </a:lnTo>
                  <a:lnTo>
                    <a:pt x="328541" y="210795"/>
                  </a:lnTo>
                  <a:lnTo>
                    <a:pt x="329840" y="205669"/>
                  </a:lnTo>
                  <a:lnTo>
                    <a:pt x="330976" y="200504"/>
                  </a:lnTo>
                  <a:lnTo>
                    <a:pt x="331949" y="195306"/>
                  </a:lnTo>
                  <a:lnTo>
                    <a:pt x="332756" y="190080"/>
                  </a:lnTo>
                  <a:lnTo>
                    <a:pt x="333398" y="184831"/>
                  </a:lnTo>
                  <a:lnTo>
                    <a:pt x="333874" y="179565"/>
                  </a:lnTo>
                  <a:lnTo>
                    <a:pt x="334183" y="174285"/>
                  </a:lnTo>
                  <a:lnTo>
                    <a:pt x="334324" y="168999"/>
                  </a:lnTo>
                  <a:lnTo>
                    <a:pt x="334299" y="163711"/>
                  </a:lnTo>
                  <a:lnTo>
                    <a:pt x="334106" y="158427"/>
                  </a:lnTo>
                  <a:lnTo>
                    <a:pt x="333746" y="153151"/>
                  </a:lnTo>
                  <a:lnTo>
                    <a:pt x="333219" y="147889"/>
                  </a:lnTo>
                  <a:lnTo>
                    <a:pt x="332526" y="142646"/>
                  </a:lnTo>
                  <a:lnTo>
                    <a:pt x="331668" y="137428"/>
                  </a:lnTo>
                  <a:lnTo>
                    <a:pt x="330645" y="132240"/>
                  </a:lnTo>
                  <a:lnTo>
                    <a:pt x="329458" y="127087"/>
                  </a:lnTo>
                  <a:lnTo>
                    <a:pt x="328109" y="121973"/>
                  </a:lnTo>
                  <a:lnTo>
                    <a:pt x="326599" y="116905"/>
                  </a:lnTo>
                  <a:lnTo>
                    <a:pt x="324930" y="111888"/>
                  </a:lnTo>
                  <a:lnTo>
                    <a:pt x="323102" y="106925"/>
                  </a:lnTo>
                  <a:lnTo>
                    <a:pt x="321119" y="102023"/>
                  </a:lnTo>
                  <a:lnTo>
                    <a:pt x="318981" y="97186"/>
                  </a:lnTo>
                  <a:lnTo>
                    <a:pt x="316692" y="92420"/>
                  </a:lnTo>
                  <a:lnTo>
                    <a:pt x="314253" y="87728"/>
                  </a:lnTo>
                  <a:lnTo>
                    <a:pt x="311667" y="83115"/>
                  </a:lnTo>
                  <a:lnTo>
                    <a:pt x="308936" y="78586"/>
                  </a:lnTo>
                  <a:lnTo>
                    <a:pt x="306063" y="74147"/>
                  </a:lnTo>
                  <a:lnTo>
                    <a:pt x="303051" y="69800"/>
                  </a:lnTo>
                  <a:lnTo>
                    <a:pt x="299904" y="65551"/>
                  </a:lnTo>
                  <a:lnTo>
                    <a:pt x="296623" y="61403"/>
                  </a:lnTo>
                  <a:lnTo>
                    <a:pt x="293213" y="57361"/>
                  </a:lnTo>
                  <a:lnTo>
                    <a:pt x="289677" y="53429"/>
                  </a:lnTo>
                  <a:lnTo>
                    <a:pt x="286018" y="49611"/>
                  </a:lnTo>
                  <a:lnTo>
                    <a:pt x="282240" y="45911"/>
                  </a:lnTo>
                  <a:lnTo>
                    <a:pt x="278347" y="42332"/>
                  </a:lnTo>
                  <a:lnTo>
                    <a:pt x="274343" y="38878"/>
                  </a:lnTo>
                  <a:lnTo>
                    <a:pt x="270232" y="35552"/>
                  </a:lnTo>
                  <a:lnTo>
                    <a:pt x="266017" y="32358"/>
                  </a:lnTo>
                  <a:lnTo>
                    <a:pt x="261704" y="29299"/>
                  </a:lnTo>
                  <a:lnTo>
                    <a:pt x="257296" y="26377"/>
                  </a:lnTo>
                  <a:lnTo>
                    <a:pt x="252798" y="23597"/>
                  </a:lnTo>
                  <a:lnTo>
                    <a:pt x="248214" y="20960"/>
                  </a:lnTo>
                  <a:lnTo>
                    <a:pt x="243549" y="18470"/>
                  </a:lnTo>
                  <a:lnTo>
                    <a:pt x="238807" y="16128"/>
                  </a:lnTo>
                  <a:lnTo>
                    <a:pt x="233994" y="13938"/>
                  </a:lnTo>
                  <a:lnTo>
                    <a:pt x="229114" y="11901"/>
                  </a:lnTo>
                  <a:lnTo>
                    <a:pt x="224172" y="10019"/>
                  </a:lnTo>
                  <a:lnTo>
                    <a:pt x="219173" y="8295"/>
                  </a:lnTo>
                  <a:lnTo>
                    <a:pt x="214122" y="6729"/>
                  </a:lnTo>
                  <a:lnTo>
                    <a:pt x="209024" y="5325"/>
                  </a:lnTo>
                  <a:lnTo>
                    <a:pt x="203884" y="4082"/>
                  </a:lnTo>
                  <a:lnTo>
                    <a:pt x="198707" y="3002"/>
                  </a:lnTo>
                  <a:lnTo>
                    <a:pt x="193499" y="2086"/>
                  </a:lnTo>
                  <a:lnTo>
                    <a:pt x="188264" y="1336"/>
                  </a:lnTo>
                  <a:lnTo>
                    <a:pt x="183008" y="752"/>
                  </a:lnTo>
                  <a:lnTo>
                    <a:pt x="177736" y="334"/>
                  </a:lnTo>
                  <a:lnTo>
                    <a:pt x="172454" y="83"/>
                  </a:lnTo>
                  <a:lnTo>
                    <a:pt x="167167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626004" y="2406772"/>
              <a:ext cx="19729" cy="167167"/>
            </a:xfrm>
            <a:custGeom>
              <a:avLst/>
              <a:pathLst>
                <a:path w="19729" h="167167">
                  <a:moveTo>
                    <a:pt x="19729" y="0"/>
                  </a:moveTo>
                  <a:lnTo>
                    <a:pt x="9847" y="292"/>
                  </a:lnTo>
                  <a:lnTo>
                    <a:pt x="0" y="1168"/>
                  </a:lnTo>
                  <a:lnTo>
                    <a:pt x="19729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626004" y="2407940"/>
              <a:ext cx="19729" cy="165999"/>
            </a:xfrm>
            <a:custGeom>
              <a:avLst/>
              <a:pathLst>
                <a:path w="19729" h="165999">
                  <a:moveTo>
                    <a:pt x="0" y="0"/>
                  </a:moveTo>
                  <a:lnTo>
                    <a:pt x="19729" y="16599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478567" y="2407940"/>
              <a:ext cx="334331" cy="333147"/>
            </a:xfrm>
            <a:custGeom>
              <a:avLst/>
              <a:pathLst>
                <a:path w="334331" h="333147">
                  <a:moveTo>
                    <a:pt x="147437" y="0"/>
                  </a:moveTo>
                  <a:lnTo>
                    <a:pt x="142194" y="707"/>
                  </a:lnTo>
                  <a:lnTo>
                    <a:pt x="136975" y="1580"/>
                  </a:lnTo>
                  <a:lnTo>
                    <a:pt x="131788" y="2618"/>
                  </a:lnTo>
                  <a:lnTo>
                    <a:pt x="126635" y="3819"/>
                  </a:lnTo>
                  <a:lnTo>
                    <a:pt x="121523" y="5183"/>
                  </a:lnTo>
                  <a:lnTo>
                    <a:pt x="116457" y="6708"/>
                  </a:lnTo>
                  <a:lnTo>
                    <a:pt x="111442" y="8392"/>
                  </a:lnTo>
                  <a:lnTo>
                    <a:pt x="106482" y="10234"/>
                  </a:lnTo>
                  <a:lnTo>
                    <a:pt x="101584" y="12233"/>
                  </a:lnTo>
                  <a:lnTo>
                    <a:pt x="96751" y="14385"/>
                  </a:lnTo>
                  <a:lnTo>
                    <a:pt x="91988" y="16689"/>
                  </a:lnTo>
                  <a:lnTo>
                    <a:pt x="87301" y="19143"/>
                  </a:lnTo>
                  <a:lnTo>
                    <a:pt x="82694" y="21744"/>
                  </a:lnTo>
                  <a:lnTo>
                    <a:pt x="78171" y="24489"/>
                  </a:lnTo>
                  <a:lnTo>
                    <a:pt x="73738" y="27376"/>
                  </a:lnTo>
                  <a:lnTo>
                    <a:pt x="69398" y="30402"/>
                  </a:lnTo>
                  <a:lnTo>
                    <a:pt x="65156" y="33564"/>
                  </a:lnTo>
                  <a:lnTo>
                    <a:pt x="61016" y="36858"/>
                  </a:lnTo>
                  <a:lnTo>
                    <a:pt x="56983" y="40282"/>
                  </a:lnTo>
                  <a:lnTo>
                    <a:pt x="53060" y="43832"/>
                  </a:lnTo>
                  <a:lnTo>
                    <a:pt x="49251" y="47504"/>
                  </a:lnTo>
                  <a:lnTo>
                    <a:pt x="45560" y="51295"/>
                  </a:lnTo>
                  <a:lnTo>
                    <a:pt x="41991" y="55200"/>
                  </a:lnTo>
                  <a:lnTo>
                    <a:pt x="38548" y="59217"/>
                  </a:lnTo>
                  <a:lnTo>
                    <a:pt x="35233" y="63340"/>
                  </a:lnTo>
                  <a:lnTo>
                    <a:pt x="32051" y="67567"/>
                  </a:lnTo>
                  <a:lnTo>
                    <a:pt x="29004" y="71892"/>
                  </a:lnTo>
                  <a:lnTo>
                    <a:pt x="26095" y="76311"/>
                  </a:lnTo>
                  <a:lnTo>
                    <a:pt x="23327" y="80820"/>
                  </a:lnTo>
                  <a:lnTo>
                    <a:pt x="20704" y="85414"/>
                  </a:lnTo>
                  <a:lnTo>
                    <a:pt x="18227" y="90089"/>
                  </a:lnTo>
                  <a:lnTo>
                    <a:pt x="15900" y="94841"/>
                  </a:lnTo>
                  <a:lnTo>
                    <a:pt x="13724" y="99663"/>
                  </a:lnTo>
                  <a:lnTo>
                    <a:pt x="11701" y="104552"/>
                  </a:lnTo>
                  <a:lnTo>
                    <a:pt x="9835" y="109502"/>
                  </a:lnTo>
                  <a:lnTo>
                    <a:pt x="8126" y="114509"/>
                  </a:lnTo>
                  <a:lnTo>
                    <a:pt x="6576" y="119568"/>
                  </a:lnTo>
                  <a:lnTo>
                    <a:pt x="5187" y="124673"/>
                  </a:lnTo>
                  <a:lnTo>
                    <a:pt x="3961" y="129819"/>
                  </a:lnTo>
                  <a:lnTo>
                    <a:pt x="2897" y="135002"/>
                  </a:lnTo>
                  <a:lnTo>
                    <a:pt x="1999" y="140216"/>
                  </a:lnTo>
                  <a:lnTo>
                    <a:pt x="1266" y="145455"/>
                  </a:lnTo>
                  <a:lnTo>
                    <a:pt x="699" y="150716"/>
                  </a:lnTo>
                  <a:lnTo>
                    <a:pt x="298" y="155991"/>
                  </a:lnTo>
                  <a:lnTo>
                    <a:pt x="65" y="161276"/>
                  </a:lnTo>
                  <a:lnTo>
                    <a:pt x="0" y="166567"/>
                  </a:lnTo>
                  <a:lnTo>
                    <a:pt x="101" y="171856"/>
                  </a:lnTo>
                  <a:lnTo>
                    <a:pt x="370" y="177140"/>
                  </a:lnTo>
                  <a:lnTo>
                    <a:pt x="806" y="182413"/>
                  </a:lnTo>
                  <a:lnTo>
                    <a:pt x="1409" y="187669"/>
                  </a:lnTo>
                  <a:lnTo>
                    <a:pt x="2178" y="192903"/>
                  </a:lnTo>
                  <a:lnTo>
                    <a:pt x="3112" y="198111"/>
                  </a:lnTo>
                  <a:lnTo>
                    <a:pt x="4210" y="203286"/>
                  </a:lnTo>
                  <a:lnTo>
                    <a:pt x="5472" y="208424"/>
                  </a:lnTo>
                  <a:lnTo>
                    <a:pt x="6895" y="213520"/>
                  </a:lnTo>
                  <a:lnTo>
                    <a:pt x="8479" y="218568"/>
                  </a:lnTo>
                  <a:lnTo>
                    <a:pt x="10222" y="223563"/>
                  </a:lnTo>
                  <a:lnTo>
                    <a:pt x="12123" y="228501"/>
                  </a:lnTo>
                  <a:lnTo>
                    <a:pt x="14178" y="233376"/>
                  </a:lnTo>
                  <a:lnTo>
                    <a:pt x="16387" y="238183"/>
                  </a:lnTo>
                  <a:lnTo>
                    <a:pt x="18747" y="242918"/>
                  </a:lnTo>
                  <a:lnTo>
                    <a:pt x="21255" y="247576"/>
                  </a:lnTo>
                  <a:lnTo>
                    <a:pt x="23910" y="252153"/>
                  </a:lnTo>
                  <a:lnTo>
                    <a:pt x="26708" y="256643"/>
                  </a:lnTo>
                  <a:lnTo>
                    <a:pt x="29646" y="261042"/>
                  </a:lnTo>
                  <a:lnTo>
                    <a:pt x="32723" y="265347"/>
                  </a:lnTo>
                  <a:lnTo>
                    <a:pt x="35934" y="269551"/>
                  </a:lnTo>
                  <a:lnTo>
                    <a:pt x="39277" y="273652"/>
                  </a:lnTo>
                  <a:lnTo>
                    <a:pt x="42747" y="277645"/>
                  </a:lnTo>
                  <a:lnTo>
                    <a:pt x="46343" y="281526"/>
                  </a:lnTo>
                  <a:lnTo>
                    <a:pt x="50059" y="285292"/>
                  </a:lnTo>
                  <a:lnTo>
                    <a:pt x="53893" y="288938"/>
                  </a:lnTo>
                  <a:lnTo>
                    <a:pt x="57840" y="292461"/>
                  </a:lnTo>
                  <a:lnTo>
                    <a:pt x="61896" y="295857"/>
                  </a:lnTo>
                  <a:lnTo>
                    <a:pt x="66058" y="299123"/>
                  </a:lnTo>
                  <a:lnTo>
                    <a:pt x="70322" y="302256"/>
                  </a:lnTo>
                  <a:lnTo>
                    <a:pt x="74682" y="305253"/>
                  </a:lnTo>
                  <a:lnTo>
                    <a:pt x="79135" y="308110"/>
                  </a:lnTo>
                  <a:lnTo>
                    <a:pt x="83676" y="310824"/>
                  </a:lnTo>
                  <a:lnTo>
                    <a:pt x="88301" y="313394"/>
                  </a:lnTo>
                  <a:lnTo>
                    <a:pt x="93005" y="315815"/>
                  </a:lnTo>
                  <a:lnTo>
                    <a:pt x="97783" y="318087"/>
                  </a:lnTo>
                  <a:lnTo>
                    <a:pt x="102630" y="320207"/>
                  </a:lnTo>
                  <a:lnTo>
                    <a:pt x="107542" y="322172"/>
                  </a:lnTo>
                  <a:lnTo>
                    <a:pt x="112514" y="323980"/>
                  </a:lnTo>
                  <a:lnTo>
                    <a:pt x="117541" y="325630"/>
                  </a:lnTo>
                  <a:lnTo>
                    <a:pt x="122617" y="327121"/>
                  </a:lnTo>
                  <a:lnTo>
                    <a:pt x="127738" y="328450"/>
                  </a:lnTo>
                  <a:lnTo>
                    <a:pt x="132899" y="329616"/>
                  </a:lnTo>
                  <a:lnTo>
                    <a:pt x="138094" y="330619"/>
                  </a:lnTo>
                  <a:lnTo>
                    <a:pt x="143318" y="331456"/>
                  </a:lnTo>
                  <a:lnTo>
                    <a:pt x="148565" y="332128"/>
                  </a:lnTo>
                  <a:lnTo>
                    <a:pt x="153832" y="332633"/>
                  </a:lnTo>
                  <a:lnTo>
                    <a:pt x="159112" y="332972"/>
                  </a:lnTo>
                  <a:lnTo>
                    <a:pt x="164399" y="333143"/>
                  </a:lnTo>
                  <a:lnTo>
                    <a:pt x="169690" y="333147"/>
                  </a:lnTo>
                  <a:lnTo>
                    <a:pt x="174978" y="332983"/>
                  </a:lnTo>
                  <a:lnTo>
                    <a:pt x="180258" y="332653"/>
                  </a:lnTo>
                  <a:lnTo>
                    <a:pt x="185525" y="332155"/>
                  </a:lnTo>
                  <a:lnTo>
                    <a:pt x="190774" y="331491"/>
                  </a:lnTo>
                  <a:lnTo>
                    <a:pt x="195999" y="330661"/>
                  </a:lnTo>
                  <a:lnTo>
                    <a:pt x="201196" y="329666"/>
                  </a:lnTo>
                  <a:lnTo>
                    <a:pt x="206358" y="328507"/>
                  </a:lnTo>
                  <a:lnTo>
                    <a:pt x="211481" y="327185"/>
                  </a:lnTo>
                  <a:lnTo>
                    <a:pt x="216559" y="325702"/>
                  </a:lnTo>
                  <a:lnTo>
                    <a:pt x="221588" y="324059"/>
                  </a:lnTo>
                  <a:lnTo>
                    <a:pt x="226563" y="322258"/>
                  </a:lnTo>
                  <a:lnTo>
                    <a:pt x="231478" y="320300"/>
                  </a:lnTo>
                  <a:lnTo>
                    <a:pt x="236328" y="318188"/>
                  </a:lnTo>
                  <a:lnTo>
                    <a:pt x="241110" y="315923"/>
                  </a:lnTo>
                  <a:lnTo>
                    <a:pt x="245817" y="313508"/>
                  </a:lnTo>
                  <a:lnTo>
                    <a:pt x="250445" y="310945"/>
                  </a:lnTo>
                  <a:lnTo>
                    <a:pt x="254991" y="308237"/>
                  </a:lnTo>
                  <a:lnTo>
                    <a:pt x="259448" y="305387"/>
                  </a:lnTo>
                  <a:lnTo>
                    <a:pt x="263812" y="302397"/>
                  </a:lnTo>
                  <a:lnTo>
                    <a:pt x="268080" y="299270"/>
                  </a:lnTo>
                  <a:lnTo>
                    <a:pt x="272247" y="296010"/>
                  </a:lnTo>
                  <a:lnTo>
                    <a:pt x="276308" y="292620"/>
                  </a:lnTo>
                  <a:lnTo>
                    <a:pt x="280261" y="289102"/>
                  </a:lnTo>
                  <a:lnTo>
                    <a:pt x="284100" y="285462"/>
                  </a:lnTo>
                  <a:lnTo>
                    <a:pt x="287821" y="281702"/>
                  </a:lnTo>
                  <a:lnTo>
                    <a:pt x="291422" y="277826"/>
                  </a:lnTo>
                  <a:lnTo>
                    <a:pt x="294899" y="273838"/>
                  </a:lnTo>
                  <a:lnTo>
                    <a:pt x="298247" y="269742"/>
                  </a:lnTo>
                  <a:lnTo>
                    <a:pt x="301465" y="265542"/>
                  </a:lnTo>
                  <a:lnTo>
                    <a:pt x="304547" y="261242"/>
                  </a:lnTo>
                  <a:lnTo>
                    <a:pt x="307493" y="256847"/>
                  </a:lnTo>
                  <a:lnTo>
                    <a:pt x="310297" y="252361"/>
                  </a:lnTo>
                  <a:lnTo>
                    <a:pt x="312958" y="247788"/>
                  </a:lnTo>
                  <a:lnTo>
                    <a:pt x="315474" y="243134"/>
                  </a:lnTo>
                  <a:lnTo>
                    <a:pt x="317840" y="238402"/>
                  </a:lnTo>
                  <a:lnTo>
                    <a:pt x="320056" y="233598"/>
                  </a:lnTo>
                  <a:lnTo>
                    <a:pt x="322119" y="228726"/>
                  </a:lnTo>
                  <a:lnTo>
                    <a:pt x="324026" y="223791"/>
                  </a:lnTo>
                  <a:lnTo>
                    <a:pt x="325776" y="218798"/>
                  </a:lnTo>
                  <a:lnTo>
                    <a:pt x="327368" y="213752"/>
                  </a:lnTo>
                  <a:lnTo>
                    <a:pt x="328798" y="208659"/>
                  </a:lnTo>
                  <a:lnTo>
                    <a:pt x="330067" y="203523"/>
                  </a:lnTo>
                  <a:lnTo>
                    <a:pt x="331173" y="198349"/>
                  </a:lnTo>
                  <a:lnTo>
                    <a:pt x="332115" y="193143"/>
                  </a:lnTo>
                  <a:lnTo>
                    <a:pt x="332891" y="187909"/>
                  </a:lnTo>
                  <a:lnTo>
                    <a:pt x="333502" y="182654"/>
                  </a:lnTo>
                  <a:lnTo>
                    <a:pt x="333945" y="177382"/>
                  </a:lnTo>
                  <a:lnTo>
                    <a:pt x="334222" y="172099"/>
                  </a:lnTo>
                  <a:lnTo>
                    <a:pt x="334331" y="166809"/>
                  </a:lnTo>
                  <a:lnTo>
                    <a:pt x="334273" y="161519"/>
                  </a:lnTo>
                  <a:lnTo>
                    <a:pt x="334048" y="156233"/>
                  </a:lnTo>
                  <a:lnTo>
                    <a:pt x="333655" y="150957"/>
                  </a:lnTo>
                  <a:lnTo>
                    <a:pt x="333096" y="145696"/>
                  </a:lnTo>
                  <a:lnTo>
                    <a:pt x="332370" y="140456"/>
                  </a:lnTo>
                  <a:lnTo>
                    <a:pt x="331479" y="135241"/>
                  </a:lnTo>
                  <a:lnTo>
                    <a:pt x="330424" y="130056"/>
                  </a:lnTo>
                  <a:lnTo>
                    <a:pt x="329205" y="124908"/>
                  </a:lnTo>
                  <a:lnTo>
                    <a:pt x="327823" y="119801"/>
                  </a:lnTo>
                  <a:lnTo>
                    <a:pt x="326281" y="114740"/>
                  </a:lnTo>
                  <a:lnTo>
                    <a:pt x="324579" y="109731"/>
                  </a:lnTo>
                  <a:lnTo>
                    <a:pt x="322720" y="104778"/>
                  </a:lnTo>
                  <a:lnTo>
                    <a:pt x="320704" y="99886"/>
                  </a:lnTo>
                  <a:lnTo>
                    <a:pt x="318535" y="95060"/>
                  </a:lnTo>
                  <a:lnTo>
                    <a:pt x="316215" y="90306"/>
                  </a:lnTo>
                  <a:lnTo>
                    <a:pt x="313745" y="85627"/>
                  </a:lnTo>
                  <a:lnTo>
                    <a:pt x="311128" y="81029"/>
                  </a:lnTo>
                  <a:lnTo>
                    <a:pt x="308367" y="76516"/>
                  </a:lnTo>
                  <a:lnTo>
                    <a:pt x="305465" y="72092"/>
                  </a:lnTo>
                  <a:lnTo>
                    <a:pt x="302424" y="67763"/>
                  </a:lnTo>
                  <a:lnTo>
                    <a:pt x="299248" y="63532"/>
                  </a:lnTo>
                  <a:lnTo>
                    <a:pt x="295939" y="59404"/>
                  </a:lnTo>
                  <a:lnTo>
                    <a:pt x="292501" y="55382"/>
                  </a:lnTo>
                  <a:lnTo>
                    <a:pt x="288938" y="51471"/>
                  </a:lnTo>
                  <a:lnTo>
                    <a:pt x="285253" y="47675"/>
                  </a:lnTo>
                  <a:lnTo>
                    <a:pt x="281449" y="43998"/>
                  </a:lnTo>
                  <a:lnTo>
                    <a:pt x="277531" y="40442"/>
                  </a:lnTo>
                  <a:lnTo>
                    <a:pt x="273503" y="37013"/>
                  </a:lnTo>
                  <a:lnTo>
                    <a:pt x="269368" y="33712"/>
                  </a:lnTo>
                  <a:lnTo>
                    <a:pt x="265131" y="30544"/>
                  </a:lnTo>
                  <a:lnTo>
                    <a:pt x="260795" y="27512"/>
                  </a:lnTo>
                  <a:lnTo>
                    <a:pt x="256366" y="24619"/>
                  </a:lnTo>
                  <a:lnTo>
                    <a:pt x="251847" y="21867"/>
                  </a:lnTo>
                  <a:lnTo>
                    <a:pt x="247244" y="19259"/>
                  </a:lnTo>
                  <a:lnTo>
                    <a:pt x="242560" y="16799"/>
                  </a:lnTo>
                  <a:lnTo>
                    <a:pt x="237801" y="14488"/>
                  </a:lnTo>
                  <a:lnTo>
                    <a:pt x="232971" y="12328"/>
                  </a:lnTo>
                  <a:lnTo>
                    <a:pt x="228075" y="10323"/>
                  </a:lnTo>
                  <a:lnTo>
                    <a:pt x="223119" y="8473"/>
                  </a:lnTo>
                  <a:lnTo>
                    <a:pt x="218106" y="6782"/>
                  </a:lnTo>
                  <a:lnTo>
                    <a:pt x="213042" y="5249"/>
                  </a:lnTo>
                  <a:lnTo>
                    <a:pt x="207932" y="3878"/>
                  </a:lnTo>
                  <a:lnTo>
                    <a:pt x="202781" y="2669"/>
                  </a:lnTo>
                  <a:lnTo>
                    <a:pt x="197595" y="1624"/>
                  </a:lnTo>
                  <a:lnTo>
                    <a:pt x="192378" y="743"/>
                  </a:lnTo>
                  <a:lnTo>
                    <a:pt x="187136" y="28"/>
                  </a:lnTo>
                  <a:lnTo>
                    <a:pt x="167166" y="1659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645733" y="2406772"/>
              <a:ext cx="19970" cy="167167"/>
            </a:xfrm>
            <a:custGeom>
              <a:avLst/>
              <a:pathLst>
                <a:path w="19970" h="167167">
                  <a:moveTo>
                    <a:pt x="19970" y="1197"/>
                  </a:moveTo>
                  <a:lnTo>
                    <a:pt x="10003" y="29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522860" y="2911194"/>
              <a:ext cx="3119" cy="167167"/>
            </a:xfrm>
            <a:custGeom>
              <a:avLst/>
              <a:pathLst>
                <a:path w="3119" h="167167">
                  <a:moveTo>
                    <a:pt x="3119" y="0"/>
                  </a:moveTo>
                  <a:lnTo>
                    <a:pt x="0" y="29"/>
                  </a:lnTo>
                  <a:lnTo>
                    <a:pt x="311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522860" y="2911223"/>
              <a:ext cx="3119" cy="167138"/>
            </a:xfrm>
            <a:custGeom>
              <a:avLst/>
              <a:pathLst>
                <a:path w="3119" h="167138">
                  <a:moveTo>
                    <a:pt x="0" y="0"/>
                  </a:moveTo>
                  <a:lnTo>
                    <a:pt x="3119" y="16713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358814" y="2911223"/>
              <a:ext cx="334314" cy="334302"/>
            </a:xfrm>
            <a:custGeom>
              <a:avLst/>
              <a:pathLst>
                <a:path w="334314" h="334302">
                  <a:moveTo>
                    <a:pt x="164046" y="0"/>
                  </a:moveTo>
                  <a:lnTo>
                    <a:pt x="158765" y="182"/>
                  </a:lnTo>
                  <a:lnTo>
                    <a:pt x="153492" y="531"/>
                  </a:lnTo>
                  <a:lnTo>
                    <a:pt x="148233" y="1046"/>
                  </a:lnTo>
                  <a:lnTo>
                    <a:pt x="142993" y="1727"/>
                  </a:lnTo>
                  <a:lnTo>
                    <a:pt x="137777" y="2574"/>
                  </a:lnTo>
                  <a:lnTo>
                    <a:pt x="132591" y="3585"/>
                  </a:lnTo>
                  <a:lnTo>
                    <a:pt x="127439" y="4760"/>
                  </a:lnTo>
                  <a:lnTo>
                    <a:pt x="122327" y="6096"/>
                  </a:lnTo>
                  <a:lnTo>
                    <a:pt x="117259" y="7594"/>
                  </a:lnTo>
                  <a:lnTo>
                    <a:pt x="112241" y="9251"/>
                  </a:lnTo>
                  <a:lnTo>
                    <a:pt x="107279" y="11066"/>
                  </a:lnTo>
                  <a:lnTo>
                    <a:pt x="102376" y="13037"/>
                  </a:lnTo>
                  <a:lnTo>
                    <a:pt x="97537" y="15161"/>
                  </a:lnTo>
                  <a:lnTo>
                    <a:pt x="92769" y="17438"/>
                  </a:lnTo>
                  <a:lnTo>
                    <a:pt x="88075" y="19864"/>
                  </a:lnTo>
                  <a:lnTo>
                    <a:pt x="83459" y="22438"/>
                  </a:lnTo>
                  <a:lnTo>
                    <a:pt x="78928" y="25156"/>
                  </a:lnTo>
                  <a:lnTo>
                    <a:pt x="74484" y="28015"/>
                  </a:lnTo>
                  <a:lnTo>
                    <a:pt x="70133" y="31014"/>
                  </a:lnTo>
                  <a:lnTo>
                    <a:pt x="65880" y="34149"/>
                  </a:lnTo>
                  <a:lnTo>
                    <a:pt x="61727" y="37417"/>
                  </a:lnTo>
                  <a:lnTo>
                    <a:pt x="57680" y="40814"/>
                  </a:lnTo>
                  <a:lnTo>
                    <a:pt x="53742" y="44338"/>
                  </a:lnTo>
                  <a:lnTo>
                    <a:pt x="49917" y="47984"/>
                  </a:lnTo>
                  <a:lnTo>
                    <a:pt x="46210" y="51749"/>
                  </a:lnTo>
                  <a:lnTo>
                    <a:pt x="42623" y="55630"/>
                  </a:lnTo>
                  <a:lnTo>
                    <a:pt x="39161" y="59622"/>
                  </a:lnTo>
                  <a:lnTo>
                    <a:pt x="35827" y="63722"/>
                  </a:lnTo>
                  <a:lnTo>
                    <a:pt x="32624" y="67924"/>
                  </a:lnTo>
                  <a:lnTo>
                    <a:pt x="29555" y="72226"/>
                  </a:lnTo>
                  <a:lnTo>
                    <a:pt x="26624" y="76623"/>
                  </a:lnTo>
                  <a:lnTo>
                    <a:pt x="23834" y="81110"/>
                  </a:lnTo>
                  <a:lnTo>
                    <a:pt x="21186" y="85684"/>
                  </a:lnTo>
                  <a:lnTo>
                    <a:pt x="18685" y="90338"/>
                  </a:lnTo>
                  <a:lnTo>
                    <a:pt x="16331" y="95069"/>
                  </a:lnTo>
                  <a:lnTo>
                    <a:pt x="14129" y="99873"/>
                  </a:lnTo>
                  <a:lnTo>
                    <a:pt x="12079" y="104743"/>
                  </a:lnTo>
                  <a:lnTo>
                    <a:pt x="10185" y="109676"/>
                  </a:lnTo>
                  <a:lnTo>
                    <a:pt x="8447" y="114666"/>
                  </a:lnTo>
                  <a:lnTo>
                    <a:pt x="6868" y="119709"/>
                  </a:lnTo>
                  <a:lnTo>
                    <a:pt x="5449" y="124799"/>
                  </a:lnTo>
                  <a:lnTo>
                    <a:pt x="4192" y="129932"/>
                  </a:lnTo>
                  <a:lnTo>
                    <a:pt x="3097" y="135101"/>
                  </a:lnTo>
                  <a:lnTo>
                    <a:pt x="2167" y="140303"/>
                  </a:lnTo>
                  <a:lnTo>
                    <a:pt x="1401" y="145531"/>
                  </a:lnTo>
                  <a:lnTo>
                    <a:pt x="801" y="150781"/>
                  </a:lnTo>
                  <a:lnTo>
                    <a:pt x="367" y="156048"/>
                  </a:lnTo>
                  <a:lnTo>
                    <a:pt x="100" y="161325"/>
                  </a:lnTo>
                  <a:lnTo>
                    <a:pt x="0" y="166608"/>
                  </a:lnTo>
                  <a:lnTo>
                    <a:pt x="66" y="171892"/>
                  </a:lnTo>
                  <a:lnTo>
                    <a:pt x="300" y="177171"/>
                  </a:lnTo>
                  <a:lnTo>
                    <a:pt x="701" y="182440"/>
                  </a:lnTo>
                  <a:lnTo>
                    <a:pt x="1267" y="187694"/>
                  </a:lnTo>
                  <a:lnTo>
                    <a:pt x="2000" y="192927"/>
                  </a:lnTo>
                  <a:lnTo>
                    <a:pt x="2898" y="198135"/>
                  </a:lnTo>
                  <a:lnTo>
                    <a:pt x="3959" y="203311"/>
                  </a:lnTo>
                  <a:lnTo>
                    <a:pt x="5184" y="208451"/>
                  </a:lnTo>
                  <a:lnTo>
                    <a:pt x="6571" y="213550"/>
                  </a:lnTo>
                  <a:lnTo>
                    <a:pt x="8118" y="218603"/>
                  </a:lnTo>
                  <a:lnTo>
                    <a:pt x="9824" y="223604"/>
                  </a:lnTo>
                  <a:lnTo>
                    <a:pt x="11687" y="228549"/>
                  </a:lnTo>
                  <a:lnTo>
                    <a:pt x="13706" y="233432"/>
                  </a:lnTo>
                  <a:lnTo>
                    <a:pt x="15878" y="238249"/>
                  </a:lnTo>
                  <a:lnTo>
                    <a:pt x="18201" y="242996"/>
                  </a:lnTo>
                  <a:lnTo>
                    <a:pt x="20673" y="247666"/>
                  </a:lnTo>
                  <a:lnTo>
                    <a:pt x="23292" y="252256"/>
                  </a:lnTo>
                  <a:lnTo>
                    <a:pt x="26054" y="256761"/>
                  </a:lnTo>
                  <a:lnTo>
                    <a:pt x="28957" y="261176"/>
                  </a:lnTo>
                  <a:lnTo>
                    <a:pt x="31998" y="265497"/>
                  </a:lnTo>
                  <a:lnTo>
                    <a:pt x="35174" y="269720"/>
                  </a:lnTo>
                  <a:lnTo>
                    <a:pt x="38483" y="273841"/>
                  </a:lnTo>
                  <a:lnTo>
                    <a:pt x="41919" y="277855"/>
                  </a:lnTo>
                  <a:lnTo>
                    <a:pt x="45481" y="281758"/>
                  </a:lnTo>
                  <a:lnTo>
                    <a:pt x="49165" y="285547"/>
                  </a:lnTo>
                  <a:lnTo>
                    <a:pt x="52966" y="289217"/>
                  </a:lnTo>
                  <a:lnTo>
                    <a:pt x="56882" y="292765"/>
                  </a:lnTo>
                  <a:lnTo>
                    <a:pt x="60907" y="296188"/>
                  </a:lnTo>
                  <a:lnTo>
                    <a:pt x="65039" y="299482"/>
                  </a:lnTo>
                  <a:lnTo>
                    <a:pt x="69273" y="302644"/>
                  </a:lnTo>
                  <a:lnTo>
                    <a:pt x="73605" y="305670"/>
                  </a:lnTo>
                  <a:lnTo>
                    <a:pt x="78030" y="308558"/>
                  </a:lnTo>
                  <a:lnTo>
                    <a:pt x="82545" y="311305"/>
                  </a:lnTo>
                  <a:lnTo>
                    <a:pt x="87143" y="313907"/>
                  </a:lnTo>
                  <a:lnTo>
                    <a:pt x="91822" y="316363"/>
                  </a:lnTo>
                  <a:lnTo>
                    <a:pt x="96576" y="318670"/>
                  </a:lnTo>
                  <a:lnTo>
                    <a:pt x="101401" y="320826"/>
                  </a:lnTo>
                  <a:lnTo>
                    <a:pt x="106291" y="322827"/>
                  </a:lnTo>
                  <a:lnTo>
                    <a:pt x="111243" y="324674"/>
                  </a:lnTo>
                  <a:lnTo>
                    <a:pt x="116250" y="326362"/>
                  </a:lnTo>
                  <a:lnTo>
                    <a:pt x="121307" y="327892"/>
                  </a:lnTo>
                  <a:lnTo>
                    <a:pt x="126411" y="329261"/>
                  </a:lnTo>
                  <a:lnTo>
                    <a:pt x="131556" y="330468"/>
                  </a:lnTo>
                  <a:lnTo>
                    <a:pt x="136736" y="331512"/>
                  </a:lnTo>
                  <a:lnTo>
                    <a:pt x="141946" y="332392"/>
                  </a:lnTo>
                  <a:lnTo>
                    <a:pt x="147182" y="333106"/>
                  </a:lnTo>
                  <a:lnTo>
                    <a:pt x="152438" y="333655"/>
                  </a:lnTo>
                  <a:lnTo>
                    <a:pt x="157708" y="334037"/>
                  </a:lnTo>
                  <a:lnTo>
                    <a:pt x="162988" y="334253"/>
                  </a:lnTo>
                  <a:lnTo>
                    <a:pt x="168272" y="334302"/>
                  </a:lnTo>
                  <a:lnTo>
                    <a:pt x="173555" y="334183"/>
                  </a:lnTo>
                  <a:lnTo>
                    <a:pt x="178831" y="333898"/>
                  </a:lnTo>
                  <a:lnTo>
                    <a:pt x="184096" y="333446"/>
                  </a:lnTo>
                  <a:lnTo>
                    <a:pt x="189344" y="332828"/>
                  </a:lnTo>
                  <a:lnTo>
                    <a:pt x="194570" y="332044"/>
                  </a:lnTo>
                  <a:lnTo>
                    <a:pt x="199768" y="331095"/>
                  </a:lnTo>
                  <a:lnTo>
                    <a:pt x="204934" y="329983"/>
                  </a:lnTo>
                  <a:lnTo>
                    <a:pt x="210062" y="328708"/>
                  </a:lnTo>
                  <a:lnTo>
                    <a:pt x="215147" y="327271"/>
                  </a:lnTo>
                  <a:lnTo>
                    <a:pt x="220184" y="325675"/>
                  </a:lnTo>
                  <a:lnTo>
                    <a:pt x="225169" y="323920"/>
                  </a:lnTo>
                  <a:lnTo>
                    <a:pt x="230095" y="322009"/>
                  </a:lnTo>
                  <a:lnTo>
                    <a:pt x="234958" y="319942"/>
                  </a:lnTo>
                  <a:lnTo>
                    <a:pt x="239754" y="317723"/>
                  </a:lnTo>
                  <a:lnTo>
                    <a:pt x="244477" y="315354"/>
                  </a:lnTo>
                  <a:lnTo>
                    <a:pt x="249123" y="312836"/>
                  </a:lnTo>
                  <a:lnTo>
                    <a:pt x="253687" y="310173"/>
                  </a:lnTo>
                  <a:lnTo>
                    <a:pt x="258165" y="307367"/>
                  </a:lnTo>
                  <a:lnTo>
                    <a:pt x="262551" y="304421"/>
                  </a:lnTo>
                  <a:lnTo>
                    <a:pt x="266843" y="301337"/>
                  </a:lnTo>
                  <a:lnTo>
                    <a:pt x="271034" y="298120"/>
                  </a:lnTo>
                  <a:lnTo>
                    <a:pt x="275122" y="294772"/>
                  </a:lnTo>
                  <a:lnTo>
                    <a:pt x="279103" y="291296"/>
                  </a:lnTo>
                  <a:lnTo>
                    <a:pt x="282971" y="287696"/>
                  </a:lnTo>
                  <a:lnTo>
                    <a:pt x="286723" y="283975"/>
                  </a:lnTo>
                  <a:lnTo>
                    <a:pt x="290356" y="280138"/>
                  </a:lnTo>
                  <a:lnTo>
                    <a:pt x="293866" y="276188"/>
                  </a:lnTo>
                  <a:lnTo>
                    <a:pt x="297250" y="272129"/>
                  </a:lnTo>
                  <a:lnTo>
                    <a:pt x="300503" y="267965"/>
                  </a:lnTo>
                  <a:lnTo>
                    <a:pt x="303623" y="263701"/>
                  </a:lnTo>
                  <a:lnTo>
                    <a:pt x="306607" y="259340"/>
                  </a:lnTo>
                  <a:lnTo>
                    <a:pt x="309452" y="254886"/>
                  </a:lnTo>
                  <a:lnTo>
                    <a:pt x="312154" y="250345"/>
                  </a:lnTo>
                  <a:lnTo>
                    <a:pt x="314711" y="245721"/>
                  </a:lnTo>
                  <a:lnTo>
                    <a:pt x="317121" y="241019"/>
                  </a:lnTo>
                  <a:lnTo>
                    <a:pt x="319382" y="236242"/>
                  </a:lnTo>
                  <a:lnTo>
                    <a:pt x="321490" y="231397"/>
                  </a:lnTo>
                  <a:lnTo>
                    <a:pt x="323444" y="226487"/>
                  </a:lnTo>
                  <a:lnTo>
                    <a:pt x="325241" y="221518"/>
                  </a:lnTo>
                  <a:lnTo>
                    <a:pt x="326881" y="216495"/>
                  </a:lnTo>
                  <a:lnTo>
                    <a:pt x="328361" y="211422"/>
                  </a:lnTo>
                  <a:lnTo>
                    <a:pt x="329680" y="206305"/>
                  </a:lnTo>
                  <a:lnTo>
                    <a:pt x="330837" y="201149"/>
                  </a:lnTo>
                  <a:lnTo>
                    <a:pt x="331830" y="195959"/>
                  </a:lnTo>
                  <a:lnTo>
                    <a:pt x="332659" y="190740"/>
                  </a:lnTo>
                  <a:lnTo>
                    <a:pt x="333322" y="185498"/>
                  </a:lnTo>
                  <a:lnTo>
                    <a:pt x="333820" y="180237"/>
                  </a:lnTo>
                  <a:lnTo>
                    <a:pt x="334150" y="174963"/>
                  </a:lnTo>
                  <a:lnTo>
                    <a:pt x="334314" y="169682"/>
                  </a:lnTo>
                  <a:lnTo>
                    <a:pt x="334311" y="164397"/>
                  </a:lnTo>
                  <a:lnTo>
                    <a:pt x="334141" y="159116"/>
                  </a:lnTo>
                  <a:lnTo>
                    <a:pt x="333804" y="153842"/>
                  </a:lnTo>
                  <a:lnTo>
                    <a:pt x="333301" y="148582"/>
                  </a:lnTo>
                  <a:lnTo>
                    <a:pt x="332631" y="143341"/>
                  </a:lnTo>
                  <a:lnTo>
                    <a:pt x="331796" y="138123"/>
                  </a:lnTo>
                  <a:lnTo>
                    <a:pt x="330797" y="132934"/>
                  </a:lnTo>
                  <a:lnTo>
                    <a:pt x="329634" y="127779"/>
                  </a:lnTo>
                  <a:lnTo>
                    <a:pt x="328309" y="122664"/>
                  </a:lnTo>
                  <a:lnTo>
                    <a:pt x="326823" y="117593"/>
                  </a:lnTo>
                  <a:lnTo>
                    <a:pt x="325177" y="112572"/>
                  </a:lnTo>
                  <a:lnTo>
                    <a:pt x="323374" y="107605"/>
                  </a:lnTo>
                  <a:lnTo>
                    <a:pt x="321414" y="102697"/>
                  </a:lnTo>
                  <a:lnTo>
                    <a:pt x="319300" y="97854"/>
                  </a:lnTo>
                  <a:lnTo>
                    <a:pt x="317034" y="93081"/>
                  </a:lnTo>
                  <a:lnTo>
                    <a:pt x="314619" y="88381"/>
                  </a:lnTo>
                  <a:lnTo>
                    <a:pt x="312056" y="83760"/>
                  </a:lnTo>
                  <a:lnTo>
                    <a:pt x="309348" y="79222"/>
                  </a:lnTo>
                  <a:lnTo>
                    <a:pt x="306499" y="74772"/>
                  </a:lnTo>
                  <a:lnTo>
                    <a:pt x="303510" y="70414"/>
                  </a:lnTo>
                  <a:lnTo>
                    <a:pt x="300384" y="66153"/>
                  </a:lnTo>
                  <a:lnTo>
                    <a:pt x="297126" y="61993"/>
                  </a:lnTo>
                  <a:lnTo>
                    <a:pt x="293738" y="57938"/>
                  </a:lnTo>
                  <a:lnTo>
                    <a:pt x="290223" y="53992"/>
                  </a:lnTo>
                  <a:lnTo>
                    <a:pt x="286586" y="50160"/>
                  </a:lnTo>
                  <a:lnTo>
                    <a:pt x="282829" y="46444"/>
                  </a:lnTo>
                  <a:lnTo>
                    <a:pt x="278956" y="42848"/>
                  </a:lnTo>
                  <a:lnTo>
                    <a:pt x="274972" y="39377"/>
                  </a:lnTo>
                  <a:lnTo>
                    <a:pt x="270880" y="36034"/>
                  </a:lnTo>
                  <a:lnTo>
                    <a:pt x="266685" y="32821"/>
                  </a:lnTo>
                  <a:lnTo>
                    <a:pt x="262390" y="29743"/>
                  </a:lnTo>
                  <a:lnTo>
                    <a:pt x="258000" y="26802"/>
                  </a:lnTo>
                  <a:lnTo>
                    <a:pt x="253519" y="24001"/>
                  </a:lnTo>
                  <a:lnTo>
                    <a:pt x="248952" y="21343"/>
                  </a:lnTo>
                  <a:lnTo>
                    <a:pt x="244303" y="18831"/>
                  </a:lnTo>
                  <a:lnTo>
                    <a:pt x="239577" y="16467"/>
                  </a:lnTo>
                  <a:lnTo>
                    <a:pt x="234778" y="14254"/>
                  </a:lnTo>
                  <a:lnTo>
                    <a:pt x="229913" y="12193"/>
                  </a:lnTo>
                  <a:lnTo>
                    <a:pt x="224984" y="10287"/>
                  </a:lnTo>
                  <a:lnTo>
                    <a:pt x="219998" y="8538"/>
                  </a:lnTo>
                  <a:lnTo>
                    <a:pt x="214959" y="6948"/>
                  </a:lnTo>
                  <a:lnTo>
                    <a:pt x="167166" y="1671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525980" y="2911194"/>
              <a:ext cx="47792" cy="167167"/>
            </a:xfrm>
            <a:custGeom>
              <a:avLst/>
              <a:pathLst>
                <a:path w="47792" h="167167">
                  <a:moveTo>
                    <a:pt x="47792" y="6977"/>
                  </a:moveTo>
                  <a:lnTo>
                    <a:pt x="41956" y="5350"/>
                  </a:lnTo>
                  <a:lnTo>
                    <a:pt x="36065" y="3936"/>
                  </a:lnTo>
                  <a:lnTo>
                    <a:pt x="30127" y="2737"/>
                  </a:lnTo>
                  <a:lnTo>
                    <a:pt x="24149" y="1753"/>
                  </a:lnTo>
                  <a:lnTo>
                    <a:pt x="18139" y="987"/>
                  </a:lnTo>
                  <a:lnTo>
                    <a:pt x="12106" y="438"/>
                  </a:lnTo>
                  <a:lnTo>
                    <a:pt x="6057" y="10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508661" y="3429590"/>
              <a:ext cx="17319" cy="167167"/>
            </a:xfrm>
            <a:custGeom>
              <a:avLst/>
              <a:pathLst>
                <a:path w="17319" h="167167">
                  <a:moveTo>
                    <a:pt x="17319" y="0"/>
                  </a:moveTo>
                  <a:lnTo>
                    <a:pt x="8648" y="225"/>
                  </a:lnTo>
                  <a:lnTo>
                    <a:pt x="0" y="899"/>
                  </a:lnTo>
                  <a:lnTo>
                    <a:pt x="17319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508661" y="3430490"/>
              <a:ext cx="17319" cy="166267"/>
            </a:xfrm>
            <a:custGeom>
              <a:avLst/>
              <a:pathLst>
                <a:path w="17319" h="166267">
                  <a:moveTo>
                    <a:pt x="0" y="0"/>
                  </a:moveTo>
                  <a:lnTo>
                    <a:pt x="17319" y="1662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358819" y="3430490"/>
              <a:ext cx="334316" cy="333432"/>
            </a:xfrm>
            <a:custGeom>
              <a:avLst/>
              <a:pathLst>
                <a:path w="334316" h="333432">
                  <a:moveTo>
                    <a:pt x="149841" y="0"/>
                  </a:moveTo>
                  <a:lnTo>
                    <a:pt x="144580" y="632"/>
                  </a:lnTo>
                  <a:lnTo>
                    <a:pt x="139341" y="1431"/>
                  </a:lnTo>
                  <a:lnTo>
                    <a:pt x="134130" y="2396"/>
                  </a:lnTo>
                  <a:lnTo>
                    <a:pt x="128953" y="3525"/>
                  </a:lnTo>
                  <a:lnTo>
                    <a:pt x="123814" y="4818"/>
                  </a:lnTo>
                  <a:lnTo>
                    <a:pt x="118718" y="6273"/>
                  </a:lnTo>
                  <a:lnTo>
                    <a:pt x="113672" y="7888"/>
                  </a:lnTo>
                  <a:lnTo>
                    <a:pt x="108678" y="9663"/>
                  </a:lnTo>
                  <a:lnTo>
                    <a:pt x="103744" y="11596"/>
                  </a:lnTo>
                  <a:lnTo>
                    <a:pt x="98874" y="13683"/>
                  </a:lnTo>
                  <a:lnTo>
                    <a:pt x="94072" y="15925"/>
                  </a:lnTo>
                  <a:lnTo>
                    <a:pt x="89343" y="18317"/>
                  </a:lnTo>
                  <a:lnTo>
                    <a:pt x="84693" y="20858"/>
                  </a:lnTo>
                  <a:lnTo>
                    <a:pt x="80125" y="23545"/>
                  </a:lnTo>
                  <a:lnTo>
                    <a:pt x="75645" y="26375"/>
                  </a:lnTo>
                  <a:lnTo>
                    <a:pt x="71257" y="29346"/>
                  </a:lnTo>
                  <a:lnTo>
                    <a:pt x="66965" y="32454"/>
                  </a:lnTo>
                  <a:lnTo>
                    <a:pt x="62774" y="35697"/>
                  </a:lnTo>
                  <a:lnTo>
                    <a:pt x="58688" y="39072"/>
                  </a:lnTo>
                  <a:lnTo>
                    <a:pt x="54711" y="42574"/>
                  </a:lnTo>
                  <a:lnTo>
                    <a:pt x="50847" y="46200"/>
                  </a:lnTo>
                  <a:lnTo>
                    <a:pt x="47100" y="49947"/>
                  </a:lnTo>
                  <a:lnTo>
                    <a:pt x="43473" y="53811"/>
                  </a:lnTo>
                  <a:lnTo>
                    <a:pt x="39971" y="57788"/>
                  </a:lnTo>
                  <a:lnTo>
                    <a:pt x="36597" y="61874"/>
                  </a:lnTo>
                  <a:lnTo>
                    <a:pt x="33353" y="66065"/>
                  </a:lnTo>
                  <a:lnTo>
                    <a:pt x="30245" y="70356"/>
                  </a:lnTo>
                  <a:lnTo>
                    <a:pt x="27273" y="74744"/>
                  </a:lnTo>
                  <a:lnTo>
                    <a:pt x="24443" y="79224"/>
                  </a:lnTo>
                  <a:lnTo>
                    <a:pt x="21756" y="83791"/>
                  </a:lnTo>
                  <a:lnTo>
                    <a:pt x="19214" y="88441"/>
                  </a:lnTo>
                  <a:lnTo>
                    <a:pt x="16822" y="93170"/>
                  </a:lnTo>
                  <a:lnTo>
                    <a:pt x="14581" y="97971"/>
                  </a:lnTo>
                  <a:lnTo>
                    <a:pt x="12493" y="102842"/>
                  </a:lnTo>
                  <a:lnTo>
                    <a:pt x="10560" y="107776"/>
                  </a:lnTo>
                  <a:lnTo>
                    <a:pt x="8785" y="112769"/>
                  </a:lnTo>
                  <a:lnTo>
                    <a:pt x="7169" y="117816"/>
                  </a:lnTo>
                  <a:lnTo>
                    <a:pt x="5713" y="122911"/>
                  </a:lnTo>
                  <a:lnTo>
                    <a:pt x="4420" y="128050"/>
                  </a:lnTo>
                  <a:lnTo>
                    <a:pt x="3291" y="133228"/>
                  </a:lnTo>
                  <a:lnTo>
                    <a:pt x="2326" y="138438"/>
                  </a:lnTo>
                  <a:lnTo>
                    <a:pt x="1527" y="143677"/>
                  </a:lnTo>
                  <a:lnTo>
                    <a:pt x="894" y="148938"/>
                  </a:lnTo>
                  <a:lnTo>
                    <a:pt x="428" y="154217"/>
                  </a:lnTo>
                  <a:lnTo>
                    <a:pt x="130" y="159508"/>
                  </a:lnTo>
                  <a:lnTo>
                    <a:pt x="0" y="164805"/>
                  </a:lnTo>
                  <a:lnTo>
                    <a:pt x="37" y="170104"/>
                  </a:lnTo>
                  <a:lnTo>
                    <a:pt x="243" y="175400"/>
                  </a:lnTo>
                  <a:lnTo>
                    <a:pt x="616" y="180686"/>
                  </a:lnTo>
                  <a:lnTo>
                    <a:pt x="1157" y="185957"/>
                  </a:lnTo>
                  <a:lnTo>
                    <a:pt x="1864" y="191209"/>
                  </a:lnTo>
                  <a:lnTo>
                    <a:pt x="2738" y="196436"/>
                  </a:lnTo>
                  <a:lnTo>
                    <a:pt x="3777" y="201632"/>
                  </a:lnTo>
                  <a:lnTo>
                    <a:pt x="4980" y="206793"/>
                  </a:lnTo>
                  <a:lnTo>
                    <a:pt x="6346" y="211913"/>
                  </a:lnTo>
                  <a:lnTo>
                    <a:pt x="7873" y="216987"/>
                  </a:lnTo>
                  <a:lnTo>
                    <a:pt x="9561" y="222011"/>
                  </a:lnTo>
                  <a:lnTo>
                    <a:pt x="11407" y="226978"/>
                  </a:lnTo>
                  <a:lnTo>
                    <a:pt x="13409" y="231884"/>
                  </a:lnTo>
                  <a:lnTo>
                    <a:pt x="15567" y="236724"/>
                  </a:lnTo>
                  <a:lnTo>
                    <a:pt x="17876" y="241494"/>
                  </a:lnTo>
                  <a:lnTo>
                    <a:pt x="20335" y="246188"/>
                  </a:lnTo>
                  <a:lnTo>
                    <a:pt x="22942" y="250802"/>
                  </a:lnTo>
                  <a:lnTo>
                    <a:pt x="25694" y="255330"/>
                  </a:lnTo>
                  <a:lnTo>
                    <a:pt x="28588" y="259769"/>
                  </a:lnTo>
                  <a:lnTo>
                    <a:pt x="31621" y="264115"/>
                  </a:lnTo>
                  <a:lnTo>
                    <a:pt x="34791" y="268361"/>
                  </a:lnTo>
                  <a:lnTo>
                    <a:pt x="38093" y="272506"/>
                  </a:lnTo>
                  <a:lnTo>
                    <a:pt x="41525" y="276543"/>
                  </a:lnTo>
                  <a:lnTo>
                    <a:pt x="45084" y="280470"/>
                  </a:lnTo>
                  <a:lnTo>
                    <a:pt x="48765" y="284282"/>
                  </a:lnTo>
                  <a:lnTo>
                    <a:pt x="52565" y="287975"/>
                  </a:lnTo>
                  <a:lnTo>
                    <a:pt x="56480" y="291546"/>
                  </a:lnTo>
                  <a:lnTo>
                    <a:pt x="60507" y="294992"/>
                  </a:lnTo>
                  <a:lnTo>
                    <a:pt x="64640" y="298307"/>
                  </a:lnTo>
                  <a:lnTo>
                    <a:pt x="68877" y="301491"/>
                  </a:lnTo>
                  <a:lnTo>
                    <a:pt x="73212" y="304538"/>
                  </a:lnTo>
                  <a:lnTo>
                    <a:pt x="77642" y="307446"/>
                  </a:lnTo>
                  <a:lnTo>
                    <a:pt x="82162" y="310212"/>
                  </a:lnTo>
                  <a:lnTo>
                    <a:pt x="86767" y="312834"/>
                  </a:lnTo>
                  <a:lnTo>
                    <a:pt x="91453" y="315309"/>
                  </a:lnTo>
                  <a:lnTo>
                    <a:pt x="96215" y="317634"/>
                  </a:lnTo>
                  <a:lnTo>
                    <a:pt x="101049" y="319806"/>
                  </a:lnTo>
                  <a:lnTo>
                    <a:pt x="105948" y="321824"/>
                  </a:lnTo>
                  <a:lnTo>
                    <a:pt x="110910" y="323687"/>
                  </a:lnTo>
                  <a:lnTo>
                    <a:pt x="115928" y="325390"/>
                  </a:lnTo>
                  <a:lnTo>
                    <a:pt x="120997" y="326934"/>
                  </a:lnTo>
                  <a:lnTo>
                    <a:pt x="126113" y="328317"/>
                  </a:lnTo>
                  <a:lnTo>
                    <a:pt x="131269" y="329536"/>
                  </a:lnTo>
                  <a:lnTo>
                    <a:pt x="136462" y="330592"/>
                  </a:lnTo>
                  <a:lnTo>
                    <a:pt x="141686" y="331482"/>
                  </a:lnTo>
                  <a:lnTo>
                    <a:pt x="146936" y="332207"/>
                  </a:lnTo>
                  <a:lnTo>
                    <a:pt x="152206" y="332764"/>
                  </a:lnTo>
                  <a:lnTo>
                    <a:pt x="157490" y="333155"/>
                  </a:lnTo>
                  <a:lnTo>
                    <a:pt x="162785" y="333377"/>
                  </a:lnTo>
                  <a:lnTo>
                    <a:pt x="168084" y="333432"/>
                  </a:lnTo>
                  <a:lnTo>
                    <a:pt x="173382" y="333319"/>
                  </a:lnTo>
                  <a:lnTo>
                    <a:pt x="178674" y="333038"/>
                  </a:lnTo>
                  <a:lnTo>
                    <a:pt x="183954" y="332589"/>
                  </a:lnTo>
                  <a:lnTo>
                    <a:pt x="189217" y="331973"/>
                  </a:lnTo>
                  <a:lnTo>
                    <a:pt x="194458" y="331191"/>
                  </a:lnTo>
                  <a:lnTo>
                    <a:pt x="199672" y="330243"/>
                  </a:lnTo>
                  <a:lnTo>
                    <a:pt x="204853" y="329130"/>
                  </a:lnTo>
                  <a:lnTo>
                    <a:pt x="209996" y="327853"/>
                  </a:lnTo>
                  <a:lnTo>
                    <a:pt x="215096" y="326415"/>
                  </a:lnTo>
                  <a:lnTo>
                    <a:pt x="220148" y="324815"/>
                  </a:lnTo>
                  <a:lnTo>
                    <a:pt x="225147" y="323056"/>
                  </a:lnTo>
                  <a:lnTo>
                    <a:pt x="230087" y="321139"/>
                  </a:lnTo>
                  <a:lnTo>
                    <a:pt x="234964" y="319067"/>
                  </a:lnTo>
                  <a:lnTo>
                    <a:pt x="239773" y="316841"/>
                  </a:lnTo>
                  <a:lnTo>
                    <a:pt x="244509" y="314463"/>
                  </a:lnTo>
                  <a:lnTo>
                    <a:pt x="249168" y="311937"/>
                  </a:lnTo>
                  <a:lnTo>
                    <a:pt x="253744" y="309265"/>
                  </a:lnTo>
                  <a:lnTo>
                    <a:pt x="258233" y="306449"/>
                  </a:lnTo>
                  <a:lnTo>
                    <a:pt x="262630" y="303492"/>
                  </a:lnTo>
                  <a:lnTo>
                    <a:pt x="266932" y="300397"/>
                  </a:lnTo>
                  <a:lnTo>
                    <a:pt x="271133" y="297167"/>
                  </a:lnTo>
                  <a:lnTo>
                    <a:pt x="275230" y="293806"/>
                  </a:lnTo>
                  <a:lnTo>
                    <a:pt x="279218" y="290316"/>
                  </a:lnTo>
                  <a:lnTo>
                    <a:pt x="283093" y="286702"/>
                  </a:lnTo>
                  <a:lnTo>
                    <a:pt x="286852" y="282967"/>
                  </a:lnTo>
                  <a:lnTo>
                    <a:pt x="290491" y="279115"/>
                  </a:lnTo>
                  <a:lnTo>
                    <a:pt x="294006" y="275149"/>
                  </a:lnTo>
                  <a:lnTo>
                    <a:pt x="297393" y="271074"/>
                  </a:lnTo>
                  <a:lnTo>
                    <a:pt x="300650" y="266893"/>
                  </a:lnTo>
                  <a:lnTo>
                    <a:pt x="303772" y="262611"/>
                  </a:lnTo>
                  <a:lnTo>
                    <a:pt x="306757" y="258233"/>
                  </a:lnTo>
                  <a:lnTo>
                    <a:pt x="309602" y="253762"/>
                  </a:lnTo>
                  <a:lnTo>
                    <a:pt x="312304" y="249203"/>
                  </a:lnTo>
                  <a:lnTo>
                    <a:pt x="314860" y="244561"/>
                  </a:lnTo>
                  <a:lnTo>
                    <a:pt x="317267" y="239840"/>
                  </a:lnTo>
                  <a:lnTo>
                    <a:pt x="319524" y="235046"/>
                  </a:lnTo>
                  <a:lnTo>
                    <a:pt x="321627" y="230182"/>
                  </a:lnTo>
                  <a:lnTo>
                    <a:pt x="323575" y="225254"/>
                  </a:lnTo>
                  <a:lnTo>
                    <a:pt x="325366" y="220266"/>
                  </a:lnTo>
                  <a:lnTo>
                    <a:pt x="326998" y="215225"/>
                  </a:lnTo>
                  <a:lnTo>
                    <a:pt x="328470" y="210134"/>
                  </a:lnTo>
                  <a:lnTo>
                    <a:pt x="329779" y="204999"/>
                  </a:lnTo>
                  <a:lnTo>
                    <a:pt x="330925" y="199825"/>
                  </a:lnTo>
                  <a:lnTo>
                    <a:pt x="331906" y="194618"/>
                  </a:lnTo>
                  <a:lnTo>
                    <a:pt x="332722" y="189382"/>
                  </a:lnTo>
                  <a:lnTo>
                    <a:pt x="333372" y="184122"/>
                  </a:lnTo>
                  <a:lnTo>
                    <a:pt x="333854" y="178845"/>
                  </a:lnTo>
                  <a:lnTo>
                    <a:pt x="334169" y="173555"/>
                  </a:lnTo>
                  <a:lnTo>
                    <a:pt x="334316" y="168258"/>
                  </a:lnTo>
                  <a:lnTo>
                    <a:pt x="334295" y="162959"/>
                  </a:lnTo>
                  <a:lnTo>
                    <a:pt x="334106" y="157663"/>
                  </a:lnTo>
                  <a:lnTo>
                    <a:pt x="333750" y="152376"/>
                  </a:lnTo>
                  <a:lnTo>
                    <a:pt x="333226" y="147103"/>
                  </a:lnTo>
                  <a:lnTo>
                    <a:pt x="332535" y="141849"/>
                  </a:lnTo>
                  <a:lnTo>
                    <a:pt x="331678" y="136619"/>
                  </a:lnTo>
                  <a:lnTo>
                    <a:pt x="330656" y="131420"/>
                  </a:lnTo>
                  <a:lnTo>
                    <a:pt x="329469" y="126255"/>
                  </a:lnTo>
                  <a:lnTo>
                    <a:pt x="328119" y="121131"/>
                  </a:lnTo>
                  <a:lnTo>
                    <a:pt x="326608" y="116052"/>
                  </a:lnTo>
                  <a:lnTo>
                    <a:pt x="324936" y="111023"/>
                  </a:lnTo>
                  <a:lnTo>
                    <a:pt x="323106" y="106050"/>
                  </a:lnTo>
                  <a:lnTo>
                    <a:pt x="321119" y="101137"/>
                  </a:lnTo>
                  <a:lnTo>
                    <a:pt x="318977" y="96290"/>
                  </a:lnTo>
                  <a:lnTo>
                    <a:pt x="316683" y="91514"/>
                  </a:lnTo>
                  <a:lnTo>
                    <a:pt x="314238" y="86812"/>
                  </a:lnTo>
                  <a:lnTo>
                    <a:pt x="311646" y="82190"/>
                  </a:lnTo>
                  <a:lnTo>
                    <a:pt x="308908" y="77653"/>
                  </a:lnTo>
                  <a:lnTo>
                    <a:pt x="306028" y="73204"/>
                  </a:lnTo>
                  <a:lnTo>
                    <a:pt x="303009" y="68850"/>
                  </a:lnTo>
                  <a:lnTo>
                    <a:pt x="299853" y="64593"/>
                  </a:lnTo>
                  <a:lnTo>
                    <a:pt x="296563" y="60438"/>
                  </a:lnTo>
                  <a:lnTo>
                    <a:pt x="293144" y="56390"/>
                  </a:lnTo>
                  <a:lnTo>
                    <a:pt x="289598" y="52452"/>
                  </a:lnTo>
                  <a:lnTo>
                    <a:pt x="285929" y="48628"/>
                  </a:lnTo>
                  <a:lnTo>
                    <a:pt x="282141" y="44923"/>
                  </a:lnTo>
                  <a:lnTo>
                    <a:pt x="278237" y="41339"/>
                  </a:lnTo>
                  <a:lnTo>
                    <a:pt x="274221" y="37881"/>
                  </a:lnTo>
                  <a:lnTo>
                    <a:pt x="270098" y="34552"/>
                  </a:lnTo>
                  <a:lnTo>
                    <a:pt x="265871" y="31356"/>
                  </a:lnTo>
                  <a:lnTo>
                    <a:pt x="261546" y="28295"/>
                  </a:lnTo>
                  <a:lnTo>
                    <a:pt x="257125" y="25373"/>
                  </a:lnTo>
                  <a:lnTo>
                    <a:pt x="252614" y="22592"/>
                  </a:lnTo>
                  <a:lnTo>
                    <a:pt x="248017" y="19956"/>
                  </a:lnTo>
                  <a:lnTo>
                    <a:pt x="243339" y="17466"/>
                  </a:lnTo>
                  <a:lnTo>
                    <a:pt x="238584" y="15126"/>
                  </a:lnTo>
                  <a:lnTo>
                    <a:pt x="233758" y="12939"/>
                  </a:lnTo>
                  <a:lnTo>
                    <a:pt x="228865" y="10905"/>
                  </a:lnTo>
                  <a:lnTo>
                    <a:pt x="223909" y="9027"/>
                  </a:lnTo>
                  <a:lnTo>
                    <a:pt x="167161" y="1662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525980" y="3429590"/>
              <a:ext cx="56748" cy="167167"/>
            </a:xfrm>
            <a:custGeom>
              <a:avLst/>
              <a:pathLst>
                <a:path w="56748" h="167167">
                  <a:moveTo>
                    <a:pt x="56748" y="9927"/>
                  </a:moveTo>
                  <a:lnTo>
                    <a:pt x="51269" y="8056"/>
                  </a:lnTo>
                  <a:lnTo>
                    <a:pt x="45729" y="6376"/>
                  </a:lnTo>
                  <a:lnTo>
                    <a:pt x="40133" y="4889"/>
                  </a:lnTo>
                  <a:lnTo>
                    <a:pt x="34490" y="3596"/>
                  </a:lnTo>
                  <a:lnTo>
                    <a:pt x="28805" y="2500"/>
                  </a:lnTo>
                  <a:lnTo>
                    <a:pt x="23085" y="1601"/>
                  </a:lnTo>
                  <a:lnTo>
                    <a:pt x="17338" y="901"/>
                  </a:lnTo>
                  <a:lnTo>
                    <a:pt x="11570" y="400"/>
                  </a:lnTo>
                  <a:lnTo>
                    <a:pt x="5788" y="10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642421" y="3934012"/>
              <a:ext cx="3312" cy="167167"/>
            </a:xfrm>
            <a:custGeom>
              <a:avLst/>
              <a:pathLst>
                <a:path w="3312" h="167167">
                  <a:moveTo>
                    <a:pt x="3312" y="0"/>
                  </a:moveTo>
                  <a:lnTo>
                    <a:pt x="0" y="32"/>
                  </a:lnTo>
                  <a:lnTo>
                    <a:pt x="3312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642421" y="3934045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478566" y="3934012"/>
              <a:ext cx="334324" cy="334326"/>
            </a:xfrm>
            <a:custGeom>
              <a:avLst/>
              <a:pathLst>
                <a:path w="334324" h="334326">
                  <a:moveTo>
                    <a:pt x="163854" y="32"/>
                  </a:moveTo>
                  <a:lnTo>
                    <a:pt x="158570" y="221"/>
                  </a:lnTo>
                  <a:lnTo>
                    <a:pt x="153294" y="576"/>
                  </a:lnTo>
                  <a:lnTo>
                    <a:pt x="148032" y="1098"/>
                  </a:lnTo>
                  <a:lnTo>
                    <a:pt x="142789" y="1787"/>
                  </a:lnTo>
                  <a:lnTo>
                    <a:pt x="137571" y="2640"/>
                  </a:lnTo>
                  <a:lnTo>
                    <a:pt x="132382" y="3659"/>
                  </a:lnTo>
                  <a:lnTo>
                    <a:pt x="127228" y="4841"/>
                  </a:lnTo>
                  <a:lnTo>
                    <a:pt x="122114" y="6185"/>
                  </a:lnTo>
                  <a:lnTo>
                    <a:pt x="117045" y="7690"/>
                  </a:lnTo>
                  <a:lnTo>
                    <a:pt x="112026" y="9356"/>
                  </a:lnTo>
                  <a:lnTo>
                    <a:pt x="107062" y="11178"/>
                  </a:lnTo>
                  <a:lnTo>
                    <a:pt x="102159" y="13157"/>
                  </a:lnTo>
                  <a:lnTo>
                    <a:pt x="97320" y="15291"/>
                  </a:lnTo>
                  <a:lnTo>
                    <a:pt x="92552" y="17576"/>
                  </a:lnTo>
                  <a:lnTo>
                    <a:pt x="87858" y="20010"/>
                  </a:lnTo>
                  <a:lnTo>
                    <a:pt x="83243" y="22592"/>
                  </a:lnTo>
                  <a:lnTo>
                    <a:pt x="78713" y="25319"/>
                  </a:lnTo>
                  <a:lnTo>
                    <a:pt x="74271" y="28188"/>
                  </a:lnTo>
                  <a:lnTo>
                    <a:pt x="69922" y="31195"/>
                  </a:lnTo>
                  <a:lnTo>
                    <a:pt x="65670" y="34339"/>
                  </a:lnTo>
                  <a:lnTo>
                    <a:pt x="61519" y="37616"/>
                  </a:lnTo>
                  <a:lnTo>
                    <a:pt x="57475" y="41022"/>
                  </a:lnTo>
                  <a:lnTo>
                    <a:pt x="53540" y="44554"/>
                  </a:lnTo>
                  <a:lnTo>
                    <a:pt x="49719" y="48209"/>
                  </a:lnTo>
                  <a:lnTo>
                    <a:pt x="46015" y="51983"/>
                  </a:lnTo>
                  <a:lnTo>
                    <a:pt x="42433" y="55873"/>
                  </a:lnTo>
                  <a:lnTo>
                    <a:pt x="38975" y="59874"/>
                  </a:lnTo>
                  <a:lnTo>
                    <a:pt x="35646" y="63982"/>
                  </a:lnTo>
                  <a:lnTo>
                    <a:pt x="32448" y="68193"/>
                  </a:lnTo>
                  <a:lnTo>
                    <a:pt x="29385" y="72503"/>
                  </a:lnTo>
                  <a:lnTo>
                    <a:pt x="26460" y="76908"/>
                  </a:lnTo>
                  <a:lnTo>
                    <a:pt x="23676" y="81404"/>
                  </a:lnTo>
                  <a:lnTo>
                    <a:pt x="21035" y="85985"/>
                  </a:lnTo>
                  <a:lnTo>
                    <a:pt x="18541" y="90648"/>
                  </a:lnTo>
                  <a:lnTo>
                    <a:pt x="16195" y="95387"/>
                  </a:lnTo>
                  <a:lnTo>
                    <a:pt x="14000" y="100197"/>
                  </a:lnTo>
                  <a:lnTo>
                    <a:pt x="11959" y="105075"/>
                  </a:lnTo>
                  <a:lnTo>
                    <a:pt x="10073" y="110015"/>
                  </a:lnTo>
                  <a:lnTo>
                    <a:pt x="8344" y="115012"/>
                  </a:lnTo>
                  <a:lnTo>
                    <a:pt x="6773" y="120062"/>
                  </a:lnTo>
                  <a:lnTo>
                    <a:pt x="5364" y="125158"/>
                  </a:lnTo>
                  <a:lnTo>
                    <a:pt x="4116" y="130297"/>
                  </a:lnTo>
                  <a:lnTo>
                    <a:pt x="3032" y="135472"/>
                  </a:lnTo>
                  <a:lnTo>
                    <a:pt x="2111" y="140679"/>
                  </a:lnTo>
                  <a:lnTo>
                    <a:pt x="1356" y="145913"/>
                  </a:lnTo>
                  <a:lnTo>
                    <a:pt x="767" y="151168"/>
                  </a:lnTo>
                  <a:lnTo>
                    <a:pt x="344" y="156438"/>
                  </a:lnTo>
                  <a:lnTo>
                    <a:pt x="88" y="161720"/>
                  </a:lnTo>
                  <a:lnTo>
                    <a:pt x="0" y="167007"/>
                  </a:lnTo>
                  <a:lnTo>
                    <a:pt x="78" y="172294"/>
                  </a:lnTo>
                  <a:lnTo>
                    <a:pt x="324" y="177576"/>
                  </a:lnTo>
                  <a:lnTo>
                    <a:pt x="737" y="182848"/>
                  </a:lnTo>
                  <a:lnTo>
                    <a:pt x="1316" y="188104"/>
                  </a:lnTo>
                  <a:lnTo>
                    <a:pt x="2061" y="193339"/>
                  </a:lnTo>
                  <a:lnTo>
                    <a:pt x="2971" y="198548"/>
                  </a:lnTo>
                  <a:lnTo>
                    <a:pt x="4046" y="203725"/>
                  </a:lnTo>
                  <a:lnTo>
                    <a:pt x="5284" y="208866"/>
                  </a:lnTo>
                  <a:lnTo>
                    <a:pt x="6684" y="213965"/>
                  </a:lnTo>
                  <a:lnTo>
                    <a:pt x="8244" y="219018"/>
                  </a:lnTo>
                  <a:lnTo>
                    <a:pt x="9964" y="224018"/>
                  </a:lnTo>
                  <a:lnTo>
                    <a:pt x="11840" y="228962"/>
                  </a:lnTo>
                  <a:lnTo>
                    <a:pt x="13872" y="233844"/>
                  </a:lnTo>
                  <a:lnTo>
                    <a:pt x="16058" y="238659"/>
                  </a:lnTo>
                  <a:lnTo>
                    <a:pt x="18395" y="243402"/>
                  </a:lnTo>
                  <a:lnTo>
                    <a:pt x="20880" y="248069"/>
                  </a:lnTo>
                  <a:lnTo>
                    <a:pt x="23512" y="252655"/>
                  </a:lnTo>
                  <a:lnTo>
                    <a:pt x="26288" y="257156"/>
                  </a:lnTo>
                  <a:lnTo>
                    <a:pt x="29205" y="261567"/>
                  </a:lnTo>
                  <a:lnTo>
                    <a:pt x="32259" y="265883"/>
                  </a:lnTo>
                  <a:lnTo>
                    <a:pt x="35449" y="270101"/>
                  </a:lnTo>
                  <a:lnTo>
                    <a:pt x="38770" y="274215"/>
                  </a:lnTo>
                  <a:lnTo>
                    <a:pt x="42220" y="278222"/>
                  </a:lnTo>
                  <a:lnTo>
                    <a:pt x="45795" y="282119"/>
                  </a:lnTo>
                  <a:lnTo>
                    <a:pt x="49492" y="285900"/>
                  </a:lnTo>
                  <a:lnTo>
                    <a:pt x="53306" y="289562"/>
                  </a:lnTo>
                  <a:lnTo>
                    <a:pt x="57234" y="293102"/>
                  </a:lnTo>
                  <a:lnTo>
                    <a:pt x="61272" y="296516"/>
                  </a:lnTo>
                  <a:lnTo>
                    <a:pt x="65416" y="299801"/>
                  </a:lnTo>
                  <a:lnTo>
                    <a:pt x="69662" y="302952"/>
                  </a:lnTo>
                  <a:lnTo>
                    <a:pt x="74005" y="305968"/>
                  </a:lnTo>
                  <a:lnTo>
                    <a:pt x="78442" y="308845"/>
                  </a:lnTo>
                  <a:lnTo>
                    <a:pt x="82967" y="311581"/>
                  </a:lnTo>
                  <a:lnTo>
                    <a:pt x="87577" y="314172"/>
                  </a:lnTo>
                  <a:lnTo>
                    <a:pt x="92266" y="316615"/>
                  </a:lnTo>
                  <a:lnTo>
                    <a:pt x="97030" y="318909"/>
                  </a:lnTo>
                  <a:lnTo>
                    <a:pt x="101865" y="321052"/>
                  </a:lnTo>
                  <a:lnTo>
                    <a:pt x="106764" y="323040"/>
                  </a:lnTo>
                  <a:lnTo>
                    <a:pt x="111724" y="324873"/>
                  </a:lnTo>
                  <a:lnTo>
                    <a:pt x="116740" y="326547"/>
                  </a:lnTo>
                  <a:lnTo>
                    <a:pt x="121806" y="328062"/>
                  </a:lnTo>
                  <a:lnTo>
                    <a:pt x="126918" y="329417"/>
                  </a:lnTo>
                  <a:lnTo>
                    <a:pt x="132069" y="330608"/>
                  </a:lnTo>
                  <a:lnTo>
                    <a:pt x="137256" y="331637"/>
                  </a:lnTo>
                  <a:lnTo>
                    <a:pt x="142473" y="332500"/>
                  </a:lnTo>
                  <a:lnTo>
                    <a:pt x="147714" y="333199"/>
                  </a:lnTo>
                  <a:lnTo>
                    <a:pt x="152975" y="333731"/>
                  </a:lnTo>
                  <a:lnTo>
                    <a:pt x="158251" y="334096"/>
                  </a:lnTo>
                  <a:lnTo>
                    <a:pt x="163535" y="334295"/>
                  </a:lnTo>
                  <a:lnTo>
                    <a:pt x="168822" y="334326"/>
                  </a:lnTo>
                  <a:lnTo>
                    <a:pt x="174108" y="334190"/>
                  </a:lnTo>
                  <a:lnTo>
                    <a:pt x="179388" y="333887"/>
                  </a:lnTo>
                  <a:lnTo>
                    <a:pt x="184654" y="333417"/>
                  </a:lnTo>
                  <a:lnTo>
                    <a:pt x="189904" y="332781"/>
                  </a:lnTo>
                  <a:lnTo>
                    <a:pt x="195130" y="331979"/>
                  </a:lnTo>
                  <a:lnTo>
                    <a:pt x="200329" y="331012"/>
                  </a:lnTo>
                  <a:lnTo>
                    <a:pt x="205495" y="329881"/>
                  </a:lnTo>
                  <a:lnTo>
                    <a:pt x="210622" y="328588"/>
                  </a:lnTo>
                  <a:lnTo>
                    <a:pt x="215705" y="327132"/>
                  </a:lnTo>
                  <a:lnTo>
                    <a:pt x="220740" y="325517"/>
                  </a:lnTo>
                  <a:lnTo>
                    <a:pt x="225722" y="323744"/>
                  </a:lnTo>
                  <a:lnTo>
                    <a:pt x="230645" y="321813"/>
                  </a:lnTo>
                  <a:lnTo>
                    <a:pt x="235504" y="319728"/>
                  </a:lnTo>
                  <a:lnTo>
                    <a:pt x="240295" y="317491"/>
                  </a:lnTo>
                  <a:lnTo>
                    <a:pt x="245013" y="315102"/>
                  </a:lnTo>
                  <a:lnTo>
                    <a:pt x="249653" y="312566"/>
                  </a:lnTo>
                  <a:lnTo>
                    <a:pt x="254210" y="309885"/>
                  </a:lnTo>
                  <a:lnTo>
                    <a:pt x="258681" y="307060"/>
                  </a:lnTo>
                  <a:lnTo>
                    <a:pt x="263059" y="304096"/>
                  </a:lnTo>
                  <a:lnTo>
                    <a:pt x="267342" y="300995"/>
                  </a:lnTo>
                  <a:lnTo>
                    <a:pt x="271525" y="297759"/>
                  </a:lnTo>
                  <a:lnTo>
                    <a:pt x="275603" y="294393"/>
                  </a:lnTo>
                  <a:lnTo>
                    <a:pt x="279573" y="290900"/>
                  </a:lnTo>
                  <a:lnTo>
                    <a:pt x="283430" y="287283"/>
                  </a:lnTo>
                  <a:lnTo>
                    <a:pt x="287171" y="283546"/>
                  </a:lnTo>
                  <a:lnTo>
                    <a:pt x="290791" y="279692"/>
                  </a:lnTo>
                  <a:lnTo>
                    <a:pt x="294288" y="275726"/>
                  </a:lnTo>
                  <a:lnTo>
                    <a:pt x="297658" y="271651"/>
                  </a:lnTo>
                  <a:lnTo>
                    <a:pt x="300898" y="267472"/>
                  </a:lnTo>
                  <a:lnTo>
                    <a:pt x="304003" y="263192"/>
                  </a:lnTo>
                  <a:lnTo>
                    <a:pt x="306972" y="258816"/>
                  </a:lnTo>
                  <a:lnTo>
                    <a:pt x="309801" y="254348"/>
                  </a:lnTo>
                  <a:lnTo>
                    <a:pt x="312487" y="249794"/>
                  </a:lnTo>
                  <a:lnTo>
                    <a:pt x="315027" y="245156"/>
                  </a:lnTo>
                  <a:lnTo>
                    <a:pt x="317420" y="240441"/>
                  </a:lnTo>
                  <a:lnTo>
                    <a:pt x="319662" y="235652"/>
                  </a:lnTo>
                  <a:lnTo>
                    <a:pt x="321752" y="230794"/>
                  </a:lnTo>
                  <a:lnTo>
                    <a:pt x="323687" y="225873"/>
                  </a:lnTo>
                  <a:lnTo>
                    <a:pt x="325465" y="220894"/>
                  </a:lnTo>
                  <a:lnTo>
                    <a:pt x="327085" y="215860"/>
                  </a:lnTo>
                  <a:lnTo>
                    <a:pt x="328545" y="210778"/>
                  </a:lnTo>
                  <a:lnTo>
                    <a:pt x="329844" y="205652"/>
                  </a:lnTo>
                  <a:lnTo>
                    <a:pt x="330980" y="200488"/>
                  </a:lnTo>
                  <a:lnTo>
                    <a:pt x="331952" y="195290"/>
                  </a:lnTo>
                  <a:lnTo>
                    <a:pt x="332759" y="190064"/>
                  </a:lnTo>
                  <a:lnTo>
                    <a:pt x="333400" y="184815"/>
                  </a:lnTo>
                  <a:lnTo>
                    <a:pt x="333875" y="179549"/>
                  </a:lnTo>
                  <a:lnTo>
                    <a:pt x="334183" y="174270"/>
                  </a:lnTo>
                  <a:lnTo>
                    <a:pt x="334324" y="168984"/>
                  </a:lnTo>
                  <a:lnTo>
                    <a:pt x="334298" y="163696"/>
                  </a:lnTo>
                  <a:lnTo>
                    <a:pt x="334105" y="158412"/>
                  </a:lnTo>
                  <a:lnTo>
                    <a:pt x="333744" y="153136"/>
                  </a:lnTo>
                  <a:lnTo>
                    <a:pt x="333217" y="147875"/>
                  </a:lnTo>
                  <a:lnTo>
                    <a:pt x="332524" y="142633"/>
                  </a:lnTo>
                  <a:lnTo>
                    <a:pt x="331665" y="137415"/>
                  </a:lnTo>
                  <a:lnTo>
                    <a:pt x="330642" y="132227"/>
                  </a:lnTo>
                  <a:lnTo>
                    <a:pt x="329455" y="127074"/>
                  </a:lnTo>
                  <a:lnTo>
                    <a:pt x="328106" y="121962"/>
                  </a:lnTo>
                  <a:lnTo>
                    <a:pt x="326596" y="116894"/>
                  </a:lnTo>
                  <a:lnTo>
                    <a:pt x="324926" y="111877"/>
                  </a:lnTo>
                  <a:lnTo>
                    <a:pt x="323098" y="106915"/>
                  </a:lnTo>
                  <a:lnTo>
                    <a:pt x="321115" y="102013"/>
                  </a:lnTo>
                  <a:lnTo>
                    <a:pt x="318977" y="97177"/>
                  </a:lnTo>
                  <a:lnTo>
                    <a:pt x="316688" y="92410"/>
                  </a:lnTo>
                  <a:lnTo>
                    <a:pt x="314248" y="87719"/>
                  </a:lnTo>
                  <a:lnTo>
                    <a:pt x="311662" y="83107"/>
                  </a:lnTo>
                  <a:lnTo>
                    <a:pt x="308931" y="78579"/>
                  </a:lnTo>
                  <a:lnTo>
                    <a:pt x="306058" y="74139"/>
                  </a:lnTo>
                  <a:lnTo>
                    <a:pt x="303047" y="69793"/>
                  </a:lnTo>
                  <a:lnTo>
                    <a:pt x="299899" y="65544"/>
                  </a:lnTo>
                  <a:lnTo>
                    <a:pt x="296618" y="61397"/>
                  </a:lnTo>
                  <a:lnTo>
                    <a:pt x="293208" y="57356"/>
                  </a:lnTo>
                  <a:lnTo>
                    <a:pt x="289672" y="53424"/>
                  </a:lnTo>
                  <a:lnTo>
                    <a:pt x="286013" y="49607"/>
                  </a:lnTo>
                  <a:lnTo>
                    <a:pt x="282236" y="45906"/>
                  </a:lnTo>
                  <a:lnTo>
                    <a:pt x="278343" y="42328"/>
                  </a:lnTo>
                  <a:lnTo>
                    <a:pt x="274339" y="38874"/>
                  </a:lnTo>
                  <a:lnTo>
                    <a:pt x="270228" y="35548"/>
                  </a:lnTo>
                  <a:lnTo>
                    <a:pt x="266013" y="32355"/>
                  </a:lnTo>
                  <a:lnTo>
                    <a:pt x="261700" y="29296"/>
                  </a:lnTo>
                  <a:lnTo>
                    <a:pt x="257292" y="26375"/>
                  </a:lnTo>
                  <a:lnTo>
                    <a:pt x="252794" y="23595"/>
                  </a:lnTo>
                  <a:lnTo>
                    <a:pt x="248210" y="20959"/>
                  </a:lnTo>
                  <a:lnTo>
                    <a:pt x="243546" y="18468"/>
                  </a:lnTo>
                  <a:lnTo>
                    <a:pt x="238804" y="16127"/>
                  </a:lnTo>
                  <a:lnTo>
                    <a:pt x="233992" y="13937"/>
                  </a:lnTo>
                  <a:lnTo>
                    <a:pt x="229112" y="11900"/>
                  </a:lnTo>
                  <a:lnTo>
                    <a:pt x="224170" y="10019"/>
                  </a:lnTo>
                  <a:lnTo>
                    <a:pt x="219171" y="8294"/>
                  </a:lnTo>
                  <a:lnTo>
                    <a:pt x="214120" y="6729"/>
                  </a:lnTo>
                  <a:lnTo>
                    <a:pt x="209023" y="5324"/>
                  </a:lnTo>
                  <a:lnTo>
                    <a:pt x="203883" y="4081"/>
                  </a:lnTo>
                  <a:lnTo>
                    <a:pt x="198707" y="3002"/>
                  </a:lnTo>
                  <a:lnTo>
                    <a:pt x="193499" y="2086"/>
                  </a:lnTo>
                  <a:lnTo>
                    <a:pt x="188264" y="1336"/>
                  </a:lnTo>
                  <a:lnTo>
                    <a:pt x="183009" y="752"/>
                  </a:lnTo>
                  <a:lnTo>
                    <a:pt x="177738" y="334"/>
                  </a:lnTo>
                  <a:lnTo>
                    <a:pt x="172456" y="83"/>
                  </a:lnTo>
                  <a:lnTo>
                    <a:pt x="167169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875471" y="4397268"/>
              <a:ext cx="3312" cy="167167"/>
            </a:xfrm>
            <a:custGeom>
              <a:avLst/>
              <a:pathLst>
                <a:path w="3312" h="167167">
                  <a:moveTo>
                    <a:pt x="3312" y="0"/>
                  </a:moveTo>
                  <a:lnTo>
                    <a:pt x="0" y="32"/>
                  </a:lnTo>
                  <a:lnTo>
                    <a:pt x="3312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875471" y="4397301"/>
              <a:ext cx="3312" cy="167134"/>
            </a:xfrm>
            <a:custGeom>
              <a:avLst/>
              <a:pathLst>
                <a:path w="3312" h="167134">
                  <a:moveTo>
                    <a:pt x="0" y="0"/>
                  </a:moveTo>
                  <a:lnTo>
                    <a:pt x="3312" y="16713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711616" y="4397268"/>
              <a:ext cx="334324" cy="334326"/>
            </a:xfrm>
            <a:custGeom>
              <a:avLst/>
              <a:pathLst>
                <a:path w="334324" h="334326">
                  <a:moveTo>
                    <a:pt x="163854" y="32"/>
                  </a:moveTo>
                  <a:lnTo>
                    <a:pt x="158570" y="221"/>
                  </a:lnTo>
                  <a:lnTo>
                    <a:pt x="153294" y="576"/>
                  </a:lnTo>
                  <a:lnTo>
                    <a:pt x="148032" y="1098"/>
                  </a:lnTo>
                  <a:lnTo>
                    <a:pt x="142789" y="1787"/>
                  </a:lnTo>
                  <a:lnTo>
                    <a:pt x="137571" y="2640"/>
                  </a:lnTo>
                  <a:lnTo>
                    <a:pt x="132382" y="3659"/>
                  </a:lnTo>
                  <a:lnTo>
                    <a:pt x="127228" y="4841"/>
                  </a:lnTo>
                  <a:lnTo>
                    <a:pt x="122114" y="6185"/>
                  </a:lnTo>
                  <a:lnTo>
                    <a:pt x="117045" y="7690"/>
                  </a:lnTo>
                  <a:lnTo>
                    <a:pt x="112026" y="9356"/>
                  </a:lnTo>
                  <a:lnTo>
                    <a:pt x="107062" y="11178"/>
                  </a:lnTo>
                  <a:lnTo>
                    <a:pt x="102159" y="13157"/>
                  </a:lnTo>
                  <a:lnTo>
                    <a:pt x="97320" y="15291"/>
                  </a:lnTo>
                  <a:lnTo>
                    <a:pt x="92552" y="17576"/>
                  </a:lnTo>
                  <a:lnTo>
                    <a:pt x="87858" y="20010"/>
                  </a:lnTo>
                  <a:lnTo>
                    <a:pt x="83243" y="22592"/>
                  </a:lnTo>
                  <a:lnTo>
                    <a:pt x="78713" y="25319"/>
                  </a:lnTo>
                  <a:lnTo>
                    <a:pt x="74271" y="28188"/>
                  </a:lnTo>
                  <a:lnTo>
                    <a:pt x="69922" y="31195"/>
                  </a:lnTo>
                  <a:lnTo>
                    <a:pt x="65670" y="34339"/>
                  </a:lnTo>
                  <a:lnTo>
                    <a:pt x="61519" y="37616"/>
                  </a:lnTo>
                  <a:lnTo>
                    <a:pt x="57475" y="41022"/>
                  </a:lnTo>
                  <a:lnTo>
                    <a:pt x="53540" y="44554"/>
                  </a:lnTo>
                  <a:lnTo>
                    <a:pt x="49719" y="48209"/>
                  </a:lnTo>
                  <a:lnTo>
                    <a:pt x="46015" y="51983"/>
                  </a:lnTo>
                  <a:lnTo>
                    <a:pt x="42433" y="55873"/>
                  </a:lnTo>
                  <a:lnTo>
                    <a:pt x="38975" y="59874"/>
                  </a:lnTo>
                  <a:lnTo>
                    <a:pt x="35646" y="63982"/>
                  </a:lnTo>
                  <a:lnTo>
                    <a:pt x="32448" y="68193"/>
                  </a:lnTo>
                  <a:lnTo>
                    <a:pt x="29385" y="72503"/>
                  </a:lnTo>
                  <a:lnTo>
                    <a:pt x="26460" y="76908"/>
                  </a:lnTo>
                  <a:lnTo>
                    <a:pt x="23676" y="81404"/>
                  </a:lnTo>
                  <a:lnTo>
                    <a:pt x="21035" y="85985"/>
                  </a:lnTo>
                  <a:lnTo>
                    <a:pt x="18541" y="90648"/>
                  </a:lnTo>
                  <a:lnTo>
                    <a:pt x="16195" y="95387"/>
                  </a:lnTo>
                  <a:lnTo>
                    <a:pt x="14000" y="100197"/>
                  </a:lnTo>
                  <a:lnTo>
                    <a:pt x="11959" y="105075"/>
                  </a:lnTo>
                  <a:lnTo>
                    <a:pt x="10073" y="110015"/>
                  </a:lnTo>
                  <a:lnTo>
                    <a:pt x="8344" y="115012"/>
                  </a:lnTo>
                  <a:lnTo>
                    <a:pt x="6773" y="120062"/>
                  </a:lnTo>
                  <a:lnTo>
                    <a:pt x="5364" y="125158"/>
                  </a:lnTo>
                  <a:lnTo>
                    <a:pt x="4116" y="130297"/>
                  </a:lnTo>
                  <a:lnTo>
                    <a:pt x="3032" y="135472"/>
                  </a:lnTo>
                  <a:lnTo>
                    <a:pt x="2111" y="140679"/>
                  </a:lnTo>
                  <a:lnTo>
                    <a:pt x="1356" y="145913"/>
                  </a:lnTo>
                  <a:lnTo>
                    <a:pt x="767" y="151168"/>
                  </a:lnTo>
                  <a:lnTo>
                    <a:pt x="344" y="156438"/>
                  </a:lnTo>
                  <a:lnTo>
                    <a:pt x="88" y="161720"/>
                  </a:lnTo>
                  <a:lnTo>
                    <a:pt x="0" y="167007"/>
                  </a:lnTo>
                  <a:lnTo>
                    <a:pt x="78" y="172294"/>
                  </a:lnTo>
                  <a:lnTo>
                    <a:pt x="324" y="177576"/>
                  </a:lnTo>
                  <a:lnTo>
                    <a:pt x="737" y="182848"/>
                  </a:lnTo>
                  <a:lnTo>
                    <a:pt x="1316" y="188104"/>
                  </a:lnTo>
                  <a:lnTo>
                    <a:pt x="2061" y="193339"/>
                  </a:lnTo>
                  <a:lnTo>
                    <a:pt x="2971" y="198548"/>
                  </a:lnTo>
                  <a:lnTo>
                    <a:pt x="4046" y="203725"/>
                  </a:lnTo>
                  <a:lnTo>
                    <a:pt x="5284" y="208866"/>
                  </a:lnTo>
                  <a:lnTo>
                    <a:pt x="6684" y="213965"/>
                  </a:lnTo>
                  <a:lnTo>
                    <a:pt x="8244" y="219018"/>
                  </a:lnTo>
                  <a:lnTo>
                    <a:pt x="9964" y="224018"/>
                  </a:lnTo>
                  <a:lnTo>
                    <a:pt x="11840" y="228962"/>
                  </a:lnTo>
                  <a:lnTo>
                    <a:pt x="13872" y="233844"/>
                  </a:lnTo>
                  <a:lnTo>
                    <a:pt x="16058" y="238659"/>
                  </a:lnTo>
                  <a:lnTo>
                    <a:pt x="18395" y="243402"/>
                  </a:lnTo>
                  <a:lnTo>
                    <a:pt x="20880" y="248069"/>
                  </a:lnTo>
                  <a:lnTo>
                    <a:pt x="23512" y="252655"/>
                  </a:lnTo>
                  <a:lnTo>
                    <a:pt x="26288" y="257156"/>
                  </a:lnTo>
                  <a:lnTo>
                    <a:pt x="29205" y="261567"/>
                  </a:lnTo>
                  <a:lnTo>
                    <a:pt x="32259" y="265883"/>
                  </a:lnTo>
                  <a:lnTo>
                    <a:pt x="35449" y="270101"/>
                  </a:lnTo>
                  <a:lnTo>
                    <a:pt x="38770" y="274215"/>
                  </a:lnTo>
                  <a:lnTo>
                    <a:pt x="42220" y="278222"/>
                  </a:lnTo>
                  <a:lnTo>
                    <a:pt x="45795" y="282119"/>
                  </a:lnTo>
                  <a:lnTo>
                    <a:pt x="49492" y="285900"/>
                  </a:lnTo>
                  <a:lnTo>
                    <a:pt x="53306" y="289562"/>
                  </a:lnTo>
                  <a:lnTo>
                    <a:pt x="57234" y="293102"/>
                  </a:lnTo>
                  <a:lnTo>
                    <a:pt x="61272" y="296516"/>
                  </a:lnTo>
                  <a:lnTo>
                    <a:pt x="65416" y="299801"/>
                  </a:lnTo>
                  <a:lnTo>
                    <a:pt x="69662" y="302952"/>
                  </a:lnTo>
                  <a:lnTo>
                    <a:pt x="74005" y="305968"/>
                  </a:lnTo>
                  <a:lnTo>
                    <a:pt x="78442" y="308845"/>
                  </a:lnTo>
                  <a:lnTo>
                    <a:pt x="82967" y="311581"/>
                  </a:lnTo>
                  <a:lnTo>
                    <a:pt x="87577" y="314172"/>
                  </a:lnTo>
                  <a:lnTo>
                    <a:pt x="92266" y="316615"/>
                  </a:lnTo>
                  <a:lnTo>
                    <a:pt x="97030" y="318909"/>
                  </a:lnTo>
                  <a:lnTo>
                    <a:pt x="101865" y="321052"/>
                  </a:lnTo>
                  <a:lnTo>
                    <a:pt x="106764" y="323040"/>
                  </a:lnTo>
                  <a:lnTo>
                    <a:pt x="111724" y="324873"/>
                  </a:lnTo>
                  <a:lnTo>
                    <a:pt x="116740" y="326547"/>
                  </a:lnTo>
                  <a:lnTo>
                    <a:pt x="121806" y="328062"/>
                  </a:lnTo>
                  <a:lnTo>
                    <a:pt x="126918" y="329417"/>
                  </a:lnTo>
                  <a:lnTo>
                    <a:pt x="132069" y="330608"/>
                  </a:lnTo>
                  <a:lnTo>
                    <a:pt x="137256" y="331637"/>
                  </a:lnTo>
                  <a:lnTo>
                    <a:pt x="142473" y="332500"/>
                  </a:lnTo>
                  <a:lnTo>
                    <a:pt x="147714" y="333199"/>
                  </a:lnTo>
                  <a:lnTo>
                    <a:pt x="152975" y="333731"/>
                  </a:lnTo>
                  <a:lnTo>
                    <a:pt x="158251" y="334096"/>
                  </a:lnTo>
                  <a:lnTo>
                    <a:pt x="163535" y="334295"/>
                  </a:lnTo>
                  <a:lnTo>
                    <a:pt x="168822" y="334326"/>
                  </a:lnTo>
                  <a:lnTo>
                    <a:pt x="174108" y="334190"/>
                  </a:lnTo>
                  <a:lnTo>
                    <a:pt x="179388" y="333887"/>
                  </a:lnTo>
                  <a:lnTo>
                    <a:pt x="184654" y="333417"/>
                  </a:lnTo>
                  <a:lnTo>
                    <a:pt x="189904" y="332781"/>
                  </a:lnTo>
                  <a:lnTo>
                    <a:pt x="195130" y="331979"/>
                  </a:lnTo>
                  <a:lnTo>
                    <a:pt x="200329" y="331012"/>
                  </a:lnTo>
                  <a:lnTo>
                    <a:pt x="205495" y="329881"/>
                  </a:lnTo>
                  <a:lnTo>
                    <a:pt x="210622" y="328588"/>
                  </a:lnTo>
                  <a:lnTo>
                    <a:pt x="215705" y="327132"/>
                  </a:lnTo>
                  <a:lnTo>
                    <a:pt x="220740" y="325517"/>
                  </a:lnTo>
                  <a:lnTo>
                    <a:pt x="225722" y="323744"/>
                  </a:lnTo>
                  <a:lnTo>
                    <a:pt x="230645" y="321813"/>
                  </a:lnTo>
                  <a:lnTo>
                    <a:pt x="235504" y="319728"/>
                  </a:lnTo>
                  <a:lnTo>
                    <a:pt x="240295" y="317491"/>
                  </a:lnTo>
                  <a:lnTo>
                    <a:pt x="245013" y="315102"/>
                  </a:lnTo>
                  <a:lnTo>
                    <a:pt x="249653" y="312566"/>
                  </a:lnTo>
                  <a:lnTo>
                    <a:pt x="254210" y="309885"/>
                  </a:lnTo>
                  <a:lnTo>
                    <a:pt x="258681" y="307060"/>
                  </a:lnTo>
                  <a:lnTo>
                    <a:pt x="263059" y="304096"/>
                  </a:lnTo>
                  <a:lnTo>
                    <a:pt x="267342" y="300995"/>
                  </a:lnTo>
                  <a:lnTo>
                    <a:pt x="271525" y="297759"/>
                  </a:lnTo>
                  <a:lnTo>
                    <a:pt x="275603" y="294393"/>
                  </a:lnTo>
                  <a:lnTo>
                    <a:pt x="279573" y="290900"/>
                  </a:lnTo>
                  <a:lnTo>
                    <a:pt x="283430" y="287283"/>
                  </a:lnTo>
                  <a:lnTo>
                    <a:pt x="287171" y="283546"/>
                  </a:lnTo>
                  <a:lnTo>
                    <a:pt x="290791" y="279692"/>
                  </a:lnTo>
                  <a:lnTo>
                    <a:pt x="294288" y="275726"/>
                  </a:lnTo>
                  <a:lnTo>
                    <a:pt x="297658" y="271651"/>
                  </a:lnTo>
                  <a:lnTo>
                    <a:pt x="300898" y="267472"/>
                  </a:lnTo>
                  <a:lnTo>
                    <a:pt x="304003" y="263192"/>
                  </a:lnTo>
                  <a:lnTo>
                    <a:pt x="306972" y="258816"/>
                  </a:lnTo>
                  <a:lnTo>
                    <a:pt x="309801" y="254348"/>
                  </a:lnTo>
                  <a:lnTo>
                    <a:pt x="312487" y="249794"/>
                  </a:lnTo>
                  <a:lnTo>
                    <a:pt x="315027" y="245156"/>
                  </a:lnTo>
                  <a:lnTo>
                    <a:pt x="317420" y="240441"/>
                  </a:lnTo>
                  <a:lnTo>
                    <a:pt x="319662" y="235652"/>
                  </a:lnTo>
                  <a:lnTo>
                    <a:pt x="321752" y="230794"/>
                  </a:lnTo>
                  <a:lnTo>
                    <a:pt x="323687" y="225873"/>
                  </a:lnTo>
                  <a:lnTo>
                    <a:pt x="325465" y="220894"/>
                  </a:lnTo>
                  <a:lnTo>
                    <a:pt x="327085" y="215860"/>
                  </a:lnTo>
                  <a:lnTo>
                    <a:pt x="328545" y="210778"/>
                  </a:lnTo>
                  <a:lnTo>
                    <a:pt x="329844" y="205652"/>
                  </a:lnTo>
                  <a:lnTo>
                    <a:pt x="330980" y="200488"/>
                  </a:lnTo>
                  <a:lnTo>
                    <a:pt x="331952" y="195290"/>
                  </a:lnTo>
                  <a:lnTo>
                    <a:pt x="332759" y="190064"/>
                  </a:lnTo>
                  <a:lnTo>
                    <a:pt x="333400" y="184815"/>
                  </a:lnTo>
                  <a:lnTo>
                    <a:pt x="333875" y="179549"/>
                  </a:lnTo>
                  <a:lnTo>
                    <a:pt x="334183" y="174270"/>
                  </a:lnTo>
                  <a:lnTo>
                    <a:pt x="334324" y="168984"/>
                  </a:lnTo>
                  <a:lnTo>
                    <a:pt x="334298" y="163696"/>
                  </a:lnTo>
                  <a:lnTo>
                    <a:pt x="334105" y="158412"/>
                  </a:lnTo>
                  <a:lnTo>
                    <a:pt x="333744" y="153136"/>
                  </a:lnTo>
                  <a:lnTo>
                    <a:pt x="333217" y="147875"/>
                  </a:lnTo>
                  <a:lnTo>
                    <a:pt x="332524" y="142633"/>
                  </a:lnTo>
                  <a:lnTo>
                    <a:pt x="331665" y="137415"/>
                  </a:lnTo>
                  <a:lnTo>
                    <a:pt x="330642" y="132227"/>
                  </a:lnTo>
                  <a:lnTo>
                    <a:pt x="329455" y="127074"/>
                  </a:lnTo>
                  <a:lnTo>
                    <a:pt x="328106" y="121962"/>
                  </a:lnTo>
                  <a:lnTo>
                    <a:pt x="326596" y="116894"/>
                  </a:lnTo>
                  <a:lnTo>
                    <a:pt x="324926" y="111877"/>
                  </a:lnTo>
                  <a:lnTo>
                    <a:pt x="323098" y="106915"/>
                  </a:lnTo>
                  <a:lnTo>
                    <a:pt x="321115" y="102013"/>
                  </a:lnTo>
                  <a:lnTo>
                    <a:pt x="318977" y="97177"/>
                  </a:lnTo>
                  <a:lnTo>
                    <a:pt x="316688" y="92410"/>
                  </a:lnTo>
                  <a:lnTo>
                    <a:pt x="314248" y="87719"/>
                  </a:lnTo>
                  <a:lnTo>
                    <a:pt x="311662" y="83107"/>
                  </a:lnTo>
                  <a:lnTo>
                    <a:pt x="308931" y="78579"/>
                  </a:lnTo>
                  <a:lnTo>
                    <a:pt x="306058" y="74139"/>
                  </a:lnTo>
                  <a:lnTo>
                    <a:pt x="303047" y="69793"/>
                  </a:lnTo>
                  <a:lnTo>
                    <a:pt x="299899" y="65544"/>
                  </a:lnTo>
                  <a:lnTo>
                    <a:pt x="296618" y="61397"/>
                  </a:lnTo>
                  <a:lnTo>
                    <a:pt x="293208" y="57356"/>
                  </a:lnTo>
                  <a:lnTo>
                    <a:pt x="289672" y="53424"/>
                  </a:lnTo>
                  <a:lnTo>
                    <a:pt x="286013" y="49607"/>
                  </a:lnTo>
                  <a:lnTo>
                    <a:pt x="282236" y="45906"/>
                  </a:lnTo>
                  <a:lnTo>
                    <a:pt x="278343" y="42328"/>
                  </a:lnTo>
                  <a:lnTo>
                    <a:pt x="274339" y="38874"/>
                  </a:lnTo>
                  <a:lnTo>
                    <a:pt x="270228" y="35548"/>
                  </a:lnTo>
                  <a:lnTo>
                    <a:pt x="266013" y="32355"/>
                  </a:lnTo>
                  <a:lnTo>
                    <a:pt x="261700" y="29296"/>
                  </a:lnTo>
                  <a:lnTo>
                    <a:pt x="257292" y="26375"/>
                  </a:lnTo>
                  <a:lnTo>
                    <a:pt x="252794" y="23595"/>
                  </a:lnTo>
                  <a:lnTo>
                    <a:pt x="248210" y="20959"/>
                  </a:lnTo>
                  <a:lnTo>
                    <a:pt x="243546" y="18468"/>
                  </a:lnTo>
                  <a:lnTo>
                    <a:pt x="238804" y="16127"/>
                  </a:lnTo>
                  <a:lnTo>
                    <a:pt x="233992" y="13937"/>
                  </a:lnTo>
                  <a:lnTo>
                    <a:pt x="229112" y="11900"/>
                  </a:lnTo>
                  <a:lnTo>
                    <a:pt x="224170" y="10019"/>
                  </a:lnTo>
                  <a:lnTo>
                    <a:pt x="219171" y="8294"/>
                  </a:lnTo>
                  <a:lnTo>
                    <a:pt x="214120" y="6729"/>
                  </a:lnTo>
                  <a:lnTo>
                    <a:pt x="209023" y="5324"/>
                  </a:lnTo>
                  <a:lnTo>
                    <a:pt x="203883" y="4081"/>
                  </a:lnTo>
                  <a:lnTo>
                    <a:pt x="198707" y="3002"/>
                  </a:lnTo>
                  <a:lnTo>
                    <a:pt x="193499" y="2086"/>
                  </a:lnTo>
                  <a:lnTo>
                    <a:pt x="188264" y="1336"/>
                  </a:lnTo>
                  <a:lnTo>
                    <a:pt x="183009" y="752"/>
                  </a:lnTo>
                  <a:lnTo>
                    <a:pt x="177738" y="334"/>
                  </a:lnTo>
                  <a:lnTo>
                    <a:pt x="172456" y="83"/>
                  </a:lnTo>
                  <a:lnTo>
                    <a:pt x="167169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211883" y="4794382"/>
              <a:ext cx="683" cy="167167"/>
            </a:xfrm>
            <a:custGeom>
              <a:avLst/>
              <a:pathLst>
                <a:path w="683" h="167167">
                  <a:moveTo>
                    <a:pt x="683" y="0"/>
                  </a:moveTo>
                  <a:lnTo>
                    <a:pt x="0" y="1"/>
                  </a:lnTo>
                  <a:lnTo>
                    <a:pt x="683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211883" y="4794384"/>
              <a:ext cx="683" cy="167166"/>
            </a:xfrm>
            <a:custGeom>
              <a:avLst/>
              <a:pathLst>
                <a:path w="683" h="167166">
                  <a:moveTo>
                    <a:pt x="0" y="0"/>
                  </a:moveTo>
                  <a:lnTo>
                    <a:pt x="683" y="16716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211883" y="4794384"/>
              <a:ext cx="683" cy="167166"/>
            </a:xfrm>
            <a:custGeom>
              <a:avLst/>
              <a:pathLst>
                <a:path w="683" h="167166">
                  <a:moveTo>
                    <a:pt x="0" y="0"/>
                  </a:moveTo>
                  <a:lnTo>
                    <a:pt x="683" y="167166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211883" y="4794384"/>
              <a:ext cx="683" cy="167166"/>
            </a:xfrm>
            <a:custGeom>
              <a:avLst/>
              <a:pathLst>
                <a:path w="683" h="167166">
                  <a:moveTo>
                    <a:pt x="0" y="0"/>
                  </a:moveTo>
                  <a:lnTo>
                    <a:pt x="683" y="167166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211883" y="4794384"/>
              <a:ext cx="683" cy="167166"/>
            </a:xfrm>
            <a:custGeom>
              <a:avLst/>
              <a:pathLst>
                <a:path w="683" h="167166">
                  <a:moveTo>
                    <a:pt x="0" y="0"/>
                  </a:moveTo>
                  <a:lnTo>
                    <a:pt x="683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211883" y="4794384"/>
              <a:ext cx="683" cy="167166"/>
            </a:xfrm>
            <a:custGeom>
              <a:avLst/>
              <a:pathLst>
                <a:path w="683" h="167166">
                  <a:moveTo>
                    <a:pt x="0" y="0"/>
                  </a:moveTo>
                  <a:lnTo>
                    <a:pt x="683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211883" y="4794384"/>
              <a:ext cx="683" cy="167166"/>
            </a:xfrm>
            <a:custGeom>
              <a:avLst/>
              <a:pathLst>
                <a:path w="683" h="167166">
                  <a:moveTo>
                    <a:pt x="0" y="0"/>
                  </a:moveTo>
                  <a:lnTo>
                    <a:pt x="683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211883" y="4794384"/>
              <a:ext cx="683" cy="167166"/>
            </a:xfrm>
            <a:custGeom>
              <a:avLst/>
              <a:pathLst>
                <a:path w="683" h="167166">
                  <a:moveTo>
                    <a:pt x="0" y="0"/>
                  </a:moveTo>
                  <a:lnTo>
                    <a:pt x="683" y="16716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211883" y="4794384"/>
              <a:ext cx="683" cy="167166"/>
            </a:xfrm>
            <a:custGeom>
              <a:avLst/>
              <a:pathLst>
                <a:path w="683" h="167166">
                  <a:moveTo>
                    <a:pt x="0" y="0"/>
                  </a:moveTo>
                  <a:lnTo>
                    <a:pt x="683" y="16716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211883" y="4794384"/>
              <a:ext cx="683" cy="167166"/>
            </a:xfrm>
            <a:custGeom>
              <a:avLst/>
              <a:pathLst>
                <a:path w="683" h="167166">
                  <a:moveTo>
                    <a:pt x="0" y="0"/>
                  </a:moveTo>
                  <a:lnTo>
                    <a:pt x="683" y="16716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067692" y="4794384"/>
              <a:ext cx="144874" cy="167166"/>
            </a:xfrm>
            <a:custGeom>
              <a:avLst/>
              <a:pathLst>
                <a:path w="144874" h="167166">
                  <a:moveTo>
                    <a:pt x="144191" y="0"/>
                  </a:moveTo>
                  <a:lnTo>
                    <a:pt x="138737" y="111"/>
                  </a:lnTo>
                  <a:lnTo>
                    <a:pt x="133289" y="400"/>
                  </a:lnTo>
                  <a:lnTo>
                    <a:pt x="127854" y="867"/>
                  </a:lnTo>
                  <a:lnTo>
                    <a:pt x="122436" y="1511"/>
                  </a:lnTo>
                  <a:lnTo>
                    <a:pt x="117043" y="2331"/>
                  </a:lnTo>
                  <a:lnTo>
                    <a:pt x="111679" y="3327"/>
                  </a:lnTo>
                  <a:lnTo>
                    <a:pt x="106351" y="4497"/>
                  </a:lnTo>
                  <a:lnTo>
                    <a:pt x="101063" y="5841"/>
                  </a:lnTo>
                  <a:lnTo>
                    <a:pt x="95823" y="7357"/>
                  </a:lnTo>
                  <a:lnTo>
                    <a:pt x="90634" y="9042"/>
                  </a:lnTo>
                  <a:lnTo>
                    <a:pt x="85503" y="10896"/>
                  </a:lnTo>
                  <a:lnTo>
                    <a:pt x="80436" y="12917"/>
                  </a:lnTo>
                  <a:lnTo>
                    <a:pt x="75437" y="15102"/>
                  </a:lnTo>
                  <a:lnTo>
                    <a:pt x="70512" y="17448"/>
                  </a:lnTo>
                  <a:lnTo>
                    <a:pt x="65667" y="19954"/>
                  </a:lnTo>
                  <a:lnTo>
                    <a:pt x="60905" y="22617"/>
                  </a:lnTo>
                  <a:lnTo>
                    <a:pt x="56233" y="25434"/>
                  </a:lnTo>
                  <a:lnTo>
                    <a:pt x="51656" y="28402"/>
                  </a:lnTo>
                  <a:lnTo>
                    <a:pt x="47178" y="31518"/>
                  </a:lnTo>
                  <a:lnTo>
                    <a:pt x="42803" y="34778"/>
                  </a:lnTo>
                  <a:lnTo>
                    <a:pt x="38538" y="38179"/>
                  </a:lnTo>
                  <a:lnTo>
                    <a:pt x="34386" y="41717"/>
                  </a:lnTo>
                  <a:lnTo>
                    <a:pt x="30351" y="45389"/>
                  </a:lnTo>
                  <a:lnTo>
                    <a:pt x="26439" y="49191"/>
                  </a:lnTo>
                  <a:lnTo>
                    <a:pt x="22652" y="53119"/>
                  </a:lnTo>
                  <a:lnTo>
                    <a:pt x="18996" y="57167"/>
                  </a:lnTo>
                  <a:lnTo>
                    <a:pt x="15474" y="61333"/>
                  </a:lnTo>
                  <a:lnTo>
                    <a:pt x="12089" y="65612"/>
                  </a:lnTo>
                  <a:lnTo>
                    <a:pt x="8846" y="69999"/>
                  </a:lnTo>
                  <a:lnTo>
                    <a:pt x="5748" y="74489"/>
                  </a:lnTo>
                  <a:lnTo>
                    <a:pt x="2798" y="79078"/>
                  </a:lnTo>
                  <a:lnTo>
                    <a:pt x="0" y="83761"/>
                  </a:lnTo>
                  <a:lnTo>
                    <a:pt x="144874" y="1671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045417" y="4794382"/>
              <a:ext cx="334296" cy="334334"/>
            </a:xfrm>
            <a:custGeom>
              <a:avLst/>
              <a:pathLst>
                <a:path w="334296" h="334334">
                  <a:moveTo>
                    <a:pt x="22274" y="83763"/>
                  </a:moveTo>
                  <a:lnTo>
                    <a:pt x="19701" y="88400"/>
                  </a:lnTo>
                  <a:lnTo>
                    <a:pt x="17277" y="93117"/>
                  </a:lnTo>
                  <a:lnTo>
                    <a:pt x="15004" y="97908"/>
                  </a:lnTo>
                  <a:lnTo>
                    <a:pt x="12883" y="102769"/>
                  </a:lnTo>
                  <a:lnTo>
                    <a:pt x="10918" y="107695"/>
                  </a:lnTo>
                  <a:lnTo>
                    <a:pt x="9110" y="112680"/>
                  </a:lnTo>
                  <a:lnTo>
                    <a:pt x="7461" y="117721"/>
                  </a:lnTo>
                  <a:lnTo>
                    <a:pt x="5973" y="122811"/>
                  </a:lnTo>
                  <a:lnTo>
                    <a:pt x="4647" y="127946"/>
                  </a:lnTo>
                  <a:lnTo>
                    <a:pt x="3485" y="133120"/>
                  </a:lnTo>
                  <a:lnTo>
                    <a:pt x="2488" y="138329"/>
                  </a:lnTo>
                  <a:lnTo>
                    <a:pt x="1656" y="143567"/>
                  </a:lnTo>
                  <a:lnTo>
                    <a:pt x="990" y="148828"/>
                  </a:lnTo>
                  <a:lnTo>
                    <a:pt x="492" y="154108"/>
                  </a:lnTo>
                  <a:lnTo>
                    <a:pt x="162" y="159401"/>
                  </a:lnTo>
                  <a:lnTo>
                    <a:pt x="0" y="164702"/>
                  </a:lnTo>
                  <a:lnTo>
                    <a:pt x="5" y="170005"/>
                  </a:lnTo>
                  <a:lnTo>
                    <a:pt x="180" y="175305"/>
                  </a:lnTo>
                  <a:lnTo>
                    <a:pt x="522" y="180598"/>
                  </a:lnTo>
                  <a:lnTo>
                    <a:pt x="1032" y="185876"/>
                  </a:lnTo>
                  <a:lnTo>
                    <a:pt x="1709" y="191136"/>
                  </a:lnTo>
                  <a:lnTo>
                    <a:pt x="2552" y="196372"/>
                  </a:lnTo>
                  <a:lnTo>
                    <a:pt x="3561" y="201578"/>
                  </a:lnTo>
                  <a:lnTo>
                    <a:pt x="4735" y="206750"/>
                  </a:lnTo>
                  <a:lnTo>
                    <a:pt x="6073" y="211882"/>
                  </a:lnTo>
                  <a:lnTo>
                    <a:pt x="7572" y="216969"/>
                  </a:lnTo>
                  <a:lnTo>
                    <a:pt x="9232" y="222006"/>
                  </a:lnTo>
                  <a:lnTo>
                    <a:pt x="11051" y="226987"/>
                  </a:lnTo>
                  <a:lnTo>
                    <a:pt x="13027" y="231909"/>
                  </a:lnTo>
                  <a:lnTo>
                    <a:pt x="15158" y="236765"/>
                  </a:lnTo>
                  <a:lnTo>
                    <a:pt x="17443" y="241551"/>
                  </a:lnTo>
                  <a:lnTo>
                    <a:pt x="19877" y="246262"/>
                  </a:lnTo>
                  <a:lnTo>
                    <a:pt x="22460" y="250894"/>
                  </a:lnTo>
                  <a:lnTo>
                    <a:pt x="25189" y="255442"/>
                  </a:lnTo>
                  <a:lnTo>
                    <a:pt x="28061" y="259900"/>
                  </a:lnTo>
                  <a:lnTo>
                    <a:pt x="31072" y="264265"/>
                  </a:lnTo>
                  <a:lnTo>
                    <a:pt x="34221" y="268533"/>
                  </a:lnTo>
                  <a:lnTo>
                    <a:pt x="37503" y="272698"/>
                  </a:lnTo>
                  <a:lnTo>
                    <a:pt x="40916" y="276758"/>
                  </a:lnTo>
                  <a:lnTo>
                    <a:pt x="44455" y="280707"/>
                  </a:lnTo>
                  <a:lnTo>
                    <a:pt x="48119" y="284542"/>
                  </a:lnTo>
                  <a:lnTo>
                    <a:pt x="51902" y="288258"/>
                  </a:lnTo>
                  <a:lnTo>
                    <a:pt x="55801" y="291853"/>
                  </a:lnTo>
                  <a:lnTo>
                    <a:pt x="59812" y="295322"/>
                  </a:lnTo>
                  <a:lnTo>
                    <a:pt x="63931" y="298662"/>
                  </a:lnTo>
                  <a:lnTo>
                    <a:pt x="68154" y="301870"/>
                  </a:lnTo>
                  <a:lnTo>
                    <a:pt x="72477" y="304943"/>
                  </a:lnTo>
                  <a:lnTo>
                    <a:pt x="76895" y="307876"/>
                  </a:lnTo>
                  <a:lnTo>
                    <a:pt x="81404" y="310669"/>
                  </a:lnTo>
                  <a:lnTo>
                    <a:pt x="85999" y="313316"/>
                  </a:lnTo>
                  <a:lnTo>
                    <a:pt x="90675" y="315817"/>
                  </a:lnTo>
                  <a:lnTo>
                    <a:pt x="95429" y="318168"/>
                  </a:lnTo>
                  <a:lnTo>
                    <a:pt x="100255" y="320367"/>
                  </a:lnTo>
                  <a:lnTo>
                    <a:pt x="105148" y="322412"/>
                  </a:lnTo>
                  <a:lnTo>
                    <a:pt x="110104" y="324300"/>
                  </a:lnTo>
                  <a:lnTo>
                    <a:pt x="115117" y="326031"/>
                  </a:lnTo>
                  <a:lnTo>
                    <a:pt x="120182" y="327601"/>
                  </a:lnTo>
                  <a:lnTo>
                    <a:pt x="125295" y="329010"/>
                  </a:lnTo>
                  <a:lnTo>
                    <a:pt x="130450" y="330256"/>
                  </a:lnTo>
                  <a:lnTo>
                    <a:pt x="135642" y="331338"/>
                  </a:lnTo>
                  <a:lnTo>
                    <a:pt x="140865" y="332255"/>
                  </a:lnTo>
                  <a:lnTo>
                    <a:pt x="146115" y="333006"/>
                  </a:lnTo>
                  <a:lnTo>
                    <a:pt x="151386" y="333590"/>
                  </a:lnTo>
                  <a:lnTo>
                    <a:pt x="156673" y="334006"/>
                  </a:lnTo>
                  <a:lnTo>
                    <a:pt x="161970" y="334254"/>
                  </a:lnTo>
                  <a:lnTo>
                    <a:pt x="167273" y="334334"/>
                  </a:lnTo>
                  <a:lnTo>
                    <a:pt x="172576" y="334246"/>
                  </a:lnTo>
                  <a:lnTo>
                    <a:pt x="177873" y="333990"/>
                  </a:lnTo>
                  <a:lnTo>
                    <a:pt x="183159" y="333566"/>
                  </a:lnTo>
                  <a:lnTo>
                    <a:pt x="188429" y="332974"/>
                  </a:lnTo>
                  <a:lnTo>
                    <a:pt x="193678" y="332216"/>
                  </a:lnTo>
                  <a:lnTo>
                    <a:pt x="198900" y="331291"/>
                  </a:lnTo>
                  <a:lnTo>
                    <a:pt x="204090" y="330202"/>
                  </a:lnTo>
                  <a:lnTo>
                    <a:pt x="209243" y="328948"/>
                  </a:lnTo>
                  <a:lnTo>
                    <a:pt x="214354" y="327531"/>
                  </a:lnTo>
                  <a:lnTo>
                    <a:pt x="219417" y="325953"/>
                  </a:lnTo>
                  <a:lnTo>
                    <a:pt x="224427" y="324215"/>
                  </a:lnTo>
                  <a:lnTo>
                    <a:pt x="229380" y="322319"/>
                  </a:lnTo>
                  <a:lnTo>
                    <a:pt x="234270" y="320267"/>
                  </a:lnTo>
                  <a:lnTo>
                    <a:pt x="239093" y="318061"/>
                  </a:lnTo>
                  <a:lnTo>
                    <a:pt x="243843" y="315703"/>
                  </a:lnTo>
                  <a:lnTo>
                    <a:pt x="248516" y="313195"/>
                  </a:lnTo>
                  <a:lnTo>
                    <a:pt x="253107" y="310541"/>
                  </a:lnTo>
                  <a:lnTo>
                    <a:pt x="257612" y="307742"/>
                  </a:lnTo>
                  <a:lnTo>
                    <a:pt x="262025" y="304802"/>
                  </a:lnTo>
                  <a:lnTo>
                    <a:pt x="266343" y="301723"/>
                  </a:lnTo>
                  <a:lnTo>
                    <a:pt x="270562" y="298509"/>
                  </a:lnTo>
                  <a:lnTo>
                    <a:pt x="274676" y="295162"/>
                  </a:lnTo>
                  <a:lnTo>
                    <a:pt x="278682" y="291687"/>
                  </a:lnTo>
                  <a:lnTo>
                    <a:pt x="282576" y="288087"/>
                  </a:lnTo>
                  <a:lnTo>
                    <a:pt x="286353" y="284364"/>
                  </a:lnTo>
                  <a:lnTo>
                    <a:pt x="290011" y="280524"/>
                  </a:lnTo>
                  <a:lnTo>
                    <a:pt x="293545" y="276570"/>
                  </a:lnTo>
                  <a:lnTo>
                    <a:pt x="296951" y="272506"/>
                  </a:lnTo>
                  <a:lnTo>
                    <a:pt x="300227" y="268335"/>
                  </a:lnTo>
                  <a:lnTo>
                    <a:pt x="303370" y="264063"/>
                  </a:lnTo>
                  <a:lnTo>
                    <a:pt x="306375" y="259693"/>
                  </a:lnTo>
                  <a:lnTo>
                    <a:pt x="309240" y="255230"/>
                  </a:lnTo>
                  <a:lnTo>
                    <a:pt x="311961" y="250679"/>
                  </a:lnTo>
                  <a:lnTo>
                    <a:pt x="314538" y="246043"/>
                  </a:lnTo>
                  <a:lnTo>
                    <a:pt x="316965" y="241328"/>
                  </a:lnTo>
                  <a:lnTo>
                    <a:pt x="319242" y="236539"/>
                  </a:lnTo>
                  <a:lnTo>
                    <a:pt x="321366" y="231679"/>
                  </a:lnTo>
                  <a:lnTo>
                    <a:pt x="323335" y="226755"/>
                  </a:lnTo>
                  <a:lnTo>
                    <a:pt x="325147" y="221771"/>
                  </a:lnTo>
                  <a:lnTo>
                    <a:pt x="326799" y="216732"/>
                  </a:lnTo>
                  <a:lnTo>
                    <a:pt x="328291" y="211643"/>
                  </a:lnTo>
                  <a:lnTo>
                    <a:pt x="329621" y="206509"/>
                  </a:lnTo>
                  <a:lnTo>
                    <a:pt x="330787" y="201335"/>
                  </a:lnTo>
                  <a:lnTo>
                    <a:pt x="331789" y="196127"/>
                  </a:lnTo>
                  <a:lnTo>
                    <a:pt x="332624" y="190890"/>
                  </a:lnTo>
                  <a:lnTo>
                    <a:pt x="333294" y="185629"/>
                  </a:lnTo>
                  <a:lnTo>
                    <a:pt x="333796" y="180350"/>
                  </a:lnTo>
                  <a:lnTo>
                    <a:pt x="334130" y="175057"/>
                  </a:lnTo>
                  <a:lnTo>
                    <a:pt x="334296" y="169756"/>
                  </a:lnTo>
                  <a:lnTo>
                    <a:pt x="334294" y="164453"/>
                  </a:lnTo>
                  <a:lnTo>
                    <a:pt x="334124" y="159153"/>
                  </a:lnTo>
                  <a:lnTo>
                    <a:pt x="333786" y="153860"/>
                  </a:lnTo>
                  <a:lnTo>
                    <a:pt x="333280" y="148581"/>
                  </a:lnTo>
                  <a:lnTo>
                    <a:pt x="332607" y="143321"/>
                  </a:lnTo>
                  <a:lnTo>
                    <a:pt x="331767" y="138084"/>
                  </a:lnTo>
                  <a:lnTo>
                    <a:pt x="330762" y="132877"/>
                  </a:lnTo>
                  <a:lnTo>
                    <a:pt x="329592" y="127704"/>
                  </a:lnTo>
                  <a:lnTo>
                    <a:pt x="328258" y="122572"/>
                  </a:lnTo>
                  <a:lnTo>
                    <a:pt x="326762" y="117484"/>
                  </a:lnTo>
                  <a:lnTo>
                    <a:pt x="325106" y="112446"/>
                  </a:lnTo>
                  <a:lnTo>
                    <a:pt x="323291" y="107463"/>
                  </a:lnTo>
                  <a:lnTo>
                    <a:pt x="321318" y="102540"/>
                  </a:lnTo>
                  <a:lnTo>
                    <a:pt x="319191" y="97682"/>
                  </a:lnTo>
                  <a:lnTo>
                    <a:pt x="316910" y="92894"/>
                  </a:lnTo>
                  <a:lnTo>
                    <a:pt x="314479" y="88181"/>
                  </a:lnTo>
                  <a:lnTo>
                    <a:pt x="311899" y="83547"/>
                  </a:lnTo>
                  <a:lnTo>
                    <a:pt x="309174" y="78998"/>
                  </a:lnTo>
                  <a:lnTo>
                    <a:pt x="306306" y="74537"/>
                  </a:lnTo>
                  <a:lnTo>
                    <a:pt x="303297" y="70170"/>
                  </a:lnTo>
                  <a:lnTo>
                    <a:pt x="300152" y="65900"/>
                  </a:lnTo>
                  <a:lnTo>
                    <a:pt x="296873" y="61732"/>
                  </a:lnTo>
                  <a:lnTo>
                    <a:pt x="293463" y="57670"/>
                  </a:lnTo>
                  <a:lnTo>
                    <a:pt x="289926" y="53718"/>
                  </a:lnTo>
                  <a:lnTo>
                    <a:pt x="286266" y="49881"/>
                  </a:lnTo>
                  <a:lnTo>
                    <a:pt x="282486" y="46161"/>
                  </a:lnTo>
                  <a:lnTo>
                    <a:pt x="278589" y="42564"/>
                  </a:lnTo>
                  <a:lnTo>
                    <a:pt x="274581" y="39092"/>
                  </a:lnTo>
                  <a:lnTo>
                    <a:pt x="270464" y="35748"/>
                  </a:lnTo>
                  <a:lnTo>
                    <a:pt x="266243" y="32537"/>
                  </a:lnTo>
                  <a:lnTo>
                    <a:pt x="261923" y="29462"/>
                  </a:lnTo>
                  <a:lnTo>
                    <a:pt x="257507" y="26525"/>
                  </a:lnTo>
                  <a:lnTo>
                    <a:pt x="253001" y="23729"/>
                  </a:lnTo>
                  <a:lnTo>
                    <a:pt x="248407" y="21078"/>
                  </a:lnTo>
                  <a:lnTo>
                    <a:pt x="243733" y="18574"/>
                  </a:lnTo>
                  <a:lnTo>
                    <a:pt x="238981" y="16219"/>
                  </a:lnTo>
                  <a:lnTo>
                    <a:pt x="234156" y="14017"/>
                  </a:lnTo>
                  <a:lnTo>
                    <a:pt x="229265" y="11968"/>
                  </a:lnTo>
                  <a:lnTo>
                    <a:pt x="224310" y="10076"/>
                  </a:lnTo>
                  <a:lnTo>
                    <a:pt x="219299" y="8342"/>
                  </a:lnTo>
                  <a:lnTo>
                    <a:pt x="214234" y="6768"/>
                  </a:lnTo>
                  <a:lnTo>
                    <a:pt x="209123" y="5355"/>
                  </a:lnTo>
                  <a:lnTo>
                    <a:pt x="203969" y="4105"/>
                  </a:lnTo>
                  <a:lnTo>
                    <a:pt x="198778" y="3019"/>
                  </a:lnTo>
                  <a:lnTo>
                    <a:pt x="193555" y="2098"/>
                  </a:lnTo>
                  <a:lnTo>
                    <a:pt x="188306" y="1344"/>
                  </a:lnTo>
                  <a:lnTo>
                    <a:pt x="183035" y="756"/>
                  </a:lnTo>
                  <a:lnTo>
                    <a:pt x="177749" y="336"/>
                  </a:lnTo>
                  <a:lnTo>
                    <a:pt x="172451" y="84"/>
                  </a:lnTo>
                  <a:lnTo>
                    <a:pt x="167149" y="0"/>
                  </a:lnTo>
                  <a:lnTo>
                    <a:pt x="167149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3629021" y="5103947"/>
              <a:ext cx="67" cy="167167"/>
            </a:xfrm>
            <a:custGeom>
              <a:avLst/>
              <a:pathLst>
                <a:path w="67" h="167167">
                  <a:moveTo>
                    <a:pt x="0" y="0"/>
                  </a:moveTo>
                  <a:lnTo>
                    <a:pt x="67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461938" y="5103947"/>
              <a:ext cx="334307" cy="334333"/>
            </a:xfrm>
            <a:custGeom>
              <a:avLst/>
              <a:pathLst>
                <a:path w="334307" h="334333">
                  <a:moveTo>
                    <a:pt x="167082" y="0"/>
                  </a:moveTo>
                  <a:lnTo>
                    <a:pt x="161785" y="86"/>
                  </a:lnTo>
                  <a:lnTo>
                    <a:pt x="156493" y="340"/>
                  </a:lnTo>
                  <a:lnTo>
                    <a:pt x="151211" y="761"/>
                  </a:lnTo>
                  <a:lnTo>
                    <a:pt x="145946" y="1350"/>
                  </a:lnTo>
                  <a:lnTo>
                    <a:pt x="140701" y="2105"/>
                  </a:lnTo>
                  <a:lnTo>
                    <a:pt x="135484" y="3026"/>
                  </a:lnTo>
                  <a:lnTo>
                    <a:pt x="130298" y="4112"/>
                  </a:lnTo>
                  <a:lnTo>
                    <a:pt x="125149" y="5362"/>
                  </a:lnTo>
                  <a:lnTo>
                    <a:pt x="120043" y="6774"/>
                  </a:lnTo>
                  <a:lnTo>
                    <a:pt x="114983" y="8347"/>
                  </a:lnTo>
                  <a:lnTo>
                    <a:pt x="109976" y="10080"/>
                  </a:lnTo>
                  <a:lnTo>
                    <a:pt x="105027" y="11971"/>
                  </a:lnTo>
                  <a:lnTo>
                    <a:pt x="100140" y="14018"/>
                  </a:lnTo>
                  <a:lnTo>
                    <a:pt x="95320" y="16218"/>
                  </a:lnTo>
                  <a:lnTo>
                    <a:pt x="90572" y="18571"/>
                  </a:lnTo>
                  <a:lnTo>
                    <a:pt x="85902" y="21072"/>
                  </a:lnTo>
                  <a:lnTo>
                    <a:pt x="81313" y="23720"/>
                  </a:lnTo>
                  <a:lnTo>
                    <a:pt x="76810" y="26512"/>
                  </a:lnTo>
                  <a:lnTo>
                    <a:pt x="72398" y="29446"/>
                  </a:lnTo>
                  <a:lnTo>
                    <a:pt x="68081" y="32518"/>
                  </a:lnTo>
                  <a:lnTo>
                    <a:pt x="63864" y="35725"/>
                  </a:lnTo>
                  <a:lnTo>
                    <a:pt x="59750" y="39064"/>
                  </a:lnTo>
                  <a:lnTo>
                    <a:pt x="55744" y="42532"/>
                  </a:lnTo>
                  <a:lnTo>
                    <a:pt x="51851" y="46125"/>
                  </a:lnTo>
                  <a:lnTo>
                    <a:pt x="48073" y="49840"/>
                  </a:lnTo>
                  <a:lnTo>
                    <a:pt x="44414" y="53673"/>
                  </a:lnTo>
                  <a:lnTo>
                    <a:pt x="40879" y="57619"/>
                  </a:lnTo>
                  <a:lnTo>
                    <a:pt x="37471" y="61676"/>
                  </a:lnTo>
                  <a:lnTo>
                    <a:pt x="34193" y="65838"/>
                  </a:lnTo>
                  <a:lnTo>
                    <a:pt x="31049" y="70103"/>
                  </a:lnTo>
                  <a:lnTo>
                    <a:pt x="28041" y="74465"/>
                  </a:lnTo>
                  <a:lnTo>
                    <a:pt x="25173" y="78920"/>
                  </a:lnTo>
                  <a:lnTo>
                    <a:pt x="22448" y="83463"/>
                  </a:lnTo>
                  <a:lnTo>
                    <a:pt x="19868" y="88091"/>
                  </a:lnTo>
                  <a:lnTo>
                    <a:pt x="17436" y="92798"/>
                  </a:lnTo>
                  <a:lnTo>
                    <a:pt x="15154" y="97580"/>
                  </a:lnTo>
                  <a:lnTo>
                    <a:pt x="13025" y="102432"/>
                  </a:lnTo>
                  <a:lnTo>
                    <a:pt x="11051" y="107349"/>
                  </a:lnTo>
                  <a:lnTo>
                    <a:pt x="9234" y="112326"/>
                  </a:lnTo>
                  <a:lnTo>
                    <a:pt x="7575" y="117358"/>
                  </a:lnTo>
                  <a:lnTo>
                    <a:pt x="6077" y="122440"/>
                  </a:lnTo>
                  <a:lnTo>
                    <a:pt x="4740" y="127567"/>
                  </a:lnTo>
                  <a:lnTo>
                    <a:pt x="3567" y="132733"/>
                  </a:lnTo>
                  <a:lnTo>
                    <a:pt x="2558" y="137935"/>
                  </a:lnTo>
                  <a:lnTo>
                    <a:pt x="1714" y="143165"/>
                  </a:lnTo>
                  <a:lnTo>
                    <a:pt x="1037" y="148420"/>
                  </a:lnTo>
                  <a:lnTo>
                    <a:pt x="526" y="153694"/>
                  </a:lnTo>
                  <a:lnTo>
                    <a:pt x="183" y="158981"/>
                  </a:lnTo>
                  <a:lnTo>
                    <a:pt x="7" y="164276"/>
                  </a:lnTo>
                  <a:lnTo>
                    <a:pt x="0" y="169575"/>
                  </a:lnTo>
                  <a:lnTo>
                    <a:pt x="160" y="174871"/>
                  </a:lnTo>
                  <a:lnTo>
                    <a:pt x="488" y="180159"/>
                  </a:lnTo>
                  <a:lnTo>
                    <a:pt x="983" y="185434"/>
                  </a:lnTo>
                  <a:lnTo>
                    <a:pt x="1646" y="190691"/>
                  </a:lnTo>
                  <a:lnTo>
                    <a:pt x="2474" y="195924"/>
                  </a:lnTo>
                  <a:lnTo>
                    <a:pt x="3468" y="201128"/>
                  </a:lnTo>
                  <a:lnTo>
                    <a:pt x="4627" y="206298"/>
                  </a:lnTo>
                  <a:lnTo>
                    <a:pt x="5948" y="211429"/>
                  </a:lnTo>
                  <a:lnTo>
                    <a:pt x="7432" y="216515"/>
                  </a:lnTo>
                  <a:lnTo>
                    <a:pt x="9076" y="221552"/>
                  </a:lnTo>
                  <a:lnTo>
                    <a:pt x="10879" y="226534"/>
                  </a:lnTo>
                  <a:lnTo>
                    <a:pt x="12839" y="231457"/>
                  </a:lnTo>
                  <a:lnTo>
                    <a:pt x="14954" y="236315"/>
                  </a:lnTo>
                  <a:lnTo>
                    <a:pt x="17222" y="241103"/>
                  </a:lnTo>
                  <a:lnTo>
                    <a:pt x="19640" y="245817"/>
                  </a:lnTo>
                  <a:lnTo>
                    <a:pt x="22207" y="250452"/>
                  </a:lnTo>
                  <a:lnTo>
                    <a:pt x="24919" y="255004"/>
                  </a:lnTo>
                  <a:lnTo>
                    <a:pt x="27774" y="259467"/>
                  </a:lnTo>
                  <a:lnTo>
                    <a:pt x="30769" y="263838"/>
                  </a:lnTo>
                  <a:lnTo>
                    <a:pt x="33901" y="268111"/>
                  </a:lnTo>
                  <a:lnTo>
                    <a:pt x="37167" y="272283"/>
                  </a:lnTo>
                  <a:lnTo>
                    <a:pt x="40563" y="276350"/>
                  </a:lnTo>
                  <a:lnTo>
                    <a:pt x="44087" y="280306"/>
                  </a:lnTo>
                  <a:lnTo>
                    <a:pt x="47734" y="284150"/>
                  </a:lnTo>
                  <a:lnTo>
                    <a:pt x="51501" y="287875"/>
                  </a:lnTo>
                  <a:lnTo>
                    <a:pt x="55385" y="291479"/>
                  </a:lnTo>
                  <a:lnTo>
                    <a:pt x="59381" y="294959"/>
                  </a:lnTo>
                  <a:lnTo>
                    <a:pt x="63485" y="298310"/>
                  </a:lnTo>
                  <a:lnTo>
                    <a:pt x="67693" y="301529"/>
                  </a:lnTo>
                  <a:lnTo>
                    <a:pt x="72001" y="304614"/>
                  </a:lnTo>
                  <a:lnTo>
                    <a:pt x="76404" y="307560"/>
                  </a:lnTo>
                  <a:lnTo>
                    <a:pt x="80899" y="310365"/>
                  </a:lnTo>
                  <a:lnTo>
                    <a:pt x="85480" y="313027"/>
                  </a:lnTo>
                  <a:lnTo>
                    <a:pt x="90144" y="315542"/>
                  </a:lnTo>
                  <a:lnTo>
                    <a:pt x="94884" y="317907"/>
                  </a:lnTo>
                  <a:lnTo>
                    <a:pt x="99698" y="320122"/>
                  </a:lnTo>
                  <a:lnTo>
                    <a:pt x="104579" y="322183"/>
                  </a:lnTo>
                  <a:lnTo>
                    <a:pt x="109523" y="324088"/>
                  </a:lnTo>
                  <a:lnTo>
                    <a:pt x="114525" y="325835"/>
                  </a:lnTo>
                  <a:lnTo>
                    <a:pt x="119580" y="327423"/>
                  </a:lnTo>
                  <a:lnTo>
                    <a:pt x="124682" y="328850"/>
                  </a:lnTo>
                  <a:lnTo>
                    <a:pt x="129827" y="330115"/>
                  </a:lnTo>
                  <a:lnTo>
                    <a:pt x="135010" y="331216"/>
                  </a:lnTo>
                  <a:lnTo>
                    <a:pt x="140225" y="332152"/>
                  </a:lnTo>
                  <a:lnTo>
                    <a:pt x="145467" y="332922"/>
                  </a:lnTo>
                  <a:lnTo>
                    <a:pt x="150731" y="333526"/>
                  </a:lnTo>
                  <a:lnTo>
                    <a:pt x="156011" y="333963"/>
                  </a:lnTo>
                  <a:lnTo>
                    <a:pt x="161302" y="334232"/>
                  </a:lnTo>
                  <a:lnTo>
                    <a:pt x="166600" y="334333"/>
                  </a:lnTo>
                  <a:lnTo>
                    <a:pt x="171898" y="334267"/>
                  </a:lnTo>
                  <a:lnTo>
                    <a:pt x="177191" y="334033"/>
                  </a:lnTo>
                  <a:lnTo>
                    <a:pt x="182474" y="333631"/>
                  </a:lnTo>
                  <a:lnTo>
                    <a:pt x="187741" y="333061"/>
                  </a:lnTo>
                  <a:lnTo>
                    <a:pt x="192988" y="332325"/>
                  </a:lnTo>
                  <a:lnTo>
                    <a:pt x="198209" y="331424"/>
                  </a:lnTo>
                  <a:lnTo>
                    <a:pt x="203399" y="330357"/>
                  </a:lnTo>
                  <a:lnTo>
                    <a:pt x="208553" y="329126"/>
                  </a:lnTo>
                  <a:lnTo>
                    <a:pt x="213664" y="327733"/>
                  </a:lnTo>
                  <a:lnTo>
                    <a:pt x="218729" y="326178"/>
                  </a:lnTo>
                  <a:lnTo>
                    <a:pt x="223743" y="324463"/>
                  </a:lnTo>
                  <a:lnTo>
                    <a:pt x="228699" y="322591"/>
                  </a:lnTo>
                  <a:lnTo>
                    <a:pt x="233594" y="320562"/>
                  </a:lnTo>
                  <a:lnTo>
                    <a:pt x="238422" y="318380"/>
                  </a:lnTo>
                  <a:lnTo>
                    <a:pt x="243178" y="316045"/>
                  </a:lnTo>
                  <a:lnTo>
                    <a:pt x="247858" y="313561"/>
                  </a:lnTo>
                  <a:lnTo>
                    <a:pt x="252456" y="310930"/>
                  </a:lnTo>
                  <a:lnTo>
                    <a:pt x="256970" y="308154"/>
                  </a:lnTo>
                  <a:lnTo>
                    <a:pt x="261392" y="305237"/>
                  </a:lnTo>
                  <a:lnTo>
                    <a:pt x="265721" y="302181"/>
                  </a:lnTo>
                  <a:lnTo>
                    <a:pt x="269950" y="298989"/>
                  </a:lnTo>
                  <a:lnTo>
                    <a:pt x="274076" y="295665"/>
                  </a:lnTo>
                  <a:lnTo>
                    <a:pt x="278094" y="292212"/>
                  </a:lnTo>
                  <a:lnTo>
                    <a:pt x="282001" y="288633"/>
                  </a:lnTo>
                  <a:lnTo>
                    <a:pt x="285793" y="284933"/>
                  </a:lnTo>
                  <a:lnTo>
                    <a:pt x="289465" y="281114"/>
                  </a:lnTo>
                  <a:lnTo>
                    <a:pt x="293015" y="277180"/>
                  </a:lnTo>
                  <a:lnTo>
                    <a:pt x="296438" y="273136"/>
                  </a:lnTo>
                  <a:lnTo>
                    <a:pt x="299731" y="268986"/>
                  </a:lnTo>
                  <a:lnTo>
                    <a:pt x="302891" y="264733"/>
                  </a:lnTo>
                  <a:lnTo>
                    <a:pt x="305915" y="260382"/>
                  </a:lnTo>
                  <a:lnTo>
                    <a:pt x="308800" y="255938"/>
                  </a:lnTo>
                  <a:lnTo>
                    <a:pt x="311542" y="251404"/>
                  </a:lnTo>
                  <a:lnTo>
                    <a:pt x="314139" y="246786"/>
                  </a:lnTo>
                  <a:lnTo>
                    <a:pt x="316588" y="242088"/>
                  </a:lnTo>
                  <a:lnTo>
                    <a:pt x="318887" y="237314"/>
                  </a:lnTo>
                  <a:lnTo>
                    <a:pt x="321034" y="232470"/>
                  </a:lnTo>
                  <a:lnTo>
                    <a:pt x="323026" y="227561"/>
                  </a:lnTo>
                  <a:lnTo>
                    <a:pt x="324862" y="222591"/>
                  </a:lnTo>
                  <a:lnTo>
                    <a:pt x="326539" y="217565"/>
                  </a:lnTo>
                  <a:lnTo>
                    <a:pt x="328056" y="212488"/>
                  </a:lnTo>
                  <a:lnTo>
                    <a:pt x="329412" y="207366"/>
                  </a:lnTo>
                  <a:lnTo>
                    <a:pt x="330604" y="202204"/>
                  </a:lnTo>
                  <a:lnTo>
                    <a:pt x="331632" y="197006"/>
                  </a:lnTo>
                  <a:lnTo>
                    <a:pt x="332495" y="191779"/>
                  </a:lnTo>
                  <a:lnTo>
                    <a:pt x="333192" y="186527"/>
                  </a:lnTo>
                  <a:lnTo>
                    <a:pt x="333722" y="181255"/>
                  </a:lnTo>
                  <a:lnTo>
                    <a:pt x="334085" y="175969"/>
                  </a:lnTo>
                  <a:lnTo>
                    <a:pt x="334280" y="170674"/>
                  </a:lnTo>
                  <a:lnTo>
                    <a:pt x="334307" y="165376"/>
                  </a:lnTo>
                  <a:lnTo>
                    <a:pt x="334167" y="160080"/>
                  </a:lnTo>
                  <a:lnTo>
                    <a:pt x="333858" y="154790"/>
                  </a:lnTo>
                  <a:lnTo>
                    <a:pt x="333382" y="149513"/>
                  </a:lnTo>
                  <a:lnTo>
                    <a:pt x="332739" y="144254"/>
                  </a:lnTo>
                  <a:lnTo>
                    <a:pt x="331930" y="139018"/>
                  </a:lnTo>
                  <a:lnTo>
                    <a:pt x="330955" y="133810"/>
                  </a:lnTo>
                  <a:lnTo>
                    <a:pt x="329816" y="128636"/>
                  </a:lnTo>
                  <a:lnTo>
                    <a:pt x="328513" y="123500"/>
                  </a:lnTo>
                  <a:lnTo>
                    <a:pt x="327048" y="118408"/>
                  </a:lnTo>
                  <a:lnTo>
                    <a:pt x="325423" y="113366"/>
                  </a:lnTo>
                  <a:lnTo>
                    <a:pt x="323638" y="108377"/>
                  </a:lnTo>
                  <a:lnTo>
                    <a:pt x="321696" y="103447"/>
                  </a:lnTo>
                  <a:lnTo>
                    <a:pt x="319600" y="98581"/>
                  </a:lnTo>
                  <a:lnTo>
                    <a:pt x="317349" y="93785"/>
                  </a:lnTo>
                  <a:lnTo>
                    <a:pt x="314948" y="89062"/>
                  </a:lnTo>
                  <a:lnTo>
                    <a:pt x="312399" y="84417"/>
                  </a:lnTo>
                  <a:lnTo>
                    <a:pt x="309704" y="79855"/>
                  </a:lnTo>
                  <a:lnTo>
                    <a:pt x="306865" y="75382"/>
                  </a:lnTo>
                  <a:lnTo>
                    <a:pt x="303886" y="71000"/>
                  </a:lnTo>
                  <a:lnTo>
                    <a:pt x="300770" y="66715"/>
                  </a:lnTo>
                  <a:lnTo>
                    <a:pt x="297519" y="62531"/>
                  </a:lnTo>
                  <a:lnTo>
                    <a:pt x="294138" y="58452"/>
                  </a:lnTo>
                  <a:lnTo>
                    <a:pt x="290629" y="54482"/>
                  </a:lnTo>
                  <a:lnTo>
                    <a:pt x="286996" y="50626"/>
                  </a:lnTo>
                  <a:lnTo>
                    <a:pt x="283242" y="46886"/>
                  </a:lnTo>
                  <a:lnTo>
                    <a:pt x="279372" y="43268"/>
                  </a:lnTo>
                  <a:lnTo>
                    <a:pt x="275390" y="39774"/>
                  </a:lnTo>
                  <a:lnTo>
                    <a:pt x="271298" y="36407"/>
                  </a:lnTo>
                  <a:lnTo>
                    <a:pt x="267102" y="33172"/>
                  </a:lnTo>
                  <a:lnTo>
                    <a:pt x="262805" y="30072"/>
                  </a:lnTo>
                  <a:lnTo>
                    <a:pt x="258413" y="27110"/>
                  </a:lnTo>
                  <a:lnTo>
                    <a:pt x="253928" y="24288"/>
                  </a:lnTo>
                  <a:lnTo>
                    <a:pt x="249357" y="21610"/>
                  </a:lnTo>
                  <a:lnTo>
                    <a:pt x="244703" y="19077"/>
                  </a:lnTo>
                  <a:lnTo>
                    <a:pt x="239971" y="16694"/>
                  </a:lnTo>
                  <a:lnTo>
                    <a:pt x="235165" y="14462"/>
                  </a:lnTo>
                  <a:lnTo>
                    <a:pt x="230292" y="12383"/>
                  </a:lnTo>
                  <a:lnTo>
                    <a:pt x="225355" y="10460"/>
                  </a:lnTo>
                  <a:lnTo>
                    <a:pt x="220360" y="8694"/>
                  </a:lnTo>
                  <a:lnTo>
                    <a:pt x="215311" y="7087"/>
                  </a:lnTo>
                  <a:lnTo>
                    <a:pt x="210214" y="5642"/>
                  </a:lnTo>
                  <a:lnTo>
                    <a:pt x="205073" y="4358"/>
                  </a:lnTo>
                  <a:lnTo>
                    <a:pt x="199895" y="3238"/>
                  </a:lnTo>
                  <a:lnTo>
                    <a:pt x="194683" y="2283"/>
                  </a:lnTo>
                  <a:lnTo>
                    <a:pt x="189444" y="1493"/>
                  </a:lnTo>
                  <a:lnTo>
                    <a:pt x="184182" y="869"/>
                  </a:lnTo>
                  <a:lnTo>
                    <a:pt x="178904" y="413"/>
                  </a:lnTo>
                  <a:lnTo>
                    <a:pt x="173613" y="124"/>
                  </a:lnTo>
                  <a:lnTo>
                    <a:pt x="168316" y="4"/>
                  </a:lnTo>
                  <a:lnTo>
                    <a:pt x="167150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3629088" y="5103947"/>
              <a:ext cx="1166" cy="167167"/>
            </a:xfrm>
            <a:custGeom>
              <a:avLst/>
              <a:pathLst>
                <a:path w="1166" h="167167">
                  <a:moveTo>
                    <a:pt x="1166" y="4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105893" y="5309273"/>
              <a:ext cx="1" cy="167167"/>
            </a:xfrm>
            <a:custGeom>
              <a:avLst/>
              <a:pathLst>
                <a:path w="1" h="167167">
                  <a:moveTo>
                    <a:pt x="0" y="0"/>
                  </a:moveTo>
                  <a:lnTo>
                    <a:pt x="1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105893" y="5309273"/>
              <a:ext cx="1" cy="167167"/>
            </a:xfrm>
            <a:custGeom>
              <a:avLst/>
              <a:pathLst>
                <a:path w="1" h="167167">
                  <a:moveTo>
                    <a:pt x="0" y="0"/>
                  </a:moveTo>
                  <a:lnTo>
                    <a:pt x="1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105893" y="5309273"/>
              <a:ext cx="1" cy="167167"/>
            </a:xfrm>
            <a:custGeom>
              <a:avLst/>
              <a:pathLst>
                <a:path w="1" h="167167">
                  <a:moveTo>
                    <a:pt x="0" y="0"/>
                  </a:moveTo>
                  <a:lnTo>
                    <a:pt x="1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105893" y="5309273"/>
              <a:ext cx="1" cy="167167"/>
            </a:xfrm>
            <a:custGeom>
              <a:avLst/>
              <a:pathLst>
                <a:path w="1" h="167167">
                  <a:moveTo>
                    <a:pt x="0" y="0"/>
                  </a:moveTo>
                  <a:lnTo>
                    <a:pt x="1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105893" y="5309273"/>
              <a:ext cx="1" cy="167167"/>
            </a:xfrm>
            <a:custGeom>
              <a:avLst/>
              <a:pathLst>
                <a:path w="1" h="167167">
                  <a:moveTo>
                    <a:pt x="0" y="0"/>
                  </a:moveTo>
                  <a:lnTo>
                    <a:pt x="1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105893" y="5309273"/>
              <a:ext cx="1" cy="167167"/>
            </a:xfrm>
            <a:custGeom>
              <a:avLst/>
              <a:pathLst>
                <a:path w="1" h="167167">
                  <a:moveTo>
                    <a:pt x="0" y="0"/>
                  </a:moveTo>
                  <a:lnTo>
                    <a:pt x="1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105893" y="5309273"/>
              <a:ext cx="1" cy="167167"/>
            </a:xfrm>
            <a:custGeom>
              <a:avLst/>
              <a:pathLst>
                <a:path w="1" h="167167">
                  <a:moveTo>
                    <a:pt x="0" y="0"/>
                  </a:moveTo>
                  <a:lnTo>
                    <a:pt x="1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4105893" y="5309273"/>
              <a:ext cx="1" cy="167167"/>
            </a:xfrm>
            <a:custGeom>
              <a:avLst/>
              <a:pathLst>
                <a:path w="1" h="167167">
                  <a:moveTo>
                    <a:pt x="0" y="0"/>
                  </a:moveTo>
                  <a:lnTo>
                    <a:pt x="1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956930" y="5309273"/>
              <a:ext cx="148964" cy="167167"/>
            </a:xfrm>
            <a:custGeom>
              <a:avLst/>
              <a:pathLst>
                <a:path w="148964" h="167167">
                  <a:moveTo>
                    <a:pt x="148962" y="0"/>
                  </a:moveTo>
                  <a:lnTo>
                    <a:pt x="143556" y="87"/>
                  </a:lnTo>
                  <a:lnTo>
                    <a:pt x="138155" y="349"/>
                  </a:lnTo>
                  <a:lnTo>
                    <a:pt x="132766" y="786"/>
                  </a:lnTo>
                  <a:lnTo>
                    <a:pt x="127394" y="1397"/>
                  </a:lnTo>
                  <a:lnTo>
                    <a:pt x="122044" y="2181"/>
                  </a:lnTo>
                  <a:lnTo>
                    <a:pt x="116722" y="3138"/>
                  </a:lnTo>
                  <a:lnTo>
                    <a:pt x="111434" y="4267"/>
                  </a:lnTo>
                  <a:lnTo>
                    <a:pt x="106186" y="5566"/>
                  </a:lnTo>
                  <a:lnTo>
                    <a:pt x="100982" y="7034"/>
                  </a:lnTo>
                  <a:lnTo>
                    <a:pt x="95828" y="8669"/>
                  </a:lnTo>
                  <a:lnTo>
                    <a:pt x="90730" y="10471"/>
                  </a:lnTo>
                  <a:lnTo>
                    <a:pt x="85693" y="12436"/>
                  </a:lnTo>
                  <a:lnTo>
                    <a:pt x="80722" y="14563"/>
                  </a:lnTo>
                  <a:lnTo>
                    <a:pt x="75822" y="16850"/>
                  </a:lnTo>
                  <a:lnTo>
                    <a:pt x="70999" y="19294"/>
                  </a:lnTo>
                  <a:lnTo>
                    <a:pt x="66257" y="21893"/>
                  </a:lnTo>
                  <a:lnTo>
                    <a:pt x="61602" y="24644"/>
                  </a:lnTo>
                  <a:lnTo>
                    <a:pt x="57039" y="27544"/>
                  </a:lnTo>
                  <a:lnTo>
                    <a:pt x="52571" y="30590"/>
                  </a:lnTo>
                  <a:lnTo>
                    <a:pt x="48205" y="33778"/>
                  </a:lnTo>
                  <a:lnTo>
                    <a:pt x="43944" y="37107"/>
                  </a:lnTo>
                  <a:lnTo>
                    <a:pt x="39792" y="40571"/>
                  </a:lnTo>
                  <a:lnTo>
                    <a:pt x="35755" y="44168"/>
                  </a:lnTo>
                  <a:lnTo>
                    <a:pt x="31837" y="47894"/>
                  </a:lnTo>
                  <a:lnTo>
                    <a:pt x="28040" y="51744"/>
                  </a:lnTo>
                  <a:lnTo>
                    <a:pt x="24371" y="55715"/>
                  </a:lnTo>
                  <a:lnTo>
                    <a:pt x="20832" y="59803"/>
                  </a:lnTo>
                  <a:lnTo>
                    <a:pt x="17426" y="64003"/>
                  </a:lnTo>
                  <a:lnTo>
                    <a:pt x="14159" y="68311"/>
                  </a:lnTo>
                  <a:lnTo>
                    <a:pt x="11032" y="72723"/>
                  </a:lnTo>
                  <a:lnTo>
                    <a:pt x="8050" y="77233"/>
                  </a:lnTo>
                  <a:lnTo>
                    <a:pt x="5215" y="81837"/>
                  </a:lnTo>
                  <a:lnTo>
                    <a:pt x="2531" y="86531"/>
                  </a:lnTo>
                  <a:lnTo>
                    <a:pt x="0" y="91309"/>
                  </a:lnTo>
                  <a:lnTo>
                    <a:pt x="148964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3938730" y="5309273"/>
              <a:ext cx="334318" cy="334331"/>
            </a:xfrm>
            <a:custGeom>
              <a:avLst/>
              <a:pathLst>
                <a:path w="334318" h="334331">
                  <a:moveTo>
                    <a:pt x="18199" y="91309"/>
                  </a:moveTo>
                  <a:lnTo>
                    <a:pt x="15863" y="96083"/>
                  </a:lnTo>
                  <a:lnTo>
                    <a:pt x="13679" y="100930"/>
                  </a:lnTo>
                  <a:lnTo>
                    <a:pt x="11651" y="105843"/>
                  </a:lnTo>
                  <a:lnTo>
                    <a:pt x="9780" y="110819"/>
                  </a:lnTo>
                  <a:lnTo>
                    <a:pt x="8068" y="115851"/>
                  </a:lnTo>
                  <a:lnTo>
                    <a:pt x="6516" y="120936"/>
                  </a:lnTo>
                  <a:lnTo>
                    <a:pt x="5128" y="126067"/>
                  </a:lnTo>
                  <a:lnTo>
                    <a:pt x="3903" y="131239"/>
                  </a:lnTo>
                  <a:lnTo>
                    <a:pt x="2843" y="136448"/>
                  </a:lnTo>
                  <a:lnTo>
                    <a:pt x="1950" y="141688"/>
                  </a:lnTo>
                  <a:lnTo>
                    <a:pt x="1223" y="146954"/>
                  </a:lnTo>
                  <a:lnTo>
                    <a:pt x="664" y="152240"/>
                  </a:lnTo>
                  <a:lnTo>
                    <a:pt x="274" y="157542"/>
                  </a:lnTo>
                  <a:lnTo>
                    <a:pt x="52" y="162853"/>
                  </a:lnTo>
                  <a:lnTo>
                    <a:pt x="0" y="168168"/>
                  </a:lnTo>
                  <a:lnTo>
                    <a:pt x="116" y="173483"/>
                  </a:lnTo>
                  <a:lnTo>
                    <a:pt x="401" y="178791"/>
                  </a:lnTo>
                  <a:lnTo>
                    <a:pt x="855" y="184087"/>
                  </a:lnTo>
                  <a:lnTo>
                    <a:pt x="1477" y="189366"/>
                  </a:lnTo>
                  <a:lnTo>
                    <a:pt x="2267" y="194623"/>
                  </a:lnTo>
                  <a:lnTo>
                    <a:pt x="3223" y="199852"/>
                  </a:lnTo>
                  <a:lnTo>
                    <a:pt x="4345" y="205048"/>
                  </a:lnTo>
                  <a:lnTo>
                    <a:pt x="5632" y="210205"/>
                  </a:lnTo>
                  <a:lnTo>
                    <a:pt x="7082" y="215320"/>
                  </a:lnTo>
                  <a:lnTo>
                    <a:pt x="8694" y="220385"/>
                  </a:lnTo>
                  <a:lnTo>
                    <a:pt x="10466" y="225397"/>
                  </a:lnTo>
                  <a:lnTo>
                    <a:pt x="12397" y="230349"/>
                  </a:lnTo>
                  <a:lnTo>
                    <a:pt x="14484" y="235238"/>
                  </a:lnTo>
                  <a:lnTo>
                    <a:pt x="16725" y="240058"/>
                  </a:lnTo>
                  <a:lnTo>
                    <a:pt x="19119" y="244804"/>
                  </a:lnTo>
                  <a:lnTo>
                    <a:pt x="21662" y="249472"/>
                  </a:lnTo>
                  <a:lnTo>
                    <a:pt x="24352" y="254057"/>
                  </a:lnTo>
                  <a:lnTo>
                    <a:pt x="27187" y="258553"/>
                  </a:lnTo>
                  <a:lnTo>
                    <a:pt x="30164" y="262958"/>
                  </a:lnTo>
                  <a:lnTo>
                    <a:pt x="33279" y="267265"/>
                  </a:lnTo>
                  <a:lnTo>
                    <a:pt x="36529" y="271471"/>
                  </a:lnTo>
                  <a:lnTo>
                    <a:pt x="39911" y="275572"/>
                  </a:lnTo>
                  <a:lnTo>
                    <a:pt x="43422" y="279563"/>
                  </a:lnTo>
                  <a:lnTo>
                    <a:pt x="47058" y="283441"/>
                  </a:lnTo>
                  <a:lnTo>
                    <a:pt x="50816" y="287201"/>
                  </a:lnTo>
                  <a:lnTo>
                    <a:pt x="54691" y="290839"/>
                  </a:lnTo>
                  <a:lnTo>
                    <a:pt x="58680" y="294353"/>
                  </a:lnTo>
                  <a:lnTo>
                    <a:pt x="62779" y="297738"/>
                  </a:lnTo>
                  <a:lnTo>
                    <a:pt x="66983" y="300991"/>
                  </a:lnTo>
                  <a:lnTo>
                    <a:pt x="71289" y="304108"/>
                  </a:lnTo>
                  <a:lnTo>
                    <a:pt x="75691" y="307087"/>
                  </a:lnTo>
                  <a:lnTo>
                    <a:pt x="80186" y="309925"/>
                  </a:lnTo>
                  <a:lnTo>
                    <a:pt x="84769" y="312618"/>
                  </a:lnTo>
                  <a:lnTo>
                    <a:pt x="89435" y="315164"/>
                  </a:lnTo>
                  <a:lnTo>
                    <a:pt x="94180" y="317561"/>
                  </a:lnTo>
                  <a:lnTo>
                    <a:pt x="98999" y="319805"/>
                  </a:lnTo>
                  <a:lnTo>
                    <a:pt x="103886" y="321895"/>
                  </a:lnTo>
                  <a:lnTo>
                    <a:pt x="108838" y="323829"/>
                  </a:lnTo>
                  <a:lnTo>
                    <a:pt x="113848" y="325604"/>
                  </a:lnTo>
                  <a:lnTo>
                    <a:pt x="118913" y="327219"/>
                  </a:lnTo>
                  <a:lnTo>
                    <a:pt x="124026" y="328673"/>
                  </a:lnTo>
                  <a:lnTo>
                    <a:pt x="129183" y="329962"/>
                  </a:lnTo>
                  <a:lnTo>
                    <a:pt x="134378" y="331088"/>
                  </a:lnTo>
                  <a:lnTo>
                    <a:pt x="139606" y="332047"/>
                  </a:lnTo>
                  <a:lnTo>
                    <a:pt x="144863" y="332840"/>
                  </a:lnTo>
                  <a:lnTo>
                    <a:pt x="150141" y="333465"/>
                  </a:lnTo>
                  <a:lnTo>
                    <a:pt x="155437" y="333923"/>
                  </a:lnTo>
                  <a:lnTo>
                    <a:pt x="160745" y="334211"/>
                  </a:lnTo>
                  <a:lnTo>
                    <a:pt x="166060" y="334331"/>
                  </a:lnTo>
                  <a:lnTo>
                    <a:pt x="171375" y="334281"/>
                  </a:lnTo>
                  <a:lnTo>
                    <a:pt x="176686" y="334063"/>
                  </a:lnTo>
                  <a:lnTo>
                    <a:pt x="181988" y="333676"/>
                  </a:lnTo>
                  <a:lnTo>
                    <a:pt x="187274" y="333120"/>
                  </a:lnTo>
                  <a:lnTo>
                    <a:pt x="192541" y="332397"/>
                  </a:lnTo>
                  <a:lnTo>
                    <a:pt x="197781" y="331507"/>
                  </a:lnTo>
                  <a:lnTo>
                    <a:pt x="202991" y="330450"/>
                  </a:lnTo>
                  <a:lnTo>
                    <a:pt x="208164" y="329228"/>
                  </a:lnTo>
                  <a:lnTo>
                    <a:pt x="213296" y="327843"/>
                  </a:lnTo>
                  <a:lnTo>
                    <a:pt x="218382" y="326295"/>
                  </a:lnTo>
                  <a:lnTo>
                    <a:pt x="223415" y="324586"/>
                  </a:lnTo>
                  <a:lnTo>
                    <a:pt x="228392" y="322718"/>
                  </a:lnTo>
                  <a:lnTo>
                    <a:pt x="233306" y="320693"/>
                  </a:lnTo>
                  <a:lnTo>
                    <a:pt x="238154" y="318512"/>
                  </a:lnTo>
                  <a:lnTo>
                    <a:pt x="242930" y="316178"/>
                  </a:lnTo>
                  <a:lnTo>
                    <a:pt x="247630" y="313694"/>
                  </a:lnTo>
                  <a:lnTo>
                    <a:pt x="252248" y="311062"/>
                  </a:lnTo>
                  <a:lnTo>
                    <a:pt x="256780" y="308284"/>
                  </a:lnTo>
                  <a:lnTo>
                    <a:pt x="261221" y="305363"/>
                  </a:lnTo>
                  <a:lnTo>
                    <a:pt x="265568" y="302303"/>
                  </a:lnTo>
                  <a:lnTo>
                    <a:pt x="269815" y="299106"/>
                  </a:lnTo>
                  <a:lnTo>
                    <a:pt x="273958" y="295775"/>
                  </a:lnTo>
                  <a:lnTo>
                    <a:pt x="277993" y="292315"/>
                  </a:lnTo>
                  <a:lnTo>
                    <a:pt x="281916" y="288728"/>
                  </a:lnTo>
                  <a:lnTo>
                    <a:pt x="285723" y="285018"/>
                  </a:lnTo>
                  <a:lnTo>
                    <a:pt x="289410" y="281189"/>
                  </a:lnTo>
                  <a:lnTo>
                    <a:pt x="292973" y="277244"/>
                  </a:lnTo>
                  <a:lnTo>
                    <a:pt x="296409" y="273188"/>
                  </a:lnTo>
                  <a:lnTo>
                    <a:pt x="299715" y="269025"/>
                  </a:lnTo>
                  <a:lnTo>
                    <a:pt x="302887" y="264760"/>
                  </a:lnTo>
                  <a:lnTo>
                    <a:pt x="305921" y="260395"/>
                  </a:lnTo>
                  <a:lnTo>
                    <a:pt x="308815" y="255936"/>
                  </a:lnTo>
                  <a:lnTo>
                    <a:pt x="311566" y="251387"/>
                  </a:lnTo>
                  <a:lnTo>
                    <a:pt x="314170" y="246754"/>
                  </a:lnTo>
                  <a:lnTo>
                    <a:pt x="316627" y="242039"/>
                  </a:lnTo>
                  <a:lnTo>
                    <a:pt x="318931" y="237249"/>
                  </a:lnTo>
                  <a:lnTo>
                    <a:pt x="321083" y="232389"/>
                  </a:lnTo>
                  <a:lnTo>
                    <a:pt x="323079" y="227462"/>
                  </a:lnTo>
                  <a:lnTo>
                    <a:pt x="324917" y="222474"/>
                  </a:lnTo>
                  <a:lnTo>
                    <a:pt x="326596" y="217430"/>
                  </a:lnTo>
                  <a:lnTo>
                    <a:pt x="328113" y="212336"/>
                  </a:lnTo>
                  <a:lnTo>
                    <a:pt x="329468" y="207196"/>
                  </a:lnTo>
                  <a:lnTo>
                    <a:pt x="330659" y="202015"/>
                  </a:lnTo>
                  <a:lnTo>
                    <a:pt x="331684" y="196799"/>
                  </a:lnTo>
                  <a:lnTo>
                    <a:pt x="332543" y="191553"/>
                  </a:lnTo>
                  <a:lnTo>
                    <a:pt x="333235" y="186283"/>
                  </a:lnTo>
                  <a:lnTo>
                    <a:pt x="333759" y="180993"/>
                  </a:lnTo>
                  <a:lnTo>
                    <a:pt x="334114" y="175689"/>
                  </a:lnTo>
                  <a:lnTo>
                    <a:pt x="334301" y="170377"/>
                  </a:lnTo>
                  <a:lnTo>
                    <a:pt x="334318" y="165061"/>
                  </a:lnTo>
                  <a:lnTo>
                    <a:pt x="334167" y="159748"/>
                  </a:lnTo>
                  <a:lnTo>
                    <a:pt x="333846" y="154442"/>
                  </a:lnTo>
                  <a:lnTo>
                    <a:pt x="333357" y="149148"/>
                  </a:lnTo>
                  <a:lnTo>
                    <a:pt x="332701" y="143874"/>
                  </a:lnTo>
                  <a:lnTo>
                    <a:pt x="331876" y="138622"/>
                  </a:lnTo>
                  <a:lnTo>
                    <a:pt x="330885" y="133400"/>
                  </a:lnTo>
                  <a:lnTo>
                    <a:pt x="329729" y="128211"/>
                  </a:lnTo>
                  <a:lnTo>
                    <a:pt x="328408" y="123062"/>
                  </a:lnTo>
                  <a:lnTo>
                    <a:pt x="326924" y="117958"/>
                  </a:lnTo>
                  <a:lnTo>
                    <a:pt x="325279" y="112903"/>
                  </a:lnTo>
                  <a:lnTo>
                    <a:pt x="323474" y="107903"/>
                  </a:lnTo>
                  <a:lnTo>
                    <a:pt x="321511" y="102964"/>
                  </a:lnTo>
                  <a:lnTo>
                    <a:pt x="319391" y="98089"/>
                  </a:lnTo>
                  <a:lnTo>
                    <a:pt x="317118" y="93284"/>
                  </a:lnTo>
                  <a:lnTo>
                    <a:pt x="314693" y="88553"/>
                  </a:lnTo>
                  <a:lnTo>
                    <a:pt x="312119" y="83902"/>
                  </a:lnTo>
                  <a:lnTo>
                    <a:pt x="309398" y="79336"/>
                  </a:lnTo>
                  <a:lnTo>
                    <a:pt x="306534" y="74858"/>
                  </a:lnTo>
                  <a:lnTo>
                    <a:pt x="303528" y="70473"/>
                  </a:lnTo>
                  <a:lnTo>
                    <a:pt x="300385" y="66186"/>
                  </a:lnTo>
                  <a:lnTo>
                    <a:pt x="297107" y="62002"/>
                  </a:lnTo>
                  <a:lnTo>
                    <a:pt x="293698" y="57923"/>
                  </a:lnTo>
                  <a:lnTo>
                    <a:pt x="290160" y="53955"/>
                  </a:lnTo>
                  <a:lnTo>
                    <a:pt x="286499" y="50102"/>
                  </a:lnTo>
                  <a:lnTo>
                    <a:pt x="282716" y="46367"/>
                  </a:lnTo>
                  <a:lnTo>
                    <a:pt x="278817" y="42754"/>
                  </a:lnTo>
                  <a:lnTo>
                    <a:pt x="274805" y="39267"/>
                  </a:lnTo>
                  <a:lnTo>
                    <a:pt x="270684" y="35909"/>
                  </a:lnTo>
                  <a:lnTo>
                    <a:pt x="266458" y="32684"/>
                  </a:lnTo>
                  <a:lnTo>
                    <a:pt x="262132" y="29595"/>
                  </a:lnTo>
                  <a:lnTo>
                    <a:pt x="257710" y="26645"/>
                  </a:lnTo>
                  <a:lnTo>
                    <a:pt x="253197" y="23838"/>
                  </a:lnTo>
                  <a:lnTo>
                    <a:pt x="248596" y="21175"/>
                  </a:lnTo>
                  <a:lnTo>
                    <a:pt x="243913" y="18659"/>
                  </a:lnTo>
                  <a:lnTo>
                    <a:pt x="239153" y="16294"/>
                  </a:lnTo>
                  <a:lnTo>
                    <a:pt x="234319" y="14082"/>
                  </a:lnTo>
                  <a:lnTo>
                    <a:pt x="229418" y="12024"/>
                  </a:lnTo>
                  <a:lnTo>
                    <a:pt x="224454" y="10123"/>
                  </a:lnTo>
                  <a:lnTo>
                    <a:pt x="219432" y="8381"/>
                  </a:lnTo>
                  <a:lnTo>
                    <a:pt x="214357" y="6799"/>
                  </a:lnTo>
                  <a:lnTo>
                    <a:pt x="209234" y="5380"/>
                  </a:lnTo>
                  <a:lnTo>
                    <a:pt x="204069" y="4124"/>
                  </a:lnTo>
                  <a:lnTo>
                    <a:pt x="198866" y="3033"/>
                  </a:lnTo>
                  <a:lnTo>
                    <a:pt x="193632" y="2108"/>
                  </a:lnTo>
                  <a:lnTo>
                    <a:pt x="188370" y="1350"/>
                  </a:lnTo>
                  <a:lnTo>
                    <a:pt x="183088" y="760"/>
                  </a:lnTo>
                  <a:lnTo>
                    <a:pt x="177789" y="337"/>
                  </a:lnTo>
                  <a:lnTo>
                    <a:pt x="172479" y="84"/>
                  </a:lnTo>
                  <a:lnTo>
                    <a:pt x="167164" y="0"/>
                  </a:lnTo>
                  <a:lnTo>
                    <a:pt x="167164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4612887" y="5399291"/>
              <a:ext cx="4393" cy="167167"/>
            </a:xfrm>
            <a:custGeom>
              <a:avLst/>
              <a:pathLst>
                <a:path w="4393" h="167167">
                  <a:moveTo>
                    <a:pt x="4393" y="0"/>
                  </a:moveTo>
                  <a:lnTo>
                    <a:pt x="0" y="57"/>
                  </a:lnTo>
                  <a:lnTo>
                    <a:pt x="4393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4612887" y="5399349"/>
              <a:ext cx="4393" cy="167109"/>
            </a:xfrm>
            <a:custGeom>
              <a:avLst/>
              <a:pathLst>
                <a:path w="4393" h="167109">
                  <a:moveTo>
                    <a:pt x="0" y="0"/>
                  </a:moveTo>
                  <a:lnTo>
                    <a:pt x="4393" y="1671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612887" y="5399349"/>
              <a:ext cx="4393" cy="167109"/>
            </a:xfrm>
            <a:custGeom>
              <a:avLst/>
              <a:pathLst>
                <a:path w="4393" h="167109">
                  <a:moveTo>
                    <a:pt x="0" y="0"/>
                  </a:moveTo>
                  <a:lnTo>
                    <a:pt x="4393" y="1671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612887" y="5399349"/>
              <a:ext cx="4393" cy="167109"/>
            </a:xfrm>
            <a:custGeom>
              <a:avLst/>
              <a:pathLst>
                <a:path w="4393" h="167109">
                  <a:moveTo>
                    <a:pt x="0" y="0"/>
                  </a:moveTo>
                  <a:lnTo>
                    <a:pt x="4393" y="1671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612887" y="5399349"/>
              <a:ext cx="4393" cy="167109"/>
            </a:xfrm>
            <a:custGeom>
              <a:avLst/>
              <a:pathLst>
                <a:path w="4393" h="167109">
                  <a:moveTo>
                    <a:pt x="0" y="0"/>
                  </a:moveTo>
                  <a:lnTo>
                    <a:pt x="4393" y="1671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612887" y="5399349"/>
              <a:ext cx="4393" cy="167109"/>
            </a:xfrm>
            <a:custGeom>
              <a:avLst/>
              <a:pathLst>
                <a:path w="4393" h="167109">
                  <a:moveTo>
                    <a:pt x="0" y="0"/>
                  </a:moveTo>
                  <a:lnTo>
                    <a:pt x="4393" y="16710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612887" y="5399349"/>
              <a:ext cx="4393" cy="167109"/>
            </a:xfrm>
            <a:custGeom>
              <a:avLst/>
              <a:pathLst>
                <a:path w="4393" h="167109">
                  <a:moveTo>
                    <a:pt x="0" y="0"/>
                  </a:moveTo>
                  <a:lnTo>
                    <a:pt x="4393" y="16710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450115" y="5399349"/>
              <a:ext cx="334330" cy="334256"/>
            </a:xfrm>
            <a:custGeom>
              <a:avLst/>
              <a:pathLst>
                <a:path w="334330" h="334256">
                  <a:moveTo>
                    <a:pt x="162771" y="0"/>
                  </a:moveTo>
                  <a:lnTo>
                    <a:pt x="157489" y="222"/>
                  </a:lnTo>
                  <a:lnTo>
                    <a:pt x="152216" y="611"/>
                  </a:lnTo>
                  <a:lnTo>
                    <a:pt x="146958" y="1167"/>
                  </a:lnTo>
                  <a:lnTo>
                    <a:pt x="141721" y="1889"/>
                  </a:lnTo>
                  <a:lnTo>
                    <a:pt x="136508" y="2777"/>
                  </a:lnTo>
                  <a:lnTo>
                    <a:pt x="131327" y="3828"/>
                  </a:lnTo>
                  <a:lnTo>
                    <a:pt x="126181" y="5043"/>
                  </a:lnTo>
                  <a:lnTo>
                    <a:pt x="121076" y="6421"/>
                  </a:lnTo>
                  <a:lnTo>
                    <a:pt x="116018" y="7959"/>
                  </a:lnTo>
                  <a:lnTo>
                    <a:pt x="111010" y="9656"/>
                  </a:lnTo>
                  <a:lnTo>
                    <a:pt x="106059" y="11510"/>
                  </a:lnTo>
                  <a:lnTo>
                    <a:pt x="101169" y="13520"/>
                  </a:lnTo>
                  <a:lnTo>
                    <a:pt x="96345" y="15684"/>
                  </a:lnTo>
                  <a:lnTo>
                    <a:pt x="91591" y="18000"/>
                  </a:lnTo>
                  <a:lnTo>
                    <a:pt x="86914" y="20464"/>
                  </a:lnTo>
                  <a:lnTo>
                    <a:pt x="82316" y="23075"/>
                  </a:lnTo>
                  <a:lnTo>
                    <a:pt x="77804" y="25831"/>
                  </a:lnTo>
                  <a:lnTo>
                    <a:pt x="73381" y="28727"/>
                  </a:lnTo>
                  <a:lnTo>
                    <a:pt x="69051" y="31762"/>
                  </a:lnTo>
                  <a:lnTo>
                    <a:pt x="64820" y="34933"/>
                  </a:lnTo>
                  <a:lnTo>
                    <a:pt x="60691" y="38236"/>
                  </a:lnTo>
                  <a:lnTo>
                    <a:pt x="56669" y="41667"/>
                  </a:lnTo>
                  <a:lnTo>
                    <a:pt x="52757" y="45224"/>
                  </a:lnTo>
                  <a:lnTo>
                    <a:pt x="48960" y="48903"/>
                  </a:lnTo>
                  <a:lnTo>
                    <a:pt x="45281" y="52701"/>
                  </a:lnTo>
                  <a:lnTo>
                    <a:pt x="41724" y="56612"/>
                  </a:lnTo>
                  <a:lnTo>
                    <a:pt x="38292" y="60635"/>
                  </a:lnTo>
                  <a:lnTo>
                    <a:pt x="34989" y="64763"/>
                  </a:lnTo>
                  <a:lnTo>
                    <a:pt x="31819" y="68995"/>
                  </a:lnTo>
                  <a:lnTo>
                    <a:pt x="28784" y="73324"/>
                  </a:lnTo>
                  <a:lnTo>
                    <a:pt x="25887" y="77747"/>
                  </a:lnTo>
                  <a:lnTo>
                    <a:pt x="23132" y="82259"/>
                  </a:lnTo>
                  <a:lnTo>
                    <a:pt x="20520" y="86857"/>
                  </a:lnTo>
                  <a:lnTo>
                    <a:pt x="18056" y="91534"/>
                  </a:lnTo>
                  <a:lnTo>
                    <a:pt x="15740" y="96288"/>
                  </a:lnTo>
                  <a:lnTo>
                    <a:pt x="13576" y="101112"/>
                  </a:lnTo>
                  <a:lnTo>
                    <a:pt x="11566" y="106002"/>
                  </a:lnTo>
                  <a:lnTo>
                    <a:pt x="9712" y="110953"/>
                  </a:lnTo>
                  <a:lnTo>
                    <a:pt x="8014" y="115961"/>
                  </a:lnTo>
                  <a:lnTo>
                    <a:pt x="6476" y="121019"/>
                  </a:lnTo>
                  <a:lnTo>
                    <a:pt x="5099" y="126124"/>
                  </a:lnTo>
                  <a:lnTo>
                    <a:pt x="3884" y="131270"/>
                  </a:lnTo>
                  <a:lnTo>
                    <a:pt x="2832" y="136451"/>
                  </a:lnTo>
                  <a:lnTo>
                    <a:pt x="1945" y="141663"/>
                  </a:lnTo>
                  <a:lnTo>
                    <a:pt x="1223" y="146901"/>
                  </a:lnTo>
                  <a:lnTo>
                    <a:pt x="667" y="152159"/>
                  </a:lnTo>
                  <a:lnTo>
                    <a:pt x="277" y="157432"/>
                  </a:lnTo>
                  <a:lnTo>
                    <a:pt x="55" y="162714"/>
                  </a:lnTo>
                  <a:lnTo>
                    <a:pt x="0" y="168001"/>
                  </a:lnTo>
                  <a:lnTo>
                    <a:pt x="111" y="173287"/>
                  </a:lnTo>
                  <a:lnTo>
                    <a:pt x="390" y="178567"/>
                  </a:lnTo>
                  <a:lnTo>
                    <a:pt x="836" y="183836"/>
                  </a:lnTo>
                  <a:lnTo>
                    <a:pt x="1448" y="189087"/>
                  </a:lnTo>
                  <a:lnTo>
                    <a:pt x="2226" y="194317"/>
                  </a:lnTo>
                  <a:lnTo>
                    <a:pt x="3169" y="199519"/>
                  </a:lnTo>
                  <a:lnTo>
                    <a:pt x="4276" y="204689"/>
                  </a:lnTo>
                  <a:lnTo>
                    <a:pt x="5546" y="209822"/>
                  </a:lnTo>
                  <a:lnTo>
                    <a:pt x="6978" y="214912"/>
                  </a:lnTo>
                  <a:lnTo>
                    <a:pt x="8569" y="219954"/>
                  </a:lnTo>
                  <a:lnTo>
                    <a:pt x="10320" y="224943"/>
                  </a:lnTo>
                  <a:lnTo>
                    <a:pt x="12227" y="229874"/>
                  </a:lnTo>
                  <a:lnTo>
                    <a:pt x="14290" y="234742"/>
                  </a:lnTo>
                  <a:lnTo>
                    <a:pt x="16505" y="239543"/>
                  </a:lnTo>
                  <a:lnTo>
                    <a:pt x="18871" y="244271"/>
                  </a:lnTo>
                  <a:lnTo>
                    <a:pt x="21385" y="248922"/>
                  </a:lnTo>
                  <a:lnTo>
                    <a:pt x="24046" y="253492"/>
                  </a:lnTo>
                  <a:lnTo>
                    <a:pt x="26849" y="257974"/>
                  </a:lnTo>
                  <a:lnTo>
                    <a:pt x="29793" y="262366"/>
                  </a:lnTo>
                  <a:lnTo>
                    <a:pt x="32874" y="266663"/>
                  </a:lnTo>
                  <a:lnTo>
                    <a:pt x="36089" y="270860"/>
                  </a:lnTo>
                  <a:lnTo>
                    <a:pt x="39436" y="274953"/>
                  </a:lnTo>
                  <a:lnTo>
                    <a:pt x="42910" y="278939"/>
                  </a:lnTo>
                  <a:lnTo>
                    <a:pt x="46509" y="282812"/>
                  </a:lnTo>
                  <a:lnTo>
                    <a:pt x="50228" y="286570"/>
                  </a:lnTo>
                  <a:lnTo>
                    <a:pt x="54065" y="290208"/>
                  </a:lnTo>
                  <a:lnTo>
                    <a:pt x="58014" y="293723"/>
                  </a:lnTo>
                  <a:lnTo>
                    <a:pt x="62073" y="297112"/>
                  </a:lnTo>
                  <a:lnTo>
                    <a:pt x="66237" y="300370"/>
                  </a:lnTo>
                  <a:lnTo>
                    <a:pt x="70501" y="303495"/>
                  </a:lnTo>
                  <a:lnTo>
                    <a:pt x="74863" y="306484"/>
                  </a:lnTo>
                  <a:lnTo>
                    <a:pt x="79317" y="309333"/>
                  </a:lnTo>
                  <a:lnTo>
                    <a:pt x="83858" y="312040"/>
                  </a:lnTo>
                  <a:lnTo>
                    <a:pt x="88483" y="314602"/>
                  </a:lnTo>
                  <a:lnTo>
                    <a:pt x="93187" y="317017"/>
                  </a:lnTo>
                  <a:lnTo>
                    <a:pt x="97965" y="319281"/>
                  </a:lnTo>
                  <a:lnTo>
                    <a:pt x="102812" y="321394"/>
                  </a:lnTo>
                  <a:lnTo>
                    <a:pt x="107723" y="323352"/>
                  </a:lnTo>
                  <a:lnTo>
                    <a:pt x="112694" y="325153"/>
                  </a:lnTo>
                  <a:lnTo>
                    <a:pt x="117719" y="326797"/>
                  </a:lnTo>
                  <a:lnTo>
                    <a:pt x="122794" y="328281"/>
                  </a:lnTo>
                  <a:lnTo>
                    <a:pt x="127913" y="329603"/>
                  </a:lnTo>
                  <a:lnTo>
                    <a:pt x="133072" y="330763"/>
                  </a:lnTo>
                  <a:lnTo>
                    <a:pt x="138264" y="331759"/>
                  </a:lnTo>
                  <a:lnTo>
                    <a:pt x="143485" y="332591"/>
                  </a:lnTo>
                  <a:lnTo>
                    <a:pt x="148731" y="333257"/>
                  </a:lnTo>
                  <a:lnTo>
                    <a:pt x="153994" y="333757"/>
                  </a:lnTo>
                  <a:lnTo>
                    <a:pt x="159271" y="334090"/>
                  </a:lnTo>
                  <a:lnTo>
                    <a:pt x="164555" y="334256"/>
                  </a:lnTo>
                  <a:lnTo>
                    <a:pt x="169843" y="334255"/>
                  </a:lnTo>
                  <a:lnTo>
                    <a:pt x="175127" y="334087"/>
                  </a:lnTo>
                  <a:lnTo>
                    <a:pt x="180404" y="333752"/>
                  </a:lnTo>
                  <a:lnTo>
                    <a:pt x="185667" y="333250"/>
                  </a:lnTo>
                  <a:lnTo>
                    <a:pt x="190912" y="332581"/>
                  </a:lnTo>
                  <a:lnTo>
                    <a:pt x="196133" y="331748"/>
                  </a:lnTo>
                  <a:lnTo>
                    <a:pt x="201325" y="330749"/>
                  </a:lnTo>
                  <a:lnTo>
                    <a:pt x="206483" y="329587"/>
                  </a:lnTo>
                  <a:lnTo>
                    <a:pt x="211602" y="328262"/>
                  </a:lnTo>
                  <a:lnTo>
                    <a:pt x="216676" y="326776"/>
                  </a:lnTo>
                  <a:lnTo>
                    <a:pt x="221700" y="325131"/>
                  </a:lnTo>
                  <a:lnTo>
                    <a:pt x="226670" y="323327"/>
                  </a:lnTo>
                  <a:lnTo>
                    <a:pt x="231581" y="321367"/>
                  </a:lnTo>
                  <a:lnTo>
                    <a:pt x="236427" y="319253"/>
                  </a:lnTo>
                  <a:lnTo>
                    <a:pt x="241204" y="316986"/>
                  </a:lnTo>
                  <a:lnTo>
                    <a:pt x="245906" y="314570"/>
                  </a:lnTo>
                  <a:lnTo>
                    <a:pt x="250530" y="312006"/>
                  </a:lnTo>
                  <a:lnTo>
                    <a:pt x="255071" y="309297"/>
                  </a:lnTo>
                  <a:lnTo>
                    <a:pt x="259524" y="306446"/>
                  </a:lnTo>
                  <a:lnTo>
                    <a:pt x="263884" y="303456"/>
                  </a:lnTo>
                  <a:lnTo>
                    <a:pt x="268147" y="300329"/>
                  </a:lnTo>
                  <a:lnTo>
                    <a:pt x="272310" y="297069"/>
                  </a:lnTo>
                  <a:lnTo>
                    <a:pt x="276367" y="293678"/>
                  </a:lnTo>
                  <a:lnTo>
                    <a:pt x="280315" y="290162"/>
                  </a:lnTo>
                  <a:lnTo>
                    <a:pt x="284150" y="286522"/>
                  </a:lnTo>
                  <a:lnTo>
                    <a:pt x="287868" y="282762"/>
                  </a:lnTo>
                  <a:lnTo>
                    <a:pt x="291465" y="278887"/>
                  </a:lnTo>
                  <a:lnTo>
                    <a:pt x="294938" y="274901"/>
                  </a:lnTo>
                  <a:lnTo>
                    <a:pt x="298283" y="270806"/>
                  </a:lnTo>
                  <a:lnTo>
                    <a:pt x="301496" y="266608"/>
                  </a:lnTo>
                  <a:lnTo>
                    <a:pt x="304576" y="262310"/>
                  </a:lnTo>
                  <a:lnTo>
                    <a:pt x="307518" y="257917"/>
                  </a:lnTo>
                  <a:lnTo>
                    <a:pt x="310319" y="253433"/>
                  </a:lnTo>
                  <a:lnTo>
                    <a:pt x="312977" y="248862"/>
                  </a:lnTo>
                  <a:lnTo>
                    <a:pt x="315490" y="244210"/>
                  </a:lnTo>
                  <a:lnTo>
                    <a:pt x="317854" y="239481"/>
                  </a:lnTo>
                  <a:lnTo>
                    <a:pt x="320067" y="234679"/>
                  </a:lnTo>
                  <a:lnTo>
                    <a:pt x="322128" y="229810"/>
                  </a:lnTo>
                  <a:lnTo>
                    <a:pt x="324033" y="224878"/>
                  </a:lnTo>
                  <a:lnTo>
                    <a:pt x="325782" y="219888"/>
                  </a:lnTo>
                  <a:lnTo>
                    <a:pt x="327371" y="214846"/>
                  </a:lnTo>
                  <a:lnTo>
                    <a:pt x="328801" y="209755"/>
                  </a:lnTo>
                  <a:lnTo>
                    <a:pt x="330069" y="204622"/>
                  </a:lnTo>
                  <a:lnTo>
                    <a:pt x="331173" y="199452"/>
                  </a:lnTo>
                  <a:lnTo>
                    <a:pt x="332114" y="194249"/>
                  </a:lnTo>
                  <a:lnTo>
                    <a:pt x="332890" y="189019"/>
                  </a:lnTo>
                  <a:lnTo>
                    <a:pt x="333500" y="183767"/>
                  </a:lnTo>
                  <a:lnTo>
                    <a:pt x="333944" y="178499"/>
                  </a:lnTo>
                  <a:lnTo>
                    <a:pt x="334220" y="173219"/>
                  </a:lnTo>
                  <a:lnTo>
                    <a:pt x="334330" y="167932"/>
                  </a:lnTo>
                  <a:lnTo>
                    <a:pt x="334272" y="162646"/>
                  </a:lnTo>
                  <a:lnTo>
                    <a:pt x="334048" y="157363"/>
                  </a:lnTo>
                  <a:lnTo>
                    <a:pt x="333656" y="152090"/>
                  </a:lnTo>
                  <a:lnTo>
                    <a:pt x="333098" y="146833"/>
                  </a:lnTo>
                  <a:lnTo>
                    <a:pt x="332374" y="141595"/>
                  </a:lnTo>
                  <a:lnTo>
                    <a:pt x="331484" y="136384"/>
                  </a:lnTo>
                  <a:lnTo>
                    <a:pt x="330430" y="131202"/>
                  </a:lnTo>
                  <a:lnTo>
                    <a:pt x="329213" y="126057"/>
                  </a:lnTo>
                  <a:lnTo>
                    <a:pt x="327834" y="120953"/>
                  </a:lnTo>
                  <a:lnTo>
                    <a:pt x="326294" y="115895"/>
                  </a:lnTo>
                  <a:lnTo>
                    <a:pt x="324594" y="110888"/>
                  </a:lnTo>
                  <a:lnTo>
                    <a:pt x="322738" y="105938"/>
                  </a:lnTo>
                  <a:lnTo>
                    <a:pt x="320725" y="101049"/>
                  </a:lnTo>
                  <a:lnTo>
                    <a:pt x="318560" y="96225"/>
                  </a:lnTo>
                  <a:lnTo>
                    <a:pt x="316242" y="91473"/>
                  </a:lnTo>
                  <a:lnTo>
                    <a:pt x="313776" y="86796"/>
                  </a:lnTo>
                  <a:lnTo>
                    <a:pt x="311162" y="82200"/>
                  </a:lnTo>
                  <a:lnTo>
                    <a:pt x="308405" y="77689"/>
                  </a:lnTo>
                  <a:lnTo>
                    <a:pt x="305507" y="73267"/>
                  </a:lnTo>
                  <a:lnTo>
                    <a:pt x="302470" y="68939"/>
                  </a:lnTo>
                  <a:lnTo>
                    <a:pt x="299298" y="64709"/>
                  </a:lnTo>
                  <a:lnTo>
                    <a:pt x="295993" y="60581"/>
                  </a:lnTo>
                  <a:lnTo>
                    <a:pt x="292560" y="56561"/>
                  </a:lnTo>
                  <a:lnTo>
                    <a:pt x="289001" y="52650"/>
                  </a:lnTo>
                  <a:lnTo>
                    <a:pt x="285320" y="48855"/>
                  </a:lnTo>
                  <a:lnTo>
                    <a:pt x="281522" y="45177"/>
                  </a:lnTo>
                  <a:lnTo>
                    <a:pt x="277608" y="41622"/>
                  </a:lnTo>
                  <a:lnTo>
                    <a:pt x="273585" y="38192"/>
                  </a:lnTo>
                  <a:lnTo>
                    <a:pt x="269455" y="34891"/>
                  </a:lnTo>
                  <a:lnTo>
                    <a:pt x="265222" y="31722"/>
                  </a:lnTo>
                  <a:lnTo>
                    <a:pt x="260892" y="28689"/>
                  </a:lnTo>
                  <a:lnTo>
                    <a:pt x="256467" y="25794"/>
                  </a:lnTo>
                  <a:lnTo>
                    <a:pt x="251954" y="23041"/>
                  </a:lnTo>
                  <a:lnTo>
                    <a:pt x="247355" y="20431"/>
                  </a:lnTo>
                  <a:lnTo>
                    <a:pt x="242676" y="17969"/>
                  </a:lnTo>
                  <a:lnTo>
                    <a:pt x="237922" y="15655"/>
                  </a:lnTo>
                  <a:lnTo>
                    <a:pt x="233097" y="13493"/>
                  </a:lnTo>
                  <a:lnTo>
                    <a:pt x="228206" y="11485"/>
                  </a:lnTo>
                  <a:lnTo>
                    <a:pt x="223254" y="9632"/>
                  </a:lnTo>
                  <a:lnTo>
                    <a:pt x="218246" y="7937"/>
                  </a:lnTo>
                  <a:lnTo>
                    <a:pt x="213187" y="6402"/>
                  </a:lnTo>
                  <a:lnTo>
                    <a:pt x="208081" y="5027"/>
                  </a:lnTo>
                  <a:lnTo>
                    <a:pt x="202935" y="3814"/>
                  </a:lnTo>
                  <a:lnTo>
                    <a:pt x="197753" y="2764"/>
                  </a:lnTo>
                  <a:lnTo>
                    <a:pt x="167165" y="1671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4617280" y="5399291"/>
              <a:ext cx="30588" cy="167167"/>
            </a:xfrm>
            <a:custGeom>
              <a:avLst/>
              <a:pathLst>
                <a:path w="30588" h="167167">
                  <a:moveTo>
                    <a:pt x="30588" y="2822"/>
                  </a:moveTo>
                  <a:lnTo>
                    <a:pt x="22998" y="1589"/>
                  </a:lnTo>
                  <a:lnTo>
                    <a:pt x="15359" y="707"/>
                  </a:lnTo>
                  <a:lnTo>
                    <a:pt x="7687" y="176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101981" y="5369149"/>
              <a:ext cx="33694" cy="167167"/>
            </a:xfrm>
            <a:custGeom>
              <a:avLst/>
              <a:pathLst>
                <a:path w="33694" h="167167">
                  <a:moveTo>
                    <a:pt x="33694" y="0"/>
                  </a:moveTo>
                  <a:lnTo>
                    <a:pt x="26910" y="137"/>
                  </a:lnTo>
                  <a:lnTo>
                    <a:pt x="20138" y="550"/>
                  </a:lnTo>
                  <a:lnTo>
                    <a:pt x="13388" y="1237"/>
                  </a:lnTo>
                  <a:lnTo>
                    <a:pt x="6672" y="2198"/>
                  </a:lnTo>
                  <a:lnTo>
                    <a:pt x="0" y="3430"/>
                  </a:lnTo>
                  <a:lnTo>
                    <a:pt x="33694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101981" y="5372580"/>
              <a:ext cx="33694" cy="163736"/>
            </a:xfrm>
            <a:custGeom>
              <a:avLst/>
              <a:pathLst>
                <a:path w="33694" h="163736">
                  <a:moveTo>
                    <a:pt x="0" y="0"/>
                  </a:moveTo>
                  <a:lnTo>
                    <a:pt x="33694" y="16373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101981" y="5372580"/>
              <a:ext cx="33694" cy="163736"/>
            </a:xfrm>
            <a:custGeom>
              <a:avLst/>
              <a:pathLst>
                <a:path w="33694" h="163736">
                  <a:moveTo>
                    <a:pt x="0" y="0"/>
                  </a:moveTo>
                  <a:lnTo>
                    <a:pt x="33694" y="16373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101981" y="5372580"/>
              <a:ext cx="33694" cy="163736"/>
            </a:xfrm>
            <a:custGeom>
              <a:avLst/>
              <a:pathLst>
                <a:path w="33694" h="163736">
                  <a:moveTo>
                    <a:pt x="0" y="0"/>
                  </a:moveTo>
                  <a:lnTo>
                    <a:pt x="33694" y="163736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101981" y="5372580"/>
              <a:ext cx="33694" cy="163736"/>
            </a:xfrm>
            <a:custGeom>
              <a:avLst/>
              <a:pathLst>
                <a:path w="33694" h="163736">
                  <a:moveTo>
                    <a:pt x="0" y="0"/>
                  </a:moveTo>
                  <a:lnTo>
                    <a:pt x="33694" y="163736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5101981" y="5372580"/>
              <a:ext cx="33694" cy="163736"/>
            </a:xfrm>
            <a:custGeom>
              <a:avLst/>
              <a:pathLst>
                <a:path w="33694" h="163736">
                  <a:moveTo>
                    <a:pt x="0" y="0"/>
                  </a:moveTo>
                  <a:lnTo>
                    <a:pt x="33694" y="163736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4968529" y="5372580"/>
              <a:ext cx="167147" cy="262001"/>
            </a:xfrm>
            <a:custGeom>
              <a:avLst/>
              <a:pathLst>
                <a:path w="167147" h="262001">
                  <a:moveTo>
                    <a:pt x="133452" y="0"/>
                  </a:moveTo>
                  <a:lnTo>
                    <a:pt x="128199" y="1169"/>
                  </a:lnTo>
                  <a:lnTo>
                    <a:pt x="122986" y="2507"/>
                  </a:lnTo>
                  <a:lnTo>
                    <a:pt x="117819" y="4012"/>
                  </a:lnTo>
                  <a:lnTo>
                    <a:pt x="112702" y="5683"/>
                  </a:lnTo>
                  <a:lnTo>
                    <a:pt x="107643" y="7517"/>
                  </a:lnTo>
                  <a:lnTo>
                    <a:pt x="102645" y="9514"/>
                  </a:lnTo>
                  <a:lnTo>
                    <a:pt x="97713" y="11670"/>
                  </a:lnTo>
                  <a:lnTo>
                    <a:pt x="92854" y="13984"/>
                  </a:lnTo>
                  <a:lnTo>
                    <a:pt x="88072" y="16453"/>
                  </a:lnTo>
                  <a:lnTo>
                    <a:pt x="83372" y="19075"/>
                  </a:lnTo>
                  <a:lnTo>
                    <a:pt x="78758" y="21847"/>
                  </a:lnTo>
                  <a:lnTo>
                    <a:pt x="74237" y="24766"/>
                  </a:lnTo>
                  <a:lnTo>
                    <a:pt x="69811" y="27829"/>
                  </a:lnTo>
                  <a:lnTo>
                    <a:pt x="65486" y="31033"/>
                  </a:lnTo>
                  <a:lnTo>
                    <a:pt x="61267" y="34374"/>
                  </a:lnTo>
                  <a:lnTo>
                    <a:pt x="57158" y="37850"/>
                  </a:lnTo>
                  <a:lnTo>
                    <a:pt x="53162" y="41455"/>
                  </a:lnTo>
                  <a:lnTo>
                    <a:pt x="49285" y="45188"/>
                  </a:lnTo>
                  <a:lnTo>
                    <a:pt x="45530" y="49044"/>
                  </a:lnTo>
                  <a:lnTo>
                    <a:pt x="41901" y="53018"/>
                  </a:lnTo>
                  <a:lnTo>
                    <a:pt x="38402" y="57107"/>
                  </a:lnTo>
                  <a:lnTo>
                    <a:pt x="35036" y="61307"/>
                  </a:lnTo>
                  <a:lnTo>
                    <a:pt x="31807" y="65613"/>
                  </a:lnTo>
                  <a:lnTo>
                    <a:pt x="28718" y="70021"/>
                  </a:lnTo>
                  <a:lnTo>
                    <a:pt x="25773" y="74525"/>
                  </a:lnTo>
                  <a:lnTo>
                    <a:pt x="22975" y="79123"/>
                  </a:lnTo>
                  <a:lnTo>
                    <a:pt x="20326" y="83808"/>
                  </a:lnTo>
                  <a:lnTo>
                    <a:pt x="17829" y="88575"/>
                  </a:lnTo>
                  <a:lnTo>
                    <a:pt x="15487" y="93421"/>
                  </a:lnTo>
                  <a:lnTo>
                    <a:pt x="13302" y="98340"/>
                  </a:lnTo>
                  <a:lnTo>
                    <a:pt x="11276" y="103326"/>
                  </a:lnTo>
                  <a:lnTo>
                    <a:pt x="9412" y="108375"/>
                  </a:lnTo>
                  <a:lnTo>
                    <a:pt x="7712" y="113482"/>
                  </a:lnTo>
                  <a:lnTo>
                    <a:pt x="6177" y="118640"/>
                  </a:lnTo>
                  <a:lnTo>
                    <a:pt x="4809" y="123845"/>
                  </a:lnTo>
                  <a:lnTo>
                    <a:pt x="3609" y="129092"/>
                  </a:lnTo>
                  <a:lnTo>
                    <a:pt x="2578" y="134374"/>
                  </a:lnTo>
                  <a:lnTo>
                    <a:pt x="1718" y="139687"/>
                  </a:lnTo>
                  <a:lnTo>
                    <a:pt x="1030" y="145025"/>
                  </a:lnTo>
                  <a:lnTo>
                    <a:pt x="513" y="150382"/>
                  </a:lnTo>
                  <a:lnTo>
                    <a:pt x="170" y="155753"/>
                  </a:lnTo>
                  <a:lnTo>
                    <a:pt x="0" y="161133"/>
                  </a:lnTo>
                  <a:lnTo>
                    <a:pt x="2" y="166515"/>
                  </a:lnTo>
                  <a:lnTo>
                    <a:pt x="178" y="171894"/>
                  </a:lnTo>
                  <a:lnTo>
                    <a:pt x="528" y="177265"/>
                  </a:lnTo>
                  <a:lnTo>
                    <a:pt x="1049" y="182621"/>
                  </a:lnTo>
                  <a:lnTo>
                    <a:pt x="1743" y="187958"/>
                  </a:lnTo>
                  <a:lnTo>
                    <a:pt x="2609" y="193270"/>
                  </a:lnTo>
                  <a:lnTo>
                    <a:pt x="3645" y="198552"/>
                  </a:lnTo>
                  <a:lnTo>
                    <a:pt x="4850" y="203797"/>
                  </a:lnTo>
                  <a:lnTo>
                    <a:pt x="6224" y="209001"/>
                  </a:lnTo>
                  <a:lnTo>
                    <a:pt x="7765" y="214158"/>
                  </a:lnTo>
                  <a:lnTo>
                    <a:pt x="9470" y="219262"/>
                  </a:lnTo>
                  <a:lnTo>
                    <a:pt x="11340" y="224309"/>
                  </a:lnTo>
                  <a:lnTo>
                    <a:pt x="13370" y="229294"/>
                  </a:lnTo>
                  <a:lnTo>
                    <a:pt x="15560" y="234210"/>
                  </a:lnTo>
                  <a:lnTo>
                    <a:pt x="17908" y="239053"/>
                  </a:lnTo>
                  <a:lnTo>
                    <a:pt x="20410" y="243818"/>
                  </a:lnTo>
                  <a:lnTo>
                    <a:pt x="23064" y="248500"/>
                  </a:lnTo>
                  <a:lnTo>
                    <a:pt x="25867" y="253095"/>
                  </a:lnTo>
                  <a:lnTo>
                    <a:pt x="28817" y="257596"/>
                  </a:lnTo>
                  <a:lnTo>
                    <a:pt x="31910" y="262001"/>
                  </a:lnTo>
                  <a:lnTo>
                    <a:pt x="167147" y="163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5000439" y="5369149"/>
              <a:ext cx="302399" cy="334316"/>
            </a:xfrm>
            <a:custGeom>
              <a:avLst/>
              <a:pathLst>
                <a:path w="302399" h="334316">
                  <a:moveTo>
                    <a:pt x="0" y="265432"/>
                  </a:moveTo>
                  <a:lnTo>
                    <a:pt x="3203" y="269696"/>
                  </a:lnTo>
                  <a:lnTo>
                    <a:pt x="6541" y="273856"/>
                  </a:lnTo>
                  <a:lnTo>
                    <a:pt x="10010" y="277907"/>
                  </a:lnTo>
                  <a:lnTo>
                    <a:pt x="13607" y="281845"/>
                  </a:lnTo>
                  <a:lnTo>
                    <a:pt x="17327" y="285667"/>
                  </a:lnTo>
                  <a:lnTo>
                    <a:pt x="21167" y="289368"/>
                  </a:lnTo>
                  <a:lnTo>
                    <a:pt x="25123" y="292945"/>
                  </a:lnTo>
                  <a:lnTo>
                    <a:pt x="29192" y="296394"/>
                  </a:lnTo>
                  <a:lnTo>
                    <a:pt x="33368" y="299711"/>
                  </a:lnTo>
                  <a:lnTo>
                    <a:pt x="37649" y="302893"/>
                  </a:lnTo>
                  <a:lnTo>
                    <a:pt x="42028" y="305937"/>
                  </a:lnTo>
                  <a:lnTo>
                    <a:pt x="46502" y="308840"/>
                  </a:lnTo>
                  <a:lnTo>
                    <a:pt x="51067" y="311599"/>
                  </a:lnTo>
                  <a:lnTo>
                    <a:pt x="55717" y="314210"/>
                  </a:lnTo>
                  <a:lnTo>
                    <a:pt x="60449" y="316672"/>
                  </a:lnTo>
                  <a:lnTo>
                    <a:pt x="65256" y="318982"/>
                  </a:lnTo>
                  <a:lnTo>
                    <a:pt x="70135" y="321137"/>
                  </a:lnTo>
                  <a:lnTo>
                    <a:pt x="75080" y="323135"/>
                  </a:lnTo>
                  <a:lnTo>
                    <a:pt x="80086" y="324975"/>
                  </a:lnTo>
                  <a:lnTo>
                    <a:pt x="85148" y="326654"/>
                  </a:lnTo>
                  <a:lnTo>
                    <a:pt x="90262" y="328171"/>
                  </a:lnTo>
                  <a:lnTo>
                    <a:pt x="95421" y="329524"/>
                  </a:lnTo>
                  <a:lnTo>
                    <a:pt x="100620" y="330711"/>
                  </a:lnTo>
                  <a:lnTo>
                    <a:pt x="105855" y="331732"/>
                  </a:lnTo>
                  <a:lnTo>
                    <a:pt x="111120" y="332586"/>
                  </a:lnTo>
                  <a:lnTo>
                    <a:pt x="116409" y="333271"/>
                  </a:lnTo>
                  <a:lnTo>
                    <a:pt x="121718" y="333787"/>
                  </a:lnTo>
                  <a:lnTo>
                    <a:pt x="127040" y="334133"/>
                  </a:lnTo>
                  <a:lnTo>
                    <a:pt x="132370" y="334310"/>
                  </a:lnTo>
                  <a:lnTo>
                    <a:pt x="137704" y="334316"/>
                  </a:lnTo>
                  <a:lnTo>
                    <a:pt x="143035" y="334152"/>
                  </a:lnTo>
                  <a:lnTo>
                    <a:pt x="148358" y="333819"/>
                  </a:lnTo>
                  <a:lnTo>
                    <a:pt x="153668" y="333315"/>
                  </a:lnTo>
                  <a:lnTo>
                    <a:pt x="158958" y="332643"/>
                  </a:lnTo>
                  <a:lnTo>
                    <a:pt x="164225" y="331802"/>
                  </a:lnTo>
                  <a:lnTo>
                    <a:pt x="169462" y="330793"/>
                  </a:lnTo>
                  <a:lnTo>
                    <a:pt x="174665" y="329618"/>
                  </a:lnTo>
                  <a:lnTo>
                    <a:pt x="179827" y="328277"/>
                  </a:lnTo>
                  <a:lnTo>
                    <a:pt x="184944" y="326773"/>
                  </a:lnTo>
                  <a:lnTo>
                    <a:pt x="190010" y="325106"/>
                  </a:lnTo>
                  <a:lnTo>
                    <a:pt x="195021" y="323278"/>
                  </a:lnTo>
                  <a:lnTo>
                    <a:pt x="199971" y="321292"/>
                  </a:lnTo>
                  <a:lnTo>
                    <a:pt x="204854" y="319148"/>
                  </a:lnTo>
                  <a:lnTo>
                    <a:pt x="209667" y="316850"/>
                  </a:lnTo>
                  <a:lnTo>
                    <a:pt x="214404" y="314399"/>
                  </a:lnTo>
                  <a:lnTo>
                    <a:pt x="219061" y="311799"/>
                  </a:lnTo>
                  <a:lnTo>
                    <a:pt x="223632" y="309051"/>
                  </a:lnTo>
                  <a:lnTo>
                    <a:pt x="228114" y="306159"/>
                  </a:lnTo>
                  <a:lnTo>
                    <a:pt x="232500" y="303125"/>
                  </a:lnTo>
                  <a:lnTo>
                    <a:pt x="236788" y="299953"/>
                  </a:lnTo>
                  <a:lnTo>
                    <a:pt x="240972" y="296646"/>
                  </a:lnTo>
                  <a:lnTo>
                    <a:pt x="245049" y="293207"/>
                  </a:lnTo>
                  <a:lnTo>
                    <a:pt x="249014" y="289640"/>
                  </a:lnTo>
                  <a:lnTo>
                    <a:pt x="252863" y="285948"/>
                  </a:lnTo>
                  <a:lnTo>
                    <a:pt x="256592" y="282135"/>
                  </a:lnTo>
                  <a:lnTo>
                    <a:pt x="260198" y="278205"/>
                  </a:lnTo>
                  <a:lnTo>
                    <a:pt x="263677" y="274162"/>
                  </a:lnTo>
                  <a:lnTo>
                    <a:pt x="267025" y="270010"/>
                  </a:lnTo>
                  <a:lnTo>
                    <a:pt x="270238" y="265754"/>
                  </a:lnTo>
                  <a:lnTo>
                    <a:pt x="273315" y="261397"/>
                  </a:lnTo>
                  <a:lnTo>
                    <a:pt x="276251" y="256944"/>
                  </a:lnTo>
                  <a:lnTo>
                    <a:pt x="279043" y="252400"/>
                  </a:lnTo>
                  <a:lnTo>
                    <a:pt x="281689" y="247769"/>
                  </a:lnTo>
                  <a:lnTo>
                    <a:pt x="284185" y="243056"/>
                  </a:lnTo>
                  <a:lnTo>
                    <a:pt x="286530" y="238266"/>
                  </a:lnTo>
                  <a:lnTo>
                    <a:pt x="288722" y="233403"/>
                  </a:lnTo>
                  <a:lnTo>
                    <a:pt x="290756" y="228473"/>
                  </a:lnTo>
                  <a:lnTo>
                    <a:pt x="292633" y="223481"/>
                  </a:lnTo>
                  <a:lnTo>
                    <a:pt x="294349" y="218431"/>
                  </a:lnTo>
                  <a:lnTo>
                    <a:pt x="295904" y="213329"/>
                  </a:lnTo>
                  <a:lnTo>
                    <a:pt x="297295" y="208180"/>
                  </a:lnTo>
                  <a:lnTo>
                    <a:pt x="298520" y="202989"/>
                  </a:lnTo>
                  <a:lnTo>
                    <a:pt x="299580" y="197762"/>
                  </a:lnTo>
                  <a:lnTo>
                    <a:pt x="300472" y="192504"/>
                  </a:lnTo>
                  <a:lnTo>
                    <a:pt x="301197" y="187220"/>
                  </a:lnTo>
                  <a:lnTo>
                    <a:pt x="301752" y="181915"/>
                  </a:lnTo>
                  <a:lnTo>
                    <a:pt x="302138" y="176596"/>
                  </a:lnTo>
                  <a:lnTo>
                    <a:pt x="302353" y="171266"/>
                  </a:lnTo>
                  <a:lnTo>
                    <a:pt x="302399" y="165933"/>
                  </a:lnTo>
                  <a:lnTo>
                    <a:pt x="302275" y="160601"/>
                  </a:lnTo>
                  <a:lnTo>
                    <a:pt x="301980" y="155276"/>
                  </a:lnTo>
                  <a:lnTo>
                    <a:pt x="301516" y="149962"/>
                  </a:lnTo>
                  <a:lnTo>
                    <a:pt x="300883" y="144667"/>
                  </a:lnTo>
                  <a:lnTo>
                    <a:pt x="300080" y="139394"/>
                  </a:lnTo>
                  <a:lnTo>
                    <a:pt x="299111" y="134149"/>
                  </a:lnTo>
                  <a:lnTo>
                    <a:pt x="297974" y="128938"/>
                  </a:lnTo>
                  <a:lnTo>
                    <a:pt x="296672" y="123766"/>
                  </a:lnTo>
                  <a:lnTo>
                    <a:pt x="295205" y="118638"/>
                  </a:lnTo>
                  <a:lnTo>
                    <a:pt x="293575" y="113560"/>
                  </a:lnTo>
                  <a:lnTo>
                    <a:pt x="291785" y="108536"/>
                  </a:lnTo>
                  <a:lnTo>
                    <a:pt x="289835" y="103572"/>
                  </a:lnTo>
                  <a:lnTo>
                    <a:pt x="287727" y="98672"/>
                  </a:lnTo>
                  <a:lnTo>
                    <a:pt x="285464" y="93843"/>
                  </a:lnTo>
                  <a:lnTo>
                    <a:pt x="283049" y="89088"/>
                  </a:lnTo>
                  <a:lnTo>
                    <a:pt x="280483" y="84412"/>
                  </a:lnTo>
                  <a:lnTo>
                    <a:pt x="277769" y="79821"/>
                  </a:lnTo>
                  <a:lnTo>
                    <a:pt x="274910" y="75318"/>
                  </a:lnTo>
                  <a:lnTo>
                    <a:pt x="271909" y="70909"/>
                  </a:lnTo>
                  <a:lnTo>
                    <a:pt x="268768" y="66598"/>
                  </a:lnTo>
                  <a:lnTo>
                    <a:pt x="265492" y="62389"/>
                  </a:lnTo>
                  <a:lnTo>
                    <a:pt x="262083" y="58287"/>
                  </a:lnTo>
                  <a:lnTo>
                    <a:pt x="258546" y="54296"/>
                  </a:lnTo>
                  <a:lnTo>
                    <a:pt x="254882" y="50420"/>
                  </a:lnTo>
                  <a:lnTo>
                    <a:pt x="251097" y="46663"/>
                  </a:lnTo>
                  <a:lnTo>
                    <a:pt x="247194" y="43028"/>
                  </a:lnTo>
                  <a:lnTo>
                    <a:pt x="243177" y="39520"/>
                  </a:lnTo>
                  <a:lnTo>
                    <a:pt x="239050" y="36141"/>
                  </a:lnTo>
                  <a:lnTo>
                    <a:pt x="234817" y="32896"/>
                  </a:lnTo>
                  <a:lnTo>
                    <a:pt x="230483" y="29788"/>
                  </a:lnTo>
                  <a:lnTo>
                    <a:pt x="226052" y="26819"/>
                  </a:lnTo>
                  <a:lnTo>
                    <a:pt x="221528" y="23993"/>
                  </a:lnTo>
                  <a:lnTo>
                    <a:pt x="216917" y="21314"/>
                  </a:lnTo>
                  <a:lnTo>
                    <a:pt x="212223" y="18782"/>
                  </a:lnTo>
                  <a:lnTo>
                    <a:pt x="207450" y="16402"/>
                  </a:lnTo>
                  <a:lnTo>
                    <a:pt x="202603" y="14175"/>
                  </a:lnTo>
                  <a:lnTo>
                    <a:pt x="197688" y="12103"/>
                  </a:lnTo>
                  <a:lnTo>
                    <a:pt x="192710" y="10190"/>
                  </a:lnTo>
                  <a:lnTo>
                    <a:pt x="187673" y="8437"/>
                  </a:lnTo>
                  <a:lnTo>
                    <a:pt x="182583" y="6845"/>
                  </a:lnTo>
                  <a:lnTo>
                    <a:pt x="177444" y="5416"/>
                  </a:lnTo>
                  <a:lnTo>
                    <a:pt x="172263" y="4152"/>
                  </a:lnTo>
                  <a:lnTo>
                    <a:pt x="167043" y="3053"/>
                  </a:lnTo>
                  <a:lnTo>
                    <a:pt x="161792" y="2122"/>
                  </a:lnTo>
                  <a:lnTo>
                    <a:pt x="156513" y="1359"/>
                  </a:lnTo>
                  <a:lnTo>
                    <a:pt x="151213" y="765"/>
                  </a:lnTo>
                  <a:lnTo>
                    <a:pt x="145896" y="340"/>
                  </a:lnTo>
                  <a:lnTo>
                    <a:pt x="140569" y="85"/>
                  </a:lnTo>
                  <a:lnTo>
                    <a:pt x="135236" y="0"/>
                  </a:lnTo>
                  <a:lnTo>
                    <a:pt x="135236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614847" y="5220472"/>
              <a:ext cx="18287" cy="167167"/>
            </a:xfrm>
            <a:custGeom>
              <a:avLst/>
              <a:pathLst>
                <a:path w="18287" h="167167">
                  <a:moveTo>
                    <a:pt x="18287" y="0"/>
                  </a:moveTo>
                  <a:lnTo>
                    <a:pt x="9130" y="251"/>
                  </a:lnTo>
                  <a:lnTo>
                    <a:pt x="0" y="1003"/>
                  </a:lnTo>
                  <a:lnTo>
                    <a:pt x="1828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5614847" y="5221475"/>
              <a:ext cx="18287" cy="166164"/>
            </a:xfrm>
            <a:custGeom>
              <a:avLst/>
              <a:pathLst>
                <a:path w="18287" h="166164">
                  <a:moveTo>
                    <a:pt x="0" y="0"/>
                  </a:moveTo>
                  <a:lnTo>
                    <a:pt x="18287" y="166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5614847" y="5221475"/>
              <a:ext cx="18287" cy="166164"/>
            </a:xfrm>
            <a:custGeom>
              <a:avLst/>
              <a:pathLst>
                <a:path w="18287" h="166164">
                  <a:moveTo>
                    <a:pt x="0" y="0"/>
                  </a:moveTo>
                  <a:lnTo>
                    <a:pt x="18287" y="1661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5614847" y="5221475"/>
              <a:ext cx="18287" cy="166164"/>
            </a:xfrm>
            <a:custGeom>
              <a:avLst/>
              <a:pathLst>
                <a:path w="18287" h="166164">
                  <a:moveTo>
                    <a:pt x="0" y="0"/>
                  </a:moveTo>
                  <a:lnTo>
                    <a:pt x="18287" y="16616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5614847" y="5221475"/>
              <a:ext cx="18287" cy="166164"/>
            </a:xfrm>
            <a:custGeom>
              <a:avLst/>
              <a:pathLst>
                <a:path w="18287" h="166164">
                  <a:moveTo>
                    <a:pt x="0" y="0"/>
                  </a:moveTo>
                  <a:lnTo>
                    <a:pt x="18287" y="16616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5472693" y="5221475"/>
              <a:ext cx="160441" cy="166164"/>
            </a:xfrm>
            <a:custGeom>
              <a:avLst/>
              <a:pathLst>
                <a:path w="160441" h="166164">
                  <a:moveTo>
                    <a:pt x="142153" y="0"/>
                  </a:moveTo>
                  <a:lnTo>
                    <a:pt x="136734" y="686"/>
                  </a:lnTo>
                  <a:lnTo>
                    <a:pt x="131339" y="1549"/>
                  </a:lnTo>
                  <a:lnTo>
                    <a:pt x="125976" y="2588"/>
                  </a:lnTo>
                  <a:lnTo>
                    <a:pt x="120649" y="3801"/>
                  </a:lnTo>
                  <a:lnTo>
                    <a:pt x="115365" y="5188"/>
                  </a:lnTo>
                  <a:lnTo>
                    <a:pt x="110129" y="6747"/>
                  </a:lnTo>
                  <a:lnTo>
                    <a:pt x="104947" y="8476"/>
                  </a:lnTo>
                  <a:lnTo>
                    <a:pt x="99824" y="10374"/>
                  </a:lnTo>
                  <a:lnTo>
                    <a:pt x="94765" y="12438"/>
                  </a:lnTo>
                  <a:lnTo>
                    <a:pt x="89777" y="14666"/>
                  </a:lnTo>
                  <a:lnTo>
                    <a:pt x="84865" y="17056"/>
                  </a:lnTo>
                  <a:lnTo>
                    <a:pt x="80033" y="19605"/>
                  </a:lnTo>
                  <a:lnTo>
                    <a:pt x="75287" y="22311"/>
                  </a:lnTo>
                  <a:lnTo>
                    <a:pt x="70631" y="25170"/>
                  </a:lnTo>
                  <a:lnTo>
                    <a:pt x="66072" y="28180"/>
                  </a:lnTo>
                  <a:lnTo>
                    <a:pt x="61614" y="31337"/>
                  </a:lnTo>
                  <a:lnTo>
                    <a:pt x="57261" y="34639"/>
                  </a:lnTo>
                  <a:lnTo>
                    <a:pt x="53018" y="38081"/>
                  </a:lnTo>
                  <a:lnTo>
                    <a:pt x="48891" y="41659"/>
                  </a:lnTo>
                  <a:lnTo>
                    <a:pt x="44882" y="45371"/>
                  </a:lnTo>
                  <a:lnTo>
                    <a:pt x="40996" y="49211"/>
                  </a:lnTo>
                  <a:lnTo>
                    <a:pt x="37239" y="53177"/>
                  </a:lnTo>
                  <a:lnTo>
                    <a:pt x="33612" y="57263"/>
                  </a:lnTo>
                  <a:lnTo>
                    <a:pt x="30122" y="61465"/>
                  </a:lnTo>
                  <a:lnTo>
                    <a:pt x="26770" y="65780"/>
                  </a:lnTo>
                  <a:lnTo>
                    <a:pt x="23561" y="70201"/>
                  </a:lnTo>
                  <a:lnTo>
                    <a:pt x="20499" y="74725"/>
                  </a:lnTo>
                  <a:lnTo>
                    <a:pt x="17586" y="79347"/>
                  </a:lnTo>
                  <a:lnTo>
                    <a:pt x="14825" y="84061"/>
                  </a:lnTo>
                  <a:lnTo>
                    <a:pt x="12220" y="88863"/>
                  </a:lnTo>
                  <a:lnTo>
                    <a:pt x="9773" y="93748"/>
                  </a:lnTo>
                  <a:lnTo>
                    <a:pt x="7487" y="98710"/>
                  </a:lnTo>
                  <a:lnTo>
                    <a:pt x="5365" y="103744"/>
                  </a:lnTo>
                  <a:lnTo>
                    <a:pt x="3408" y="108844"/>
                  </a:lnTo>
                  <a:lnTo>
                    <a:pt x="1619" y="114006"/>
                  </a:lnTo>
                  <a:lnTo>
                    <a:pt x="0" y="119224"/>
                  </a:lnTo>
                  <a:lnTo>
                    <a:pt x="160441" y="1661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5465968" y="5220472"/>
              <a:ext cx="334325" cy="334325"/>
            </a:xfrm>
            <a:custGeom>
              <a:avLst/>
              <a:pathLst>
                <a:path w="334325" h="334325">
                  <a:moveTo>
                    <a:pt x="6725" y="120227"/>
                  </a:moveTo>
                  <a:lnTo>
                    <a:pt x="5321" y="125324"/>
                  </a:lnTo>
                  <a:lnTo>
                    <a:pt x="4079" y="130463"/>
                  </a:lnTo>
                  <a:lnTo>
                    <a:pt x="3000" y="135638"/>
                  </a:lnTo>
                  <a:lnTo>
                    <a:pt x="2085" y="140845"/>
                  </a:lnTo>
                  <a:lnTo>
                    <a:pt x="1335" y="146078"/>
                  </a:lnTo>
                  <a:lnTo>
                    <a:pt x="751" y="151333"/>
                  </a:lnTo>
                  <a:lnTo>
                    <a:pt x="334" y="156603"/>
                  </a:lnTo>
                  <a:lnTo>
                    <a:pt x="83" y="161884"/>
                  </a:lnTo>
                  <a:lnTo>
                    <a:pt x="0" y="167170"/>
                  </a:lnTo>
                  <a:lnTo>
                    <a:pt x="83" y="172456"/>
                  </a:lnTo>
                  <a:lnTo>
                    <a:pt x="334" y="177737"/>
                  </a:lnTo>
                  <a:lnTo>
                    <a:pt x="752" y="183007"/>
                  </a:lnTo>
                  <a:lnTo>
                    <a:pt x="1336" y="188261"/>
                  </a:lnTo>
                  <a:lnTo>
                    <a:pt x="2086" y="193494"/>
                  </a:lnTo>
                  <a:lnTo>
                    <a:pt x="3001" y="198701"/>
                  </a:lnTo>
                  <a:lnTo>
                    <a:pt x="4080" y="203877"/>
                  </a:lnTo>
                  <a:lnTo>
                    <a:pt x="5322" y="209015"/>
                  </a:lnTo>
                  <a:lnTo>
                    <a:pt x="6727" y="214112"/>
                  </a:lnTo>
                  <a:lnTo>
                    <a:pt x="8291" y="219162"/>
                  </a:lnTo>
                  <a:lnTo>
                    <a:pt x="10015" y="224160"/>
                  </a:lnTo>
                  <a:lnTo>
                    <a:pt x="11896" y="229101"/>
                  </a:lnTo>
                  <a:lnTo>
                    <a:pt x="13932" y="233980"/>
                  </a:lnTo>
                  <a:lnTo>
                    <a:pt x="16121" y="238792"/>
                  </a:lnTo>
                  <a:lnTo>
                    <a:pt x="18462" y="243532"/>
                  </a:lnTo>
                  <a:lnTo>
                    <a:pt x="20951" y="248196"/>
                  </a:lnTo>
                  <a:lnTo>
                    <a:pt x="23586" y="252779"/>
                  </a:lnTo>
                  <a:lnTo>
                    <a:pt x="26365" y="257277"/>
                  </a:lnTo>
                  <a:lnTo>
                    <a:pt x="29285" y="261684"/>
                  </a:lnTo>
                  <a:lnTo>
                    <a:pt x="32343" y="265997"/>
                  </a:lnTo>
                  <a:lnTo>
                    <a:pt x="35535" y="270211"/>
                  </a:lnTo>
                  <a:lnTo>
                    <a:pt x="38859" y="274322"/>
                  </a:lnTo>
                  <a:lnTo>
                    <a:pt x="42312" y="278325"/>
                  </a:lnTo>
                  <a:lnTo>
                    <a:pt x="45889" y="282218"/>
                  </a:lnTo>
                  <a:lnTo>
                    <a:pt x="49588" y="285995"/>
                  </a:lnTo>
                  <a:lnTo>
                    <a:pt x="53404" y="289654"/>
                  </a:lnTo>
                  <a:lnTo>
                    <a:pt x="57334" y="293190"/>
                  </a:lnTo>
                  <a:lnTo>
                    <a:pt x="61374" y="296600"/>
                  </a:lnTo>
                  <a:lnTo>
                    <a:pt x="65520" y="299880"/>
                  </a:lnTo>
                  <a:lnTo>
                    <a:pt x="69768" y="303028"/>
                  </a:lnTo>
                  <a:lnTo>
                    <a:pt x="74112" y="306040"/>
                  </a:lnTo>
                  <a:lnTo>
                    <a:pt x="78550" y="308913"/>
                  </a:lnTo>
                  <a:lnTo>
                    <a:pt x="83077" y="311645"/>
                  </a:lnTo>
                  <a:lnTo>
                    <a:pt x="87687" y="314231"/>
                  </a:lnTo>
                  <a:lnTo>
                    <a:pt x="92378" y="316671"/>
                  </a:lnTo>
                  <a:lnTo>
                    <a:pt x="97143" y="318961"/>
                  </a:lnTo>
                  <a:lnTo>
                    <a:pt x="101977" y="321100"/>
                  </a:lnTo>
                  <a:lnTo>
                    <a:pt x="106878" y="323084"/>
                  </a:lnTo>
                  <a:lnTo>
                    <a:pt x="111838" y="324913"/>
                  </a:lnTo>
                  <a:lnTo>
                    <a:pt x="116854" y="326583"/>
                  </a:lnTo>
                  <a:lnTo>
                    <a:pt x="121920" y="328094"/>
                  </a:lnTo>
                  <a:lnTo>
                    <a:pt x="127031" y="329445"/>
                  </a:lnTo>
                  <a:lnTo>
                    <a:pt x="132183" y="330633"/>
                  </a:lnTo>
                  <a:lnTo>
                    <a:pt x="137369" y="331657"/>
                  </a:lnTo>
                  <a:lnTo>
                    <a:pt x="142586" y="332517"/>
                  </a:lnTo>
                  <a:lnTo>
                    <a:pt x="147827" y="333212"/>
                  </a:lnTo>
                  <a:lnTo>
                    <a:pt x="153087" y="333740"/>
                  </a:lnTo>
                  <a:lnTo>
                    <a:pt x="158361" y="334102"/>
                  </a:lnTo>
                  <a:lnTo>
                    <a:pt x="163644" y="334297"/>
                  </a:lnTo>
                  <a:lnTo>
                    <a:pt x="168931" y="334325"/>
                  </a:lnTo>
                  <a:lnTo>
                    <a:pt x="174216" y="334186"/>
                  </a:lnTo>
                  <a:lnTo>
                    <a:pt x="179494" y="333879"/>
                  </a:lnTo>
                  <a:lnTo>
                    <a:pt x="184759" y="333406"/>
                  </a:lnTo>
                  <a:lnTo>
                    <a:pt x="190007" y="332767"/>
                  </a:lnTo>
                  <a:lnTo>
                    <a:pt x="195232" y="331962"/>
                  </a:lnTo>
                  <a:lnTo>
                    <a:pt x="200429" y="330992"/>
                  </a:lnTo>
                  <a:lnTo>
                    <a:pt x="205593" y="329858"/>
                  </a:lnTo>
                  <a:lnTo>
                    <a:pt x="210718" y="328562"/>
                  </a:lnTo>
                  <a:lnTo>
                    <a:pt x="215800" y="327104"/>
                  </a:lnTo>
                  <a:lnTo>
                    <a:pt x="220833" y="325486"/>
                  </a:lnTo>
                  <a:lnTo>
                    <a:pt x="225813" y="323710"/>
                  </a:lnTo>
                  <a:lnTo>
                    <a:pt x="230733" y="321777"/>
                  </a:lnTo>
                  <a:lnTo>
                    <a:pt x="235591" y="319690"/>
                  </a:lnTo>
                  <a:lnTo>
                    <a:pt x="240379" y="317450"/>
                  </a:lnTo>
                  <a:lnTo>
                    <a:pt x="245095" y="315059"/>
                  </a:lnTo>
                  <a:lnTo>
                    <a:pt x="249732" y="312521"/>
                  </a:lnTo>
                  <a:lnTo>
                    <a:pt x="254287" y="309838"/>
                  </a:lnTo>
                  <a:lnTo>
                    <a:pt x="258755" y="307012"/>
                  </a:lnTo>
                  <a:lnTo>
                    <a:pt x="263132" y="304045"/>
                  </a:lnTo>
                  <a:lnTo>
                    <a:pt x="267412" y="300942"/>
                  </a:lnTo>
                  <a:lnTo>
                    <a:pt x="271592" y="297706"/>
                  </a:lnTo>
                  <a:lnTo>
                    <a:pt x="275668" y="294338"/>
                  </a:lnTo>
                  <a:lnTo>
                    <a:pt x="279635" y="290844"/>
                  </a:lnTo>
                  <a:lnTo>
                    <a:pt x="283489" y="287226"/>
                  </a:lnTo>
                  <a:lnTo>
                    <a:pt x="287227" y="283487"/>
                  </a:lnTo>
                  <a:lnTo>
                    <a:pt x="290846" y="279633"/>
                  </a:lnTo>
                  <a:lnTo>
                    <a:pt x="294340" y="275665"/>
                  </a:lnTo>
                  <a:lnTo>
                    <a:pt x="297707" y="271590"/>
                  </a:lnTo>
                  <a:lnTo>
                    <a:pt x="300944" y="267410"/>
                  </a:lnTo>
                  <a:lnTo>
                    <a:pt x="304047" y="263129"/>
                  </a:lnTo>
                  <a:lnTo>
                    <a:pt x="307013" y="258753"/>
                  </a:lnTo>
                  <a:lnTo>
                    <a:pt x="309839" y="254285"/>
                  </a:lnTo>
                  <a:lnTo>
                    <a:pt x="312523" y="249730"/>
                  </a:lnTo>
                  <a:lnTo>
                    <a:pt x="315061" y="245092"/>
                  </a:lnTo>
                  <a:lnTo>
                    <a:pt x="317451" y="240377"/>
                  </a:lnTo>
                  <a:lnTo>
                    <a:pt x="319691" y="235588"/>
                  </a:lnTo>
                  <a:lnTo>
                    <a:pt x="321778" y="230731"/>
                  </a:lnTo>
                  <a:lnTo>
                    <a:pt x="323711" y="225810"/>
                  </a:lnTo>
                  <a:lnTo>
                    <a:pt x="325487" y="220831"/>
                  </a:lnTo>
                  <a:lnTo>
                    <a:pt x="327105" y="215797"/>
                  </a:lnTo>
                  <a:lnTo>
                    <a:pt x="328562" y="210716"/>
                  </a:lnTo>
                  <a:lnTo>
                    <a:pt x="329859" y="205590"/>
                  </a:lnTo>
                  <a:lnTo>
                    <a:pt x="330992" y="200427"/>
                  </a:lnTo>
                  <a:lnTo>
                    <a:pt x="331962" y="195230"/>
                  </a:lnTo>
                  <a:lnTo>
                    <a:pt x="332767" y="190005"/>
                  </a:lnTo>
                  <a:lnTo>
                    <a:pt x="333406" y="184757"/>
                  </a:lnTo>
                  <a:lnTo>
                    <a:pt x="333879" y="179491"/>
                  </a:lnTo>
                  <a:lnTo>
                    <a:pt x="334186" y="174213"/>
                  </a:lnTo>
                  <a:lnTo>
                    <a:pt x="334325" y="168928"/>
                  </a:lnTo>
                  <a:lnTo>
                    <a:pt x="334297" y="163642"/>
                  </a:lnTo>
                  <a:lnTo>
                    <a:pt x="334102" y="158359"/>
                  </a:lnTo>
                  <a:lnTo>
                    <a:pt x="333740" y="153084"/>
                  </a:lnTo>
                  <a:lnTo>
                    <a:pt x="333212" y="147824"/>
                  </a:lnTo>
                  <a:lnTo>
                    <a:pt x="332517" y="142583"/>
                  </a:lnTo>
                  <a:lnTo>
                    <a:pt x="331657" y="137367"/>
                  </a:lnTo>
                  <a:lnTo>
                    <a:pt x="330632" y="132180"/>
                  </a:lnTo>
                  <a:lnTo>
                    <a:pt x="329444" y="127029"/>
                  </a:lnTo>
                  <a:lnTo>
                    <a:pt x="328094" y="121917"/>
                  </a:lnTo>
                  <a:lnTo>
                    <a:pt x="326582" y="116851"/>
                  </a:lnTo>
                  <a:lnTo>
                    <a:pt x="324912" y="111836"/>
                  </a:lnTo>
                  <a:lnTo>
                    <a:pt x="323083" y="106875"/>
                  </a:lnTo>
                  <a:lnTo>
                    <a:pt x="321099" y="101975"/>
                  </a:lnTo>
                  <a:lnTo>
                    <a:pt x="318960" y="97140"/>
                  </a:lnTo>
                  <a:lnTo>
                    <a:pt x="316670" y="92375"/>
                  </a:lnTo>
                  <a:lnTo>
                    <a:pt x="314230" y="87685"/>
                  </a:lnTo>
                  <a:lnTo>
                    <a:pt x="311643" y="83074"/>
                  </a:lnTo>
                  <a:lnTo>
                    <a:pt x="308912" y="78548"/>
                  </a:lnTo>
                  <a:lnTo>
                    <a:pt x="306039" y="74110"/>
                  </a:lnTo>
                  <a:lnTo>
                    <a:pt x="303027" y="69765"/>
                  </a:lnTo>
                  <a:lnTo>
                    <a:pt x="299879" y="65518"/>
                  </a:lnTo>
                  <a:lnTo>
                    <a:pt x="296598" y="61372"/>
                  </a:lnTo>
                  <a:lnTo>
                    <a:pt x="293188" y="57332"/>
                  </a:lnTo>
                  <a:lnTo>
                    <a:pt x="289652" y="53402"/>
                  </a:lnTo>
                  <a:lnTo>
                    <a:pt x="285993" y="49586"/>
                  </a:lnTo>
                  <a:lnTo>
                    <a:pt x="282216" y="45887"/>
                  </a:lnTo>
                  <a:lnTo>
                    <a:pt x="278323" y="42310"/>
                  </a:lnTo>
                  <a:lnTo>
                    <a:pt x="274319" y="38858"/>
                  </a:lnTo>
                  <a:lnTo>
                    <a:pt x="270209" y="35533"/>
                  </a:lnTo>
                  <a:lnTo>
                    <a:pt x="265995" y="32341"/>
                  </a:lnTo>
                  <a:lnTo>
                    <a:pt x="261682" y="29283"/>
                  </a:lnTo>
                  <a:lnTo>
                    <a:pt x="257274" y="26364"/>
                  </a:lnTo>
                  <a:lnTo>
                    <a:pt x="252777" y="23585"/>
                  </a:lnTo>
                  <a:lnTo>
                    <a:pt x="248194" y="20949"/>
                  </a:lnTo>
                  <a:lnTo>
                    <a:pt x="243530" y="18460"/>
                  </a:lnTo>
                  <a:lnTo>
                    <a:pt x="238789" y="16120"/>
                  </a:lnTo>
                  <a:lnTo>
                    <a:pt x="233977" y="13931"/>
                  </a:lnTo>
                  <a:lnTo>
                    <a:pt x="229098" y="11895"/>
                  </a:lnTo>
                  <a:lnTo>
                    <a:pt x="224157" y="10014"/>
                  </a:lnTo>
                  <a:lnTo>
                    <a:pt x="219159" y="8290"/>
                  </a:lnTo>
                  <a:lnTo>
                    <a:pt x="214110" y="6726"/>
                  </a:lnTo>
                  <a:lnTo>
                    <a:pt x="209013" y="5322"/>
                  </a:lnTo>
                  <a:lnTo>
                    <a:pt x="203874" y="4079"/>
                  </a:lnTo>
                  <a:lnTo>
                    <a:pt x="198699" y="3000"/>
                  </a:lnTo>
                  <a:lnTo>
                    <a:pt x="193492" y="2085"/>
                  </a:lnTo>
                  <a:lnTo>
                    <a:pt x="188258" y="1335"/>
                  </a:lnTo>
                  <a:lnTo>
                    <a:pt x="183004" y="751"/>
                  </a:lnTo>
                  <a:lnTo>
                    <a:pt x="177734" y="334"/>
                  </a:lnTo>
                  <a:lnTo>
                    <a:pt x="172453" y="83"/>
                  </a:lnTo>
                  <a:lnTo>
                    <a:pt x="167167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6067910" y="4961274"/>
              <a:ext cx="14929" cy="167167"/>
            </a:xfrm>
            <a:custGeom>
              <a:avLst/>
              <a:pathLst>
                <a:path w="14929" h="167167">
                  <a:moveTo>
                    <a:pt x="14929" y="0"/>
                  </a:moveTo>
                  <a:lnTo>
                    <a:pt x="0" y="668"/>
                  </a:lnTo>
                  <a:lnTo>
                    <a:pt x="14929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6067910" y="4961942"/>
              <a:ext cx="14929" cy="166499"/>
            </a:xfrm>
            <a:custGeom>
              <a:avLst/>
              <a:pathLst>
                <a:path w="14929" h="166499">
                  <a:moveTo>
                    <a:pt x="0" y="0"/>
                  </a:moveTo>
                  <a:lnTo>
                    <a:pt x="14929" y="16649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6067910" y="4961942"/>
              <a:ext cx="14929" cy="166499"/>
            </a:xfrm>
            <a:custGeom>
              <a:avLst/>
              <a:pathLst>
                <a:path w="14929" h="166499">
                  <a:moveTo>
                    <a:pt x="0" y="0"/>
                  </a:moveTo>
                  <a:lnTo>
                    <a:pt x="14929" y="16649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6067910" y="4961942"/>
              <a:ext cx="14929" cy="166499"/>
            </a:xfrm>
            <a:custGeom>
              <a:avLst/>
              <a:pathLst>
                <a:path w="14929" h="166499">
                  <a:moveTo>
                    <a:pt x="0" y="0"/>
                  </a:moveTo>
                  <a:lnTo>
                    <a:pt x="14929" y="16649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950638" y="4961942"/>
              <a:ext cx="132202" cy="166499"/>
            </a:xfrm>
            <a:custGeom>
              <a:avLst/>
              <a:pathLst>
                <a:path w="132202" h="166499">
                  <a:moveTo>
                    <a:pt x="117272" y="0"/>
                  </a:moveTo>
                  <a:lnTo>
                    <a:pt x="111801" y="581"/>
                  </a:lnTo>
                  <a:lnTo>
                    <a:pt x="106353" y="1342"/>
                  </a:lnTo>
                  <a:lnTo>
                    <a:pt x="100933" y="2282"/>
                  </a:lnTo>
                  <a:lnTo>
                    <a:pt x="95546" y="3400"/>
                  </a:lnTo>
                  <a:lnTo>
                    <a:pt x="90200" y="4694"/>
                  </a:lnTo>
                  <a:lnTo>
                    <a:pt x="84898" y="6164"/>
                  </a:lnTo>
                  <a:lnTo>
                    <a:pt x="79648" y="7807"/>
                  </a:lnTo>
                  <a:lnTo>
                    <a:pt x="74455" y="9622"/>
                  </a:lnTo>
                  <a:lnTo>
                    <a:pt x="69325" y="11607"/>
                  </a:lnTo>
                  <a:lnTo>
                    <a:pt x="64262" y="13760"/>
                  </a:lnTo>
                  <a:lnTo>
                    <a:pt x="59273" y="16078"/>
                  </a:lnTo>
                  <a:lnTo>
                    <a:pt x="54363" y="18559"/>
                  </a:lnTo>
                  <a:lnTo>
                    <a:pt x="49538" y="21201"/>
                  </a:lnTo>
                  <a:lnTo>
                    <a:pt x="44802" y="23999"/>
                  </a:lnTo>
                  <a:lnTo>
                    <a:pt x="40160" y="26952"/>
                  </a:lnTo>
                  <a:lnTo>
                    <a:pt x="35618" y="30056"/>
                  </a:lnTo>
                  <a:lnTo>
                    <a:pt x="31181" y="33308"/>
                  </a:lnTo>
                  <a:lnTo>
                    <a:pt x="26853" y="36704"/>
                  </a:lnTo>
                  <a:lnTo>
                    <a:pt x="22640" y="40241"/>
                  </a:lnTo>
                  <a:lnTo>
                    <a:pt x="18545" y="43914"/>
                  </a:lnTo>
                  <a:lnTo>
                    <a:pt x="14573" y="47720"/>
                  </a:lnTo>
                  <a:lnTo>
                    <a:pt x="10728" y="51655"/>
                  </a:lnTo>
                  <a:lnTo>
                    <a:pt x="7015" y="55714"/>
                  </a:lnTo>
                  <a:lnTo>
                    <a:pt x="3438" y="59893"/>
                  </a:lnTo>
                  <a:lnTo>
                    <a:pt x="0" y="64188"/>
                  </a:lnTo>
                  <a:lnTo>
                    <a:pt x="132202" y="1664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5915679" y="4961274"/>
              <a:ext cx="334313" cy="334333"/>
            </a:xfrm>
            <a:custGeom>
              <a:avLst/>
              <a:pathLst>
                <a:path w="334313" h="334333">
                  <a:moveTo>
                    <a:pt x="34958" y="64856"/>
                  </a:moveTo>
                  <a:lnTo>
                    <a:pt x="31774" y="69108"/>
                  </a:lnTo>
                  <a:lnTo>
                    <a:pt x="28727" y="73460"/>
                  </a:lnTo>
                  <a:lnTo>
                    <a:pt x="25819" y="77906"/>
                  </a:lnTo>
                  <a:lnTo>
                    <a:pt x="23054" y="82442"/>
                  </a:lnTo>
                  <a:lnTo>
                    <a:pt x="20434" y="87064"/>
                  </a:lnTo>
                  <a:lnTo>
                    <a:pt x="17963" y="91767"/>
                  </a:lnTo>
                  <a:lnTo>
                    <a:pt x="15643" y="96546"/>
                  </a:lnTo>
                  <a:lnTo>
                    <a:pt x="13475" y="101396"/>
                  </a:lnTo>
                  <a:lnTo>
                    <a:pt x="11463" y="106313"/>
                  </a:lnTo>
                  <a:lnTo>
                    <a:pt x="9608" y="111291"/>
                  </a:lnTo>
                  <a:lnTo>
                    <a:pt x="7912" y="116326"/>
                  </a:lnTo>
                  <a:lnTo>
                    <a:pt x="6377" y="121412"/>
                  </a:lnTo>
                  <a:lnTo>
                    <a:pt x="5004" y="126544"/>
                  </a:lnTo>
                  <a:lnTo>
                    <a:pt x="3795" y="131717"/>
                  </a:lnTo>
                  <a:lnTo>
                    <a:pt x="2751" y="136926"/>
                  </a:lnTo>
                  <a:lnTo>
                    <a:pt x="1873" y="142165"/>
                  </a:lnTo>
                  <a:lnTo>
                    <a:pt x="1162" y="147430"/>
                  </a:lnTo>
                  <a:lnTo>
                    <a:pt x="619" y="152715"/>
                  </a:lnTo>
                  <a:lnTo>
                    <a:pt x="244" y="158014"/>
                  </a:lnTo>
                  <a:lnTo>
                    <a:pt x="37" y="163323"/>
                  </a:lnTo>
                  <a:lnTo>
                    <a:pt x="0" y="168635"/>
                  </a:lnTo>
                  <a:lnTo>
                    <a:pt x="131" y="173946"/>
                  </a:lnTo>
                  <a:lnTo>
                    <a:pt x="430" y="179250"/>
                  </a:lnTo>
                  <a:lnTo>
                    <a:pt x="898" y="184542"/>
                  </a:lnTo>
                  <a:lnTo>
                    <a:pt x="1535" y="189816"/>
                  </a:lnTo>
                  <a:lnTo>
                    <a:pt x="2338" y="195068"/>
                  </a:lnTo>
                  <a:lnTo>
                    <a:pt x="3308" y="200291"/>
                  </a:lnTo>
                  <a:lnTo>
                    <a:pt x="4443" y="205481"/>
                  </a:lnTo>
                  <a:lnTo>
                    <a:pt x="5743" y="210632"/>
                  </a:lnTo>
                  <a:lnTo>
                    <a:pt x="7205" y="215739"/>
                  </a:lnTo>
                  <a:lnTo>
                    <a:pt x="8829" y="220797"/>
                  </a:lnTo>
                  <a:lnTo>
                    <a:pt x="10614" y="225801"/>
                  </a:lnTo>
                  <a:lnTo>
                    <a:pt x="12556" y="230746"/>
                  </a:lnTo>
                  <a:lnTo>
                    <a:pt x="14654" y="235627"/>
                  </a:lnTo>
                  <a:lnTo>
                    <a:pt x="16906" y="240438"/>
                  </a:lnTo>
                  <a:lnTo>
                    <a:pt x="19311" y="245176"/>
                  </a:lnTo>
                  <a:lnTo>
                    <a:pt x="21864" y="249834"/>
                  </a:lnTo>
                  <a:lnTo>
                    <a:pt x="24564" y="254409"/>
                  </a:lnTo>
                  <a:lnTo>
                    <a:pt x="27408" y="258897"/>
                  </a:lnTo>
                  <a:lnTo>
                    <a:pt x="30394" y="263291"/>
                  </a:lnTo>
                  <a:lnTo>
                    <a:pt x="33517" y="267588"/>
                  </a:lnTo>
                  <a:lnTo>
                    <a:pt x="36776" y="271784"/>
                  </a:lnTo>
                  <a:lnTo>
                    <a:pt x="40166" y="275874"/>
                  </a:lnTo>
                  <a:lnTo>
                    <a:pt x="43684" y="279855"/>
                  </a:lnTo>
                  <a:lnTo>
                    <a:pt x="47327" y="283722"/>
                  </a:lnTo>
                  <a:lnTo>
                    <a:pt x="51091" y="287470"/>
                  </a:lnTo>
                  <a:lnTo>
                    <a:pt x="54973" y="291098"/>
                  </a:lnTo>
                  <a:lnTo>
                    <a:pt x="58967" y="294600"/>
                  </a:lnTo>
                  <a:lnTo>
                    <a:pt x="63071" y="297974"/>
                  </a:lnTo>
                  <a:lnTo>
                    <a:pt x="67280" y="301215"/>
                  </a:lnTo>
                  <a:lnTo>
                    <a:pt x="71590" y="304321"/>
                  </a:lnTo>
                  <a:lnTo>
                    <a:pt x="75997" y="307289"/>
                  </a:lnTo>
                  <a:lnTo>
                    <a:pt x="80495" y="310115"/>
                  </a:lnTo>
                  <a:lnTo>
                    <a:pt x="85081" y="312797"/>
                  </a:lnTo>
                  <a:lnTo>
                    <a:pt x="89750" y="315331"/>
                  </a:lnTo>
                  <a:lnTo>
                    <a:pt x="94497" y="317716"/>
                  </a:lnTo>
                  <a:lnTo>
                    <a:pt x="99318" y="319949"/>
                  </a:lnTo>
                  <a:lnTo>
                    <a:pt x="104207" y="322028"/>
                  </a:lnTo>
                  <a:lnTo>
                    <a:pt x="109160" y="323950"/>
                  </a:lnTo>
                  <a:lnTo>
                    <a:pt x="114171" y="325714"/>
                  </a:lnTo>
                  <a:lnTo>
                    <a:pt x="119235" y="327317"/>
                  </a:lnTo>
                  <a:lnTo>
                    <a:pt x="124349" y="328759"/>
                  </a:lnTo>
                  <a:lnTo>
                    <a:pt x="129505" y="330038"/>
                  </a:lnTo>
                  <a:lnTo>
                    <a:pt x="134699" y="331152"/>
                  </a:lnTo>
                  <a:lnTo>
                    <a:pt x="139926" y="332101"/>
                  </a:lnTo>
                  <a:lnTo>
                    <a:pt x="145181" y="332883"/>
                  </a:lnTo>
                  <a:lnTo>
                    <a:pt x="150458" y="333498"/>
                  </a:lnTo>
                  <a:lnTo>
                    <a:pt x="155752" y="333945"/>
                  </a:lnTo>
                  <a:lnTo>
                    <a:pt x="161057" y="334223"/>
                  </a:lnTo>
                  <a:lnTo>
                    <a:pt x="166368" y="334333"/>
                  </a:lnTo>
                  <a:lnTo>
                    <a:pt x="171681" y="334273"/>
                  </a:lnTo>
                  <a:lnTo>
                    <a:pt x="176988" y="334045"/>
                  </a:lnTo>
                  <a:lnTo>
                    <a:pt x="182286" y="333649"/>
                  </a:lnTo>
                  <a:lnTo>
                    <a:pt x="187568" y="333084"/>
                  </a:lnTo>
                  <a:lnTo>
                    <a:pt x="192830" y="332352"/>
                  </a:lnTo>
                  <a:lnTo>
                    <a:pt x="198066" y="331453"/>
                  </a:lnTo>
                  <a:lnTo>
                    <a:pt x="203271" y="330388"/>
                  </a:lnTo>
                  <a:lnTo>
                    <a:pt x="208439" y="329158"/>
                  </a:lnTo>
                  <a:lnTo>
                    <a:pt x="213566" y="327764"/>
                  </a:lnTo>
                  <a:lnTo>
                    <a:pt x="218645" y="326209"/>
                  </a:lnTo>
                  <a:lnTo>
                    <a:pt x="223673" y="324492"/>
                  </a:lnTo>
                  <a:lnTo>
                    <a:pt x="228644" y="322617"/>
                  </a:lnTo>
                  <a:lnTo>
                    <a:pt x="233552" y="320585"/>
                  </a:lnTo>
                  <a:lnTo>
                    <a:pt x="238394" y="318398"/>
                  </a:lnTo>
                  <a:lnTo>
                    <a:pt x="243163" y="316058"/>
                  </a:lnTo>
                  <a:lnTo>
                    <a:pt x="247856" y="313568"/>
                  </a:lnTo>
                  <a:lnTo>
                    <a:pt x="252467" y="310930"/>
                  </a:lnTo>
                  <a:lnTo>
                    <a:pt x="256992" y="308146"/>
                  </a:lnTo>
                  <a:lnTo>
                    <a:pt x="261426" y="305221"/>
                  </a:lnTo>
                  <a:lnTo>
                    <a:pt x="265766" y="302156"/>
                  </a:lnTo>
                  <a:lnTo>
                    <a:pt x="270005" y="298954"/>
                  </a:lnTo>
                  <a:lnTo>
                    <a:pt x="274141" y="295620"/>
                  </a:lnTo>
                  <a:lnTo>
                    <a:pt x="278169" y="292156"/>
                  </a:lnTo>
                  <a:lnTo>
                    <a:pt x="282084" y="288565"/>
                  </a:lnTo>
                  <a:lnTo>
                    <a:pt x="285884" y="284852"/>
                  </a:lnTo>
                  <a:lnTo>
                    <a:pt x="289563" y="281020"/>
                  </a:lnTo>
                  <a:lnTo>
                    <a:pt x="293119" y="277073"/>
                  </a:lnTo>
                  <a:lnTo>
                    <a:pt x="296548" y="273015"/>
                  </a:lnTo>
                  <a:lnTo>
                    <a:pt x="299846" y="268850"/>
                  </a:lnTo>
                  <a:lnTo>
                    <a:pt x="303010" y="264583"/>
                  </a:lnTo>
                  <a:lnTo>
                    <a:pt x="306037" y="260217"/>
                  </a:lnTo>
                  <a:lnTo>
                    <a:pt x="308924" y="255757"/>
                  </a:lnTo>
                  <a:lnTo>
                    <a:pt x="311667" y="251208"/>
                  </a:lnTo>
                  <a:lnTo>
                    <a:pt x="314264" y="246573"/>
                  </a:lnTo>
                  <a:lnTo>
                    <a:pt x="316713" y="241859"/>
                  </a:lnTo>
                  <a:lnTo>
                    <a:pt x="319011" y="237069"/>
                  </a:lnTo>
                  <a:lnTo>
                    <a:pt x="321156" y="232209"/>
                  </a:lnTo>
                  <a:lnTo>
                    <a:pt x="323145" y="227282"/>
                  </a:lnTo>
                  <a:lnTo>
                    <a:pt x="324976" y="222296"/>
                  </a:lnTo>
                  <a:lnTo>
                    <a:pt x="326648" y="217253"/>
                  </a:lnTo>
                  <a:lnTo>
                    <a:pt x="328159" y="212160"/>
                  </a:lnTo>
                  <a:lnTo>
                    <a:pt x="329508" y="207021"/>
                  </a:lnTo>
                  <a:lnTo>
                    <a:pt x="330692" y="201842"/>
                  </a:lnTo>
                  <a:lnTo>
                    <a:pt x="331711" y="196629"/>
                  </a:lnTo>
                  <a:lnTo>
                    <a:pt x="332564" y="191385"/>
                  </a:lnTo>
                  <a:lnTo>
                    <a:pt x="333250" y="186117"/>
                  </a:lnTo>
                  <a:lnTo>
                    <a:pt x="333769" y="180830"/>
                  </a:lnTo>
                  <a:lnTo>
                    <a:pt x="334119" y="175529"/>
                  </a:lnTo>
                  <a:lnTo>
                    <a:pt x="334300" y="170219"/>
                  </a:lnTo>
                  <a:lnTo>
                    <a:pt x="334313" y="164907"/>
                  </a:lnTo>
                  <a:lnTo>
                    <a:pt x="334156" y="159596"/>
                  </a:lnTo>
                  <a:lnTo>
                    <a:pt x="333832" y="154294"/>
                  </a:lnTo>
                  <a:lnTo>
                    <a:pt x="333338" y="149004"/>
                  </a:lnTo>
                  <a:lnTo>
                    <a:pt x="332677" y="143733"/>
                  </a:lnTo>
                  <a:lnTo>
                    <a:pt x="331849" y="138485"/>
                  </a:lnTo>
                  <a:lnTo>
                    <a:pt x="330855" y="133267"/>
                  </a:lnTo>
                  <a:lnTo>
                    <a:pt x="329695" y="128082"/>
                  </a:lnTo>
                  <a:lnTo>
                    <a:pt x="328371" y="122937"/>
                  </a:lnTo>
                  <a:lnTo>
                    <a:pt x="326884" y="117837"/>
                  </a:lnTo>
                  <a:lnTo>
                    <a:pt x="325236" y="112787"/>
                  </a:lnTo>
                  <a:lnTo>
                    <a:pt x="323428" y="107791"/>
                  </a:lnTo>
                  <a:lnTo>
                    <a:pt x="321462" y="102856"/>
                  </a:lnTo>
                  <a:lnTo>
                    <a:pt x="319341" y="97985"/>
                  </a:lnTo>
                  <a:lnTo>
                    <a:pt x="317066" y="93184"/>
                  </a:lnTo>
                  <a:lnTo>
                    <a:pt x="314639" y="88459"/>
                  </a:lnTo>
                  <a:lnTo>
                    <a:pt x="312064" y="83812"/>
                  </a:lnTo>
                  <a:lnTo>
                    <a:pt x="309342" y="79250"/>
                  </a:lnTo>
                  <a:lnTo>
                    <a:pt x="306476" y="74776"/>
                  </a:lnTo>
                  <a:lnTo>
                    <a:pt x="303470" y="70396"/>
                  </a:lnTo>
                  <a:lnTo>
                    <a:pt x="300326" y="66113"/>
                  </a:lnTo>
                  <a:lnTo>
                    <a:pt x="297048" y="61933"/>
                  </a:lnTo>
                  <a:lnTo>
                    <a:pt x="293639" y="57859"/>
                  </a:lnTo>
                  <a:lnTo>
                    <a:pt x="290101" y="53895"/>
                  </a:lnTo>
                  <a:lnTo>
                    <a:pt x="286440" y="50046"/>
                  </a:lnTo>
                  <a:lnTo>
                    <a:pt x="282658" y="46315"/>
                  </a:lnTo>
                  <a:lnTo>
                    <a:pt x="278760" y="42706"/>
                  </a:lnTo>
                  <a:lnTo>
                    <a:pt x="274748" y="39222"/>
                  </a:lnTo>
                  <a:lnTo>
                    <a:pt x="270629" y="35868"/>
                  </a:lnTo>
                  <a:lnTo>
                    <a:pt x="266404" y="32647"/>
                  </a:lnTo>
                  <a:lnTo>
                    <a:pt x="262080" y="29561"/>
                  </a:lnTo>
                  <a:lnTo>
                    <a:pt x="257659" y="26615"/>
                  </a:lnTo>
                  <a:lnTo>
                    <a:pt x="253147" y="23810"/>
                  </a:lnTo>
                  <a:lnTo>
                    <a:pt x="248549" y="21150"/>
                  </a:lnTo>
                  <a:lnTo>
                    <a:pt x="243868" y="18638"/>
                  </a:lnTo>
                  <a:lnTo>
                    <a:pt x="239109" y="16275"/>
                  </a:lnTo>
                  <a:lnTo>
                    <a:pt x="234278" y="14065"/>
                  </a:lnTo>
                  <a:lnTo>
                    <a:pt x="229379" y="12010"/>
                  </a:lnTo>
                  <a:lnTo>
                    <a:pt x="224418" y="10111"/>
                  </a:lnTo>
                  <a:lnTo>
                    <a:pt x="219398" y="8371"/>
                  </a:lnTo>
                  <a:lnTo>
                    <a:pt x="214326" y="6791"/>
                  </a:lnTo>
                  <a:lnTo>
                    <a:pt x="209206" y="5374"/>
                  </a:lnTo>
                  <a:lnTo>
                    <a:pt x="204044" y="4119"/>
                  </a:lnTo>
                  <a:lnTo>
                    <a:pt x="198844" y="3030"/>
                  </a:lnTo>
                  <a:lnTo>
                    <a:pt x="193613" y="2106"/>
                  </a:lnTo>
                  <a:lnTo>
                    <a:pt x="188354" y="1348"/>
                  </a:lnTo>
                  <a:lnTo>
                    <a:pt x="183075" y="759"/>
                  </a:lnTo>
                  <a:lnTo>
                    <a:pt x="177779" y="337"/>
                  </a:lnTo>
                  <a:lnTo>
                    <a:pt x="172472" y="84"/>
                  </a:lnTo>
                  <a:lnTo>
                    <a:pt x="167160" y="0"/>
                  </a:lnTo>
                  <a:lnTo>
                    <a:pt x="16716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361635" y="4605529"/>
              <a:ext cx="98911" cy="167167"/>
            </a:xfrm>
            <a:custGeom>
              <a:avLst/>
              <a:pathLst>
                <a:path w="98911" h="167167">
                  <a:moveTo>
                    <a:pt x="98911" y="0"/>
                  </a:moveTo>
                  <a:lnTo>
                    <a:pt x="93342" y="92"/>
                  </a:lnTo>
                  <a:lnTo>
                    <a:pt x="87778" y="371"/>
                  </a:lnTo>
                  <a:lnTo>
                    <a:pt x="82227" y="834"/>
                  </a:lnTo>
                  <a:lnTo>
                    <a:pt x="76694" y="1482"/>
                  </a:lnTo>
                  <a:lnTo>
                    <a:pt x="71186" y="2315"/>
                  </a:lnTo>
                  <a:lnTo>
                    <a:pt x="65709" y="3330"/>
                  </a:lnTo>
                  <a:lnTo>
                    <a:pt x="60269" y="4527"/>
                  </a:lnTo>
                  <a:lnTo>
                    <a:pt x="54872" y="5905"/>
                  </a:lnTo>
                  <a:lnTo>
                    <a:pt x="49523" y="7462"/>
                  </a:lnTo>
                  <a:lnTo>
                    <a:pt x="44230" y="9196"/>
                  </a:lnTo>
                  <a:lnTo>
                    <a:pt x="38997" y="11105"/>
                  </a:lnTo>
                  <a:lnTo>
                    <a:pt x="33830" y="13188"/>
                  </a:lnTo>
                  <a:lnTo>
                    <a:pt x="28736" y="15442"/>
                  </a:lnTo>
                  <a:lnTo>
                    <a:pt x="23720" y="17864"/>
                  </a:lnTo>
                  <a:lnTo>
                    <a:pt x="18787" y="20453"/>
                  </a:lnTo>
                  <a:lnTo>
                    <a:pt x="13944" y="23204"/>
                  </a:lnTo>
                  <a:lnTo>
                    <a:pt x="9194" y="26114"/>
                  </a:lnTo>
                  <a:lnTo>
                    <a:pt x="4544" y="29182"/>
                  </a:lnTo>
                  <a:lnTo>
                    <a:pt x="0" y="32403"/>
                  </a:lnTo>
                  <a:lnTo>
                    <a:pt x="98911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361635" y="4637932"/>
              <a:ext cx="98911" cy="134764"/>
            </a:xfrm>
            <a:custGeom>
              <a:avLst/>
              <a:pathLst>
                <a:path w="98911" h="134764">
                  <a:moveTo>
                    <a:pt x="0" y="0"/>
                  </a:moveTo>
                  <a:lnTo>
                    <a:pt x="98911" y="13476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361635" y="4637932"/>
              <a:ext cx="98911" cy="134764"/>
            </a:xfrm>
            <a:custGeom>
              <a:avLst/>
              <a:pathLst>
                <a:path w="98911" h="134764">
                  <a:moveTo>
                    <a:pt x="0" y="0"/>
                  </a:moveTo>
                  <a:lnTo>
                    <a:pt x="98911" y="13476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293391" y="4637932"/>
              <a:ext cx="334321" cy="301926"/>
            </a:xfrm>
            <a:custGeom>
              <a:avLst/>
              <a:pathLst>
                <a:path w="334321" h="301926">
                  <a:moveTo>
                    <a:pt x="68243" y="0"/>
                  </a:moveTo>
                  <a:lnTo>
                    <a:pt x="64027" y="3198"/>
                  </a:lnTo>
                  <a:lnTo>
                    <a:pt x="59915" y="6528"/>
                  </a:lnTo>
                  <a:lnTo>
                    <a:pt x="55910" y="9986"/>
                  </a:lnTo>
                  <a:lnTo>
                    <a:pt x="52016" y="13570"/>
                  </a:lnTo>
                  <a:lnTo>
                    <a:pt x="48238" y="17275"/>
                  </a:lnTo>
                  <a:lnTo>
                    <a:pt x="44579" y="21097"/>
                  </a:lnTo>
                  <a:lnTo>
                    <a:pt x="41042" y="25034"/>
                  </a:lnTo>
                  <a:lnTo>
                    <a:pt x="37632" y="29081"/>
                  </a:lnTo>
                  <a:lnTo>
                    <a:pt x="34352" y="33233"/>
                  </a:lnTo>
                  <a:lnTo>
                    <a:pt x="31205" y="37487"/>
                  </a:lnTo>
                  <a:lnTo>
                    <a:pt x="28195" y="41839"/>
                  </a:lnTo>
                  <a:lnTo>
                    <a:pt x="25323" y="46284"/>
                  </a:lnTo>
                  <a:lnTo>
                    <a:pt x="22594" y="50817"/>
                  </a:lnTo>
                  <a:lnTo>
                    <a:pt x="20009" y="55435"/>
                  </a:lnTo>
                  <a:lnTo>
                    <a:pt x="17572" y="60132"/>
                  </a:lnTo>
                  <a:lnTo>
                    <a:pt x="15285" y="64904"/>
                  </a:lnTo>
                  <a:lnTo>
                    <a:pt x="13150" y="69746"/>
                  </a:lnTo>
                  <a:lnTo>
                    <a:pt x="11169" y="74653"/>
                  </a:lnTo>
                  <a:lnTo>
                    <a:pt x="9344" y="79620"/>
                  </a:lnTo>
                  <a:lnTo>
                    <a:pt x="7678" y="84642"/>
                  </a:lnTo>
                  <a:lnTo>
                    <a:pt x="6172" y="89715"/>
                  </a:lnTo>
                  <a:lnTo>
                    <a:pt x="4826" y="94833"/>
                  </a:lnTo>
                  <a:lnTo>
                    <a:pt x="3644" y="99991"/>
                  </a:lnTo>
                  <a:lnTo>
                    <a:pt x="2625" y="105184"/>
                  </a:lnTo>
                  <a:lnTo>
                    <a:pt x="1771" y="110406"/>
                  </a:lnTo>
                  <a:lnTo>
                    <a:pt x="1083" y="115653"/>
                  </a:lnTo>
                  <a:lnTo>
                    <a:pt x="562" y="120919"/>
                  </a:lnTo>
                  <a:lnTo>
                    <a:pt x="207" y="126198"/>
                  </a:lnTo>
                  <a:lnTo>
                    <a:pt x="19" y="131487"/>
                  </a:lnTo>
                  <a:lnTo>
                    <a:pt x="0" y="136778"/>
                  </a:lnTo>
                  <a:lnTo>
                    <a:pt x="147" y="142068"/>
                  </a:lnTo>
                  <a:lnTo>
                    <a:pt x="462" y="147350"/>
                  </a:lnTo>
                  <a:lnTo>
                    <a:pt x="944" y="152620"/>
                  </a:lnTo>
                  <a:lnTo>
                    <a:pt x="1592" y="157872"/>
                  </a:lnTo>
                  <a:lnTo>
                    <a:pt x="2407" y="163101"/>
                  </a:lnTo>
                  <a:lnTo>
                    <a:pt x="3386" y="168301"/>
                  </a:lnTo>
                  <a:lnTo>
                    <a:pt x="4530" y="173468"/>
                  </a:lnTo>
                  <a:lnTo>
                    <a:pt x="5836" y="178595"/>
                  </a:lnTo>
                  <a:lnTo>
                    <a:pt x="7304" y="183679"/>
                  </a:lnTo>
                  <a:lnTo>
                    <a:pt x="8933" y="188714"/>
                  </a:lnTo>
                  <a:lnTo>
                    <a:pt x="10719" y="193695"/>
                  </a:lnTo>
                  <a:lnTo>
                    <a:pt x="12663" y="198617"/>
                  </a:lnTo>
                  <a:lnTo>
                    <a:pt x="14761" y="203475"/>
                  </a:lnTo>
                  <a:lnTo>
                    <a:pt x="17013" y="208264"/>
                  </a:lnTo>
                  <a:lnTo>
                    <a:pt x="19414" y="212979"/>
                  </a:lnTo>
                  <a:lnTo>
                    <a:pt x="21964" y="217616"/>
                  </a:lnTo>
                  <a:lnTo>
                    <a:pt x="24659" y="222170"/>
                  </a:lnTo>
                  <a:lnTo>
                    <a:pt x="27497" y="226636"/>
                  </a:lnTo>
                  <a:lnTo>
                    <a:pt x="30475" y="231011"/>
                  </a:lnTo>
                  <a:lnTo>
                    <a:pt x="33589" y="235289"/>
                  </a:lnTo>
                  <a:lnTo>
                    <a:pt x="36838" y="239466"/>
                  </a:lnTo>
                  <a:lnTo>
                    <a:pt x="40217" y="243538"/>
                  </a:lnTo>
                  <a:lnTo>
                    <a:pt x="43724" y="247501"/>
                  </a:lnTo>
                  <a:lnTo>
                    <a:pt x="47354" y="251351"/>
                  </a:lnTo>
                  <a:lnTo>
                    <a:pt x="51104" y="255085"/>
                  </a:lnTo>
                  <a:lnTo>
                    <a:pt x="54970" y="258698"/>
                  </a:lnTo>
                  <a:lnTo>
                    <a:pt x="58949" y="262186"/>
                  </a:lnTo>
                  <a:lnTo>
                    <a:pt x="63036" y="265547"/>
                  </a:lnTo>
                  <a:lnTo>
                    <a:pt x="67228" y="268777"/>
                  </a:lnTo>
                  <a:lnTo>
                    <a:pt x="71520" y="271873"/>
                  </a:lnTo>
                  <a:lnTo>
                    <a:pt x="75907" y="274831"/>
                  </a:lnTo>
                  <a:lnTo>
                    <a:pt x="80386" y="277649"/>
                  </a:lnTo>
                  <a:lnTo>
                    <a:pt x="84952" y="280324"/>
                  </a:lnTo>
                  <a:lnTo>
                    <a:pt x="89601" y="282853"/>
                  </a:lnTo>
                  <a:lnTo>
                    <a:pt x="94327" y="285233"/>
                  </a:lnTo>
                  <a:lnTo>
                    <a:pt x="99126" y="287463"/>
                  </a:lnTo>
                  <a:lnTo>
                    <a:pt x="103993" y="289540"/>
                  </a:lnTo>
                  <a:lnTo>
                    <a:pt x="108923" y="291461"/>
                  </a:lnTo>
                  <a:lnTo>
                    <a:pt x="113912" y="293226"/>
                  </a:lnTo>
                  <a:lnTo>
                    <a:pt x="118954" y="294831"/>
                  </a:lnTo>
                  <a:lnTo>
                    <a:pt x="124045" y="296277"/>
                  </a:lnTo>
                  <a:lnTo>
                    <a:pt x="129178" y="297560"/>
                  </a:lnTo>
                  <a:lnTo>
                    <a:pt x="134350" y="298681"/>
                  </a:lnTo>
                  <a:lnTo>
                    <a:pt x="139555" y="299637"/>
                  </a:lnTo>
                  <a:lnTo>
                    <a:pt x="144787" y="300428"/>
                  </a:lnTo>
                  <a:lnTo>
                    <a:pt x="150042" y="301053"/>
                  </a:lnTo>
                  <a:lnTo>
                    <a:pt x="155314" y="301511"/>
                  </a:lnTo>
                  <a:lnTo>
                    <a:pt x="160597" y="301803"/>
                  </a:lnTo>
                  <a:lnTo>
                    <a:pt x="165887" y="301926"/>
                  </a:lnTo>
                  <a:lnTo>
                    <a:pt x="171179" y="301883"/>
                  </a:lnTo>
                  <a:lnTo>
                    <a:pt x="176466" y="301672"/>
                  </a:lnTo>
                  <a:lnTo>
                    <a:pt x="181745" y="301293"/>
                  </a:lnTo>
                  <a:lnTo>
                    <a:pt x="187008" y="300748"/>
                  </a:lnTo>
                  <a:lnTo>
                    <a:pt x="192252" y="300037"/>
                  </a:lnTo>
                  <a:lnTo>
                    <a:pt x="197470" y="299159"/>
                  </a:lnTo>
                  <a:lnTo>
                    <a:pt x="202658" y="298118"/>
                  </a:lnTo>
                  <a:lnTo>
                    <a:pt x="207811" y="296912"/>
                  </a:lnTo>
                  <a:lnTo>
                    <a:pt x="212923" y="295544"/>
                  </a:lnTo>
                  <a:lnTo>
                    <a:pt x="217989" y="294015"/>
                  </a:lnTo>
                  <a:lnTo>
                    <a:pt x="223004" y="292326"/>
                  </a:lnTo>
                  <a:lnTo>
                    <a:pt x="227963" y="290479"/>
                  </a:lnTo>
                  <a:lnTo>
                    <a:pt x="232861" y="288477"/>
                  </a:lnTo>
                  <a:lnTo>
                    <a:pt x="237693" y="286320"/>
                  </a:lnTo>
                  <a:lnTo>
                    <a:pt x="242455" y="284012"/>
                  </a:lnTo>
                  <a:lnTo>
                    <a:pt x="247141" y="281553"/>
                  </a:lnTo>
                  <a:lnTo>
                    <a:pt x="251747" y="278948"/>
                  </a:lnTo>
                  <a:lnTo>
                    <a:pt x="256268" y="276199"/>
                  </a:lnTo>
                  <a:lnTo>
                    <a:pt x="260700" y="273307"/>
                  </a:lnTo>
                  <a:lnTo>
                    <a:pt x="265038" y="270277"/>
                  </a:lnTo>
                  <a:lnTo>
                    <a:pt x="269278" y="267111"/>
                  </a:lnTo>
                  <a:lnTo>
                    <a:pt x="273416" y="263812"/>
                  </a:lnTo>
                  <a:lnTo>
                    <a:pt x="277447" y="260384"/>
                  </a:lnTo>
                  <a:lnTo>
                    <a:pt x="281368" y="256831"/>
                  </a:lnTo>
                  <a:lnTo>
                    <a:pt x="285174" y="253154"/>
                  </a:lnTo>
                  <a:lnTo>
                    <a:pt x="288862" y="249360"/>
                  </a:lnTo>
                  <a:lnTo>
                    <a:pt x="292428" y="245450"/>
                  </a:lnTo>
                  <a:lnTo>
                    <a:pt x="295869" y="241430"/>
                  </a:lnTo>
                  <a:lnTo>
                    <a:pt x="299181" y="237302"/>
                  </a:lnTo>
                  <a:lnTo>
                    <a:pt x="302360" y="233072"/>
                  </a:lnTo>
                  <a:lnTo>
                    <a:pt x="305404" y="228743"/>
                  </a:lnTo>
                  <a:lnTo>
                    <a:pt x="308309" y="224321"/>
                  </a:lnTo>
                  <a:lnTo>
                    <a:pt x="311073" y="219808"/>
                  </a:lnTo>
                  <a:lnTo>
                    <a:pt x="313693" y="215210"/>
                  </a:lnTo>
                  <a:lnTo>
                    <a:pt x="316165" y="210532"/>
                  </a:lnTo>
                  <a:lnTo>
                    <a:pt x="318489" y="205778"/>
                  </a:lnTo>
                  <a:lnTo>
                    <a:pt x="320661" y="200952"/>
                  </a:lnTo>
                  <a:lnTo>
                    <a:pt x="322679" y="196060"/>
                  </a:lnTo>
                  <a:lnTo>
                    <a:pt x="324541" y="191107"/>
                  </a:lnTo>
                  <a:lnTo>
                    <a:pt x="326245" y="186097"/>
                  </a:lnTo>
                  <a:lnTo>
                    <a:pt x="327790" y="181036"/>
                  </a:lnTo>
                  <a:lnTo>
                    <a:pt x="329175" y="175929"/>
                  </a:lnTo>
                  <a:lnTo>
                    <a:pt x="330396" y="170780"/>
                  </a:lnTo>
                  <a:lnTo>
                    <a:pt x="331454" y="165595"/>
                  </a:lnTo>
                  <a:lnTo>
                    <a:pt x="332348" y="160380"/>
                  </a:lnTo>
                  <a:lnTo>
                    <a:pt x="333076" y="155138"/>
                  </a:lnTo>
                  <a:lnTo>
                    <a:pt x="333638" y="149876"/>
                  </a:lnTo>
                  <a:lnTo>
                    <a:pt x="334033" y="144600"/>
                  </a:lnTo>
                  <a:lnTo>
                    <a:pt x="334260" y="139313"/>
                  </a:lnTo>
                  <a:lnTo>
                    <a:pt x="334321" y="134021"/>
                  </a:lnTo>
                  <a:lnTo>
                    <a:pt x="334213" y="128731"/>
                  </a:lnTo>
                  <a:lnTo>
                    <a:pt x="333939" y="123446"/>
                  </a:lnTo>
                  <a:lnTo>
                    <a:pt x="333497" y="118173"/>
                  </a:lnTo>
                  <a:lnTo>
                    <a:pt x="332888" y="112916"/>
                  </a:lnTo>
                  <a:lnTo>
                    <a:pt x="332114" y="107682"/>
                  </a:lnTo>
                  <a:lnTo>
                    <a:pt x="331174" y="102474"/>
                  </a:lnTo>
                  <a:lnTo>
                    <a:pt x="330070" y="97299"/>
                  </a:lnTo>
                  <a:lnTo>
                    <a:pt x="328802" y="92161"/>
                  </a:lnTo>
                  <a:lnTo>
                    <a:pt x="327373" y="87066"/>
                  </a:lnTo>
                  <a:lnTo>
                    <a:pt x="325783" y="82019"/>
                  </a:lnTo>
                  <a:lnTo>
                    <a:pt x="324034" y="77025"/>
                  </a:lnTo>
                  <a:lnTo>
                    <a:pt x="322128" y="72088"/>
                  </a:lnTo>
                  <a:lnTo>
                    <a:pt x="320067" y="67215"/>
                  </a:lnTo>
                  <a:lnTo>
                    <a:pt x="317852" y="62409"/>
                  </a:lnTo>
                  <a:lnTo>
                    <a:pt x="315486" y="57675"/>
                  </a:lnTo>
                  <a:lnTo>
                    <a:pt x="167155" y="1347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460546" y="4605529"/>
              <a:ext cx="148331" cy="167167"/>
            </a:xfrm>
            <a:custGeom>
              <a:avLst/>
              <a:pathLst>
                <a:path w="148331" h="167167">
                  <a:moveTo>
                    <a:pt x="148331" y="90078"/>
                  </a:moveTo>
                  <a:lnTo>
                    <a:pt x="145701" y="85215"/>
                  </a:lnTo>
                  <a:lnTo>
                    <a:pt x="142911" y="80442"/>
                  </a:lnTo>
                  <a:lnTo>
                    <a:pt x="139965" y="75763"/>
                  </a:lnTo>
                  <a:lnTo>
                    <a:pt x="136865" y="71184"/>
                  </a:lnTo>
                  <a:lnTo>
                    <a:pt x="133616" y="66711"/>
                  </a:lnTo>
                  <a:lnTo>
                    <a:pt x="130221" y="62347"/>
                  </a:lnTo>
                  <a:lnTo>
                    <a:pt x="126684" y="58098"/>
                  </a:lnTo>
                  <a:lnTo>
                    <a:pt x="123007" y="53968"/>
                  </a:lnTo>
                  <a:lnTo>
                    <a:pt x="119197" y="49962"/>
                  </a:lnTo>
                  <a:lnTo>
                    <a:pt x="115255" y="46084"/>
                  </a:lnTo>
                  <a:lnTo>
                    <a:pt x="111188" y="42339"/>
                  </a:lnTo>
                  <a:lnTo>
                    <a:pt x="106999" y="38730"/>
                  </a:lnTo>
                  <a:lnTo>
                    <a:pt x="102693" y="35262"/>
                  </a:lnTo>
                  <a:lnTo>
                    <a:pt x="98275" y="31938"/>
                  </a:lnTo>
                  <a:lnTo>
                    <a:pt x="93749" y="28762"/>
                  </a:lnTo>
                  <a:lnTo>
                    <a:pt x="89121" y="25737"/>
                  </a:lnTo>
                  <a:lnTo>
                    <a:pt x="84395" y="22868"/>
                  </a:lnTo>
                  <a:lnTo>
                    <a:pt x="79577" y="20156"/>
                  </a:lnTo>
                  <a:lnTo>
                    <a:pt x="74672" y="17604"/>
                  </a:lnTo>
                  <a:lnTo>
                    <a:pt x="69685" y="15217"/>
                  </a:lnTo>
                  <a:lnTo>
                    <a:pt x="64622" y="12995"/>
                  </a:lnTo>
                  <a:lnTo>
                    <a:pt x="59488" y="10943"/>
                  </a:lnTo>
                  <a:lnTo>
                    <a:pt x="54289" y="9061"/>
                  </a:lnTo>
                  <a:lnTo>
                    <a:pt x="49031" y="7352"/>
                  </a:lnTo>
                  <a:lnTo>
                    <a:pt x="43719" y="5818"/>
                  </a:lnTo>
                  <a:lnTo>
                    <a:pt x="38359" y="4460"/>
                  </a:lnTo>
                  <a:lnTo>
                    <a:pt x="32958" y="3281"/>
                  </a:lnTo>
                  <a:lnTo>
                    <a:pt x="27520" y="2280"/>
                  </a:lnTo>
                  <a:lnTo>
                    <a:pt x="22052" y="1460"/>
                  </a:lnTo>
                  <a:lnTo>
                    <a:pt x="16560" y="822"/>
                  </a:lnTo>
                  <a:lnTo>
                    <a:pt x="11050" y="365"/>
                  </a:lnTo>
                  <a:lnTo>
                    <a:pt x="5528" y="9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687520" y="4172415"/>
              <a:ext cx="58372" cy="167167"/>
            </a:xfrm>
            <a:custGeom>
              <a:avLst/>
              <a:pathLst>
                <a:path w="58372" h="167167">
                  <a:moveTo>
                    <a:pt x="58372" y="0"/>
                  </a:moveTo>
                  <a:lnTo>
                    <a:pt x="52410" y="106"/>
                  </a:lnTo>
                  <a:lnTo>
                    <a:pt x="46456" y="425"/>
                  </a:lnTo>
                  <a:lnTo>
                    <a:pt x="40517" y="956"/>
                  </a:lnTo>
                  <a:lnTo>
                    <a:pt x="34601" y="1698"/>
                  </a:lnTo>
                  <a:lnTo>
                    <a:pt x="28715" y="2651"/>
                  </a:lnTo>
                  <a:lnTo>
                    <a:pt x="22867" y="3813"/>
                  </a:lnTo>
                  <a:lnTo>
                    <a:pt x="17064" y="5184"/>
                  </a:lnTo>
                  <a:lnTo>
                    <a:pt x="11314" y="6760"/>
                  </a:lnTo>
                  <a:lnTo>
                    <a:pt x="5623" y="8540"/>
                  </a:lnTo>
                  <a:lnTo>
                    <a:pt x="0" y="10522"/>
                  </a:lnTo>
                  <a:lnTo>
                    <a:pt x="58372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687520" y="4182938"/>
              <a:ext cx="58372" cy="156644"/>
            </a:xfrm>
            <a:custGeom>
              <a:avLst/>
              <a:pathLst>
                <a:path w="58372" h="156644">
                  <a:moveTo>
                    <a:pt x="0" y="0"/>
                  </a:moveTo>
                  <a:lnTo>
                    <a:pt x="58372" y="15664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578725" y="4182938"/>
              <a:ext cx="167167" cy="320666"/>
            </a:xfrm>
            <a:custGeom>
              <a:avLst/>
              <a:pathLst>
                <a:path w="167167" h="320666">
                  <a:moveTo>
                    <a:pt x="108794" y="0"/>
                  </a:moveTo>
                  <a:lnTo>
                    <a:pt x="103815" y="1946"/>
                  </a:lnTo>
                  <a:lnTo>
                    <a:pt x="98901" y="4051"/>
                  </a:lnTo>
                  <a:lnTo>
                    <a:pt x="94056" y="6312"/>
                  </a:lnTo>
                  <a:lnTo>
                    <a:pt x="89286" y="8727"/>
                  </a:lnTo>
                  <a:lnTo>
                    <a:pt x="84596" y="11293"/>
                  </a:lnTo>
                  <a:lnTo>
                    <a:pt x="79990" y="14008"/>
                  </a:lnTo>
                  <a:lnTo>
                    <a:pt x="75474" y="16868"/>
                  </a:lnTo>
                  <a:lnTo>
                    <a:pt x="71051" y="19872"/>
                  </a:lnTo>
                  <a:lnTo>
                    <a:pt x="66727" y="23015"/>
                  </a:lnTo>
                  <a:lnTo>
                    <a:pt x="62505" y="26295"/>
                  </a:lnTo>
                  <a:lnTo>
                    <a:pt x="58390" y="29709"/>
                  </a:lnTo>
                  <a:lnTo>
                    <a:pt x="54387" y="33252"/>
                  </a:lnTo>
                  <a:lnTo>
                    <a:pt x="50499" y="36921"/>
                  </a:lnTo>
                  <a:lnTo>
                    <a:pt x="46730" y="40713"/>
                  </a:lnTo>
                  <a:lnTo>
                    <a:pt x="43085" y="44624"/>
                  </a:lnTo>
                  <a:lnTo>
                    <a:pt x="39566" y="48649"/>
                  </a:lnTo>
                  <a:lnTo>
                    <a:pt x="36178" y="52785"/>
                  </a:lnTo>
                  <a:lnTo>
                    <a:pt x="32924" y="57026"/>
                  </a:lnTo>
                  <a:lnTo>
                    <a:pt x="29807" y="61370"/>
                  </a:lnTo>
                  <a:lnTo>
                    <a:pt x="26831" y="65811"/>
                  </a:lnTo>
                  <a:lnTo>
                    <a:pt x="23998" y="70345"/>
                  </a:lnTo>
                  <a:lnTo>
                    <a:pt x="21311" y="74967"/>
                  </a:lnTo>
                  <a:lnTo>
                    <a:pt x="18774" y="79673"/>
                  </a:lnTo>
                  <a:lnTo>
                    <a:pt x="16389" y="84458"/>
                  </a:lnTo>
                  <a:lnTo>
                    <a:pt x="14157" y="89316"/>
                  </a:lnTo>
                  <a:lnTo>
                    <a:pt x="12083" y="94243"/>
                  </a:lnTo>
                  <a:lnTo>
                    <a:pt x="10167" y="99234"/>
                  </a:lnTo>
                  <a:lnTo>
                    <a:pt x="8411" y="104284"/>
                  </a:lnTo>
                  <a:lnTo>
                    <a:pt x="6818" y="109387"/>
                  </a:lnTo>
                  <a:lnTo>
                    <a:pt x="5389" y="114539"/>
                  </a:lnTo>
                  <a:lnTo>
                    <a:pt x="4125" y="119734"/>
                  </a:lnTo>
                  <a:lnTo>
                    <a:pt x="3028" y="124966"/>
                  </a:lnTo>
                  <a:lnTo>
                    <a:pt x="2099" y="130231"/>
                  </a:lnTo>
                  <a:lnTo>
                    <a:pt x="1339" y="135523"/>
                  </a:lnTo>
                  <a:lnTo>
                    <a:pt x="748" y="140836"/>
                  </a:lnTo>
                  <a:lnTo>
                    <a:pt x="328" y="146166"/>
                  </a:lnTo>
                  <a:lnTo>
                    <a:pt x="78" y="151507"/>
                  </a:lnTo>
                  <a:lnTo>
                    <a:pt x="0" y="156852"/>
                  </a:lnTo>
                  <a:lnTo>
                    <a:pt x="92" y="162198"/>
                  </a:lnTo>
                  <a:lnTo>
                    <a:pt x="355" y="167537"/>
                  </a:lnTo>
                  <a:lnTo>
                    <a:pt x="788" y="172866"/>
                  </a:lnTo>
                  <a:lnTo>
                    <a:pt x="1392" y="178178"/>
                  </a:lnTo>
                  <a:lnTo>
                    <a:pt x="2165" y="183468"/>
                  </a:lnTo>
                  <a:lnTo>
                    <a:pt x="3108" y="188730"/>
                  </a:lnTo>
                  <a:lnTo>
                    <a:pt x="4217" y="193960"/>
                  </a:lnTo>
                  <a:lnTo>
                    <a:pt x="5494" y="199152"/>
                  </a:lnTo>
                  <a:lnTo>
                    <a:pt x="6936" y="204300"/>
                  </a:lnTo>
                  <a:lnTo>
                    <a:pt x="8542" y="209399"/>
                  </a:lnTo>
                  <a:lnTo>
                    <a:pt x="10310" y="214445"/>
                  </a:lnTo>
                  <a:lnTo>
                    <a:pt x="12238" y="219431"/>
                  </a:lnTo>
                  <a:lnTo>
                    <a:pt x="14325" y="224353"/>
                  </a:lnTo>
                  <a:lnTo>
                    <a:pt x="16569" y="229206"/>
                  </a:lnTo>
                  <a:lnTo>
                    <a:pt x="18966" y="233984"/>
                  </a:lnTo>
                  <a:lnTo>
                    <a:pt x="21515" y="238684"/>
                  </a:lnTo>
                  <a:lnTo>
                    <a:pt x="24213" y="243299"/>
                  </a:lnTo>
                  <a:lnTo>
                    <a:pt x="27057" y="247826"/>
                  </a:lnTo>
                  <a:lnTo>
                    <a:pt x="30044" y="252260"/>
                  </a:lnTo>
                  <a:lnTo>
                    <a:pt x="33172" y="256596"/>
                  </a:lnTo>
                  <a:lnTo>
                    <a:pt x="36437" y="260830"/>
                  </a:lnTo>
                  <a:lnTo>
                    <a:pt x="39835" y="264957"/>
                  </a:lnTo>
                  <a:lnTo>
                    <a:pt x="43364" y="268973"/>
                  </a:lnTo>
                  <a:lnTo>
                    <a:pt x="47019" y="272874"/>
                  </a:lnTo>
                  <a:lnTo>
                    <a:pt x="50797" y="276657"/>
                  </a:lnTo>
                  <a:lnTo>
                    <a:pt x="54694" y="280317"/>
                  </a:lnTo>
                  <a:lnTo>
                    <a:pt x="58706" y="283850"/>
                  </a:lnTo>
                  <a:lnTo>
                    <a:pt x="62829" y="287253"/>
                  </a:lnTo>
                  <a:lnTo>
                    <a:pt x="67059" y="290523"/>
                  </a:lnTo>
                  <a:lnTo>
                    <a:pt x="71392" y="293655"/>
                  </a:lnTo>
                  <a:lnTo>
                    <a:pt x="75822" y="296648"/>
                  </a:lnTo>
                  <a:lnTo>
                    <a:pt x="80345" y="299497"/>
                  </a:lnTo>
                  <a:lnTo>
                    <a:pt x="84958" y="302201"/>
                  </a:lnTo>
                  <a:lnTo>
                    <a:pt x="89654" y="304755"/>
                  </a:lnTo>
                  <a:lnTo>
                    <a:pt x="94430" y="307158"/>
                  </a:lnTo>
                  <a:lnTo>
                    <a:pt x="99280" y="309407"/>
                  </a:lnTo>
                  <a:lnTo>
                    <a:pt x="104200" y="311500"/>
                  </a:lnTo>
                  <a:lnTo>
                    <a:pt x="109184" y="313434"/>
                  </a:lnTo>
                  <a:lnTo>
                    <a:pt x="114227" y="315208"/>
                  </a:lnTo>
                  <a:lnTo>
                    <a:pt x="119325" y="316820"/>
                  </a:lnTo>
                  <a:lnTo>
                    <a:pt x="124471" y="318267"/>
                  </a:lnTo>
                  <a:lnTo>
                    <a:pt x="129661" y="319550"/>
                  </a:lnTo>
                  <a:lnTo>
                    <a:pt x="134890" y="320666"/>
                  </a:lnTo>
                  <a:lnTo>
                    <a:pt x="167167" y="1566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713615" y="4172415"/>
              <a:ext cx="199428" cy="334333"/>
            </a:xfrm>
            <a:custGeom>
              <a:avLst/>
              <a:pathLst>
                <a:path w="199428" h="334333">
                  <a:moveTo>
                    <a:pt x="0" y="331189"/>
                  </a:moveTo>
                  <a:lnTo>
                    <a:pt x="5226" y="332131"/>
                  </a:lnTo>
                  <a:lnTo>
                    <a:pt x="10480" y="332907"/>
                  </a:lnTo>
                  <a:lnTo>
                    <a:pt x="15755" y="333516"/>
                  </a:lnTo>
                  <a:lnTo>
                    <a:pt x="21048" y="333957"/>
                  </a:lnTo>
                  <a:lnTo>
                    <a:pt x="26352" y="334229"/>
                  </a:lnTo>
                  <a:lnTo>
                    <a:pt x="31661" y="334333"/>
                  </a:lnTo>
                  <a:lnTo>
                    <a:pt x="36972" y="334268"/>
                  </a:lnTo>
                  <a:lnTo>
                    <a:pt x="42277" y="334035"/>
                  </a:lnTo>
                  <a:lnTo>
                    <a:pt x="47573" y="333633"/>
                  </a:lnTo>
                  <a:lnTo>
                    <a:pt x="52853" y="333063"/>
                  </a:lnTo>
                  <a:lnTo>
                    <a:pt x="58112" y="332326"/>
                  </a:lnTo>
                  <a:lnTo>
                    <a:pt x="63346" y="331422"/>
                  </a:lnTo>
                  <a:lnTo>
                    <a:pt x="68547" y="330352"/>
                  </a:lnTo>
                  <a:lnTo>
                    <a:pt x="73713" y="329118"/>
                  </a:lnTo>
                  <a:lnTo>
                    <a:pt x="78836" y="327720"/>
                  </a:lnTo>
                  <a:lnTo>
                    <a:pt x="83913" y="326160"/>
                  </a:lnTo>
                  <a:lnTo>
                    <a:pt x="88937" y="324439"/>
                  </a:lnTo>
                  <a:lnTo>
                    <a:pt x="93904" y="322560"/>
                  </a:lnTo>
                  <a:lnTo>
                    <a:pt x="98809" y="320524"/>
                  </a:lnTo>
                  <a:lnTo>
                    <a:pt x="103647" y="318333"/>
                  </a:lnTo>
                  <a:lnTo>
                    <a:pt x="108413" y="315990"/>
                  </a:lnTo>
                  <a:lnTo>
                    <a:pt x="113102" y="313496"/>
                  </a:lnTo>
                  <a:lnTo>
                    <a:pt x="117709" y="310855"/>
                  </a:lnTo>
                  <a:lnTo>
                    <a:pt x="122230" y="308069"/>
                  </a:lnTo>
                  <a:lnTo>
                    <a:pt x="126661" y="305140"/>
                  </a:lnTo>
                  <a:lnTo>
                    <a:pt x="130996" y="302072"/>
                  </a:lnTo>
                  <a:lnTo>
                    <a:pt x="135231" y="298869"/>
                  </a:lnTo>
                  <a:lnTo>
                    <a:pt x="139363" y="295532"/>
                  </a:lnTo>
                  <a:lnTo>
                    <a:pt x="143386" y="292065"/>
                  </a:lnTo>
                  <a:lnTo>
                    <a:pt x="147298" y="288473"/>
                  </a:lnTo>
                  <a:lnTo>
                    <a:pt x="151093" y="284758"/>
                  </a:lnTo>
                  <a:lnTo>
                    <a:pt x="154768" y="280924"/>
                  </a:lnTo>
                  <a:lnTo>
                    <a:pt x="158320" y="276976"/>
                  </a:lnTo>
                  <a:lnTo>
                    <a:pt x="161744" y="272917"/>
                  </a:lnTo>
                  <a:lnTo>
                    <a:pt x="165038" y="268751"/>
                  </a:lnTo>
                  <a:lnTo>
                    <a:pt x="168198" y="264483"/>
                  </a:lnTo>
                  <a:lnTo>
                    <a:pt x="171221" y="260116"/>
                  </a:lnTo>
                  <a:lnTo>
                    <a:pt x="174103" y="255655"/>
                  </a:lnTo>
                  <a:lnTo>
                    <a:pt x="176842" y="251106"/>
                  </a:lnTo>
                  <a:lnTo>
                    <a:pt x="179436" y="246471"/>
                  </a:lnTo>
                  <a:lnTo>
                    <a:pt x="181881" y="241757"/>
                  </a:lnTo>
                  <a:lnTo>
                    <a:pt x="184174" y="236967"/>
                  </a:lnTo>
                  <a:lnTo>
                    <a:pt x="186315" y="232106"/>
                  </a:lnTo>
                  <a:lnTo>
                    <a:pt x="188300" y="227181"/>
                  </a:lnTo>
                  <a:lnTo>
                    <a:pt x="190128" y="222194"/>
                  </a:lnTo>
                  <a:lnTo>
                    <a:pt x="191796" y="217152"/>
                  </a:lnTo>
                  <a:lnTo>
                    <a:pt x="193303" y="212060"/>
                  </a:lnTo>
                  <a:lnTo>
                    <a:pt x="194648" y="206922"/>
                  </a:lnTo>
                  <a:lnTo>
                    <a:pt x="195829" y="201744"/>
                  </a:lnTo>
                  <a:lnTo>
                    <a:pt x="196845" y="196532"/>
                  </a:lnTo>
                  <a:lnTo>
                    <a:pt x="197694" y="191289"/>
                  </a:lnTo>
                  <a:lnTo>
                    <a:pt x="198377" y="186023"/>
                  </a:lnTo>
                  <a:lnTo>
                    <a:pt x="198892" y="180737"/>
                  </a:lnTo>
                  <a:lnTo>
                    <a:pt x="199239" y="175438"/>
                  </a:lnTo>
                  <a:lnTo>
                    <a:pt x="199418" y="170130"/>
                  </a:lnTo>
                  <a:lnTo>
                    <a:pt x="199428" y="164819"/>
                  </a:lnTo>
                  <a:lnTo>
                    <a:pt x="199269" y="159511"/>
                  </a:lnTo>
                  <a:lnTo>
                    <a:pt x="198941" y="154210"/>
                  </a:lnTo>
                  <a:lnTo>
                    <a:pt x="198445" y="148923"/>
                  </a:lnTo>
                  <a:lnTo>
                    <a:pt x="197782" y="143653"/>
                  </a:lnTo>
                  <a:lnTo>
                    <a:pt x="196952" y="138408"/>
                  </a:lnTo>
                  <a:lnTo>
                    <a:pt x="195955" y="133192"/>
                  </a:lnTo>
                  <a:lnTo>
                    <a:pt x="194793" y="128009"/>
                  </a:lnTo>
                  <a:lnTo>
                    <a:pt x="193467" y="122867"/>
                  </a:lnTo>
                  <a:lnTo>
                    <a:pt x="191979" y="117769"/>
                  </a:lnTo>
                  <a:lnTo>
                    <a:pt x="190329" y="112721"/>
                  </a:lnTo>
                  <a:lnTo>
                    <a:pt x="188520" y="107728"/>
                  </a:lnTo>
                  <a:lnTo>
                    <a:pt x="186553" y="102795"/>
                  </a:lnTo>
                  <a:lnTo>
                    <a:pt x="184430" y="97927"/>
                  </a:lnTo>
                  <a:lnTo>
                    <a:pt x="182154" y="93128"/>
                  </a:lnTo>
                  <a:lnTo>
                    <a:pt x="179727" y="88405"/>
                  </a:lnTo>
                  <a:lnTo>
                    <a:pt x="177150" y="83761"/>
                  </a:lnTo>
                  <a:lnTo>
                    <a:pt x="174428" y="79201"/>
                  </a:lnTo>
                  <a:lnTo>
                    <a:pt x="171562" y="74730"/>
                  </a:lnTo>
                  <a:lnTo>
                    <a:pt x="168555" y="70352"/>
                  </a:lnTo>
                  <a:lnTo>
                    <a:pt x="165411" y="66072"/>
                  </a:lnTo>
                  <a:lnTo>
                    <a:pt x="162133" y="61894"/>
                  </a:lnTo>
                  <a:lnTo>
                    <a:pt x="158723" y="57822"/>
                  </a:lnTo>
                  <a:lnTo>
                    <a:pt x="155186" y="53861"/>
                  </a:lnTo>
                  <a:lnTo>
                    <a:pt x="151525" y="50014"/>
                  </a:lnTo>
                  <a:lnTo>
                    <a:pt x="147743" y="46285"/>
                  </a:lnTo>
                  <a:lnTo>
                    <a:pt x="143845" y="42678"/>
                  </a:lnTo>
                  <a:lnTo>
                    <a:pt x="139834" y="39197"/>
                  </a:lnTo>
                  <a:lnTo>
                    <a:pt x="135715" y="35845"/>
                  </a:lnTo>
                  <a:lnTo>
                    <a:pt x="131492" y="32626"/>
                  </a:lnTo>
                  <a:lnTo>
                    <a:pt x="127168" y="29542"/>
                  </a:lnTo>
                  <a:lnTo>
                    <a:pt x="122748" y="26597"/>
                  </a:lnTo>
                  <a:lnTo>
                    <a:pt x="118237" y="23794"/>
                  </a:lnTo>
                  <a:lnTo>
                    <a:pt x="113640" y="21136"/>
                  </a:lnTo>
                  <a:lnTo>
                    <a:pt x="108960" y="18625"/>
                  </a:lnTo>
                  <a:lnTo>
                    <a:pt x="104203" y="16264"/>
                  </a:lnTo>
                  <a:lnTo>
                    <a:pt x="99373" y="14056"/>
                  </a:lnTo>
                  <a:lnTo>
                    <a:pt x="94476" y="12002"/>
                  </a:lnTo>
                  <a:lnTo>
                    <a:pt x="89515" y="10104"/>
                  </a:lnTo>
                  <a:lnTo>
                    <a:pt x="84497" y="8365"/>
                  </a:lnTo>
                  <a:lnTo>
                    <a:pt x="79427" y="6787"/>
                  </a:lnTo>
                  <a:lnTo>
                    <a:pt x="74308" y="5370"/>
                  </a:lnTo>
                  <a:lnTo>
                    <a:pt x="69148" y="4116"/>
                  </a:lnTo>
                  <a:lnTo>
                    <a:pt x="63950" y="3027"/>
                  </a:lnTo>
                  <a:lnTo>
                    <a:pt x="58720" y="2104"/>
                  </a:lnTo>
                  <a:lnTo>
                    <a:pt x="53463" y="1348"/>
                  </a:lnTo>
                  <a:lnTo>
                    <a:pt x="48185" y="758"/>
                  </a:lnTo>
                  <a:lnTo>
                    <a:pt x="42891" y="337"/>
                  </a:lnTo>
                  <a:lnTo>
                    <a:pt x="37587" y="84"/>
                  </a:lnTo>
                  <a:lnTo>
                    <a:pt x="32277" y="0"/>
                  </a:lnTo>
                  <a:lnTo>
                    <a:pt x="3227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765513" y="3685283"/>
              <a:ext cx="157982" cy="167167"/>
            </a:xfrm>
            <a:custGeom>
              <a:avLst/>
              <a:pathLst>
                <a:path w="157982" h="167167">
                  <a:moveTo>
                    <a:pt x="157982" y="0"/>
                  </a:moveTo>
                  <a:lnTo>
                    <a:pt x="152537" y="88"/>
                  </a:lnTo>
                  <a:lnTo>
                    <a:pt x="147099" y="354"/>
                  </a:lnTo>
                  <a:lnTo>
                    <a:pt x="141672" y="797"/>
                  </a:lnTo>
                  <a:lnTo>
                    <a:pt x="136263" y="1416"/>
                  </a:lnTo>
                  <a:lnTo>
                    <a:pt x="130876" y="2212"/>
                  </a:lnTo>
                  <a:lnTo>
                    <a:pt x="125519" y="3182"/>
                  </a:lnTo>
                  <a:lnTo>
                    <a:pt x="120196" y="4326"/>
                  </a:lnTo>
                  <a:lnTo>
                    <a:pt x="114912" y="5643"/>
                  </a:lnTo>
                  <a:lnTo>
                    <a:pt x="109675" y="7131"/>
                  </a:lnTo>
                  <a:lnTo>
                    <a:pt x="104489" y="8789"/>
                  </a:lnTo>
                  <a:lnTo>
                    <a:pt x="99359" y="10615"/>
                  </a:lnTo>
                  <a:lnTo>
                    <a:pt x="94292" y="12608"/>
                  </a:lnTo>
                  <a:lnTo>
                    <a:pt x="89292" y="14764"/>
                  </a:lnTo>
                  <a:lnTo>
                    <a:pt x="84365" y="17082"/>
                  </a:lnTo>
                  <a:lnTo>
                    <a:pt x="79517" y="19559"/>
                  </a:lnTo>
                  <a:lnTo>
                    <a:pt x="74751" y="22192"/>
                  </a:lnTo>
                  <a:lnTo>
                    <a:pt x="70074" y="24980"/>
                  </a:lnTo>
                  <a:lnTo>
                    <a:pt x="65490" y="27918"/>
                  </a:lnTo>
                  <a:lnTo>
                    <a:pt x="61004" y="31004"/>
                  </a:lnTo>
                  <a:lnTo>
                    <a:pt x="56621" y="34235"/>
                  </a:lnTo>
                  <a:lnTo>
                    <a:pt x="52346" y="37606"/>
                  </a:lnTo>
                  <a:lnTo>
                    <a:pt x="48182" y="41115"/>
                  </a:lnTo>
                  <a:lnTo>
                    <a:pt x="44136" y="44758"/>
                  </a:lnTo>
                  <a:lnTo>
                    <a:pt x="40209" y="48530"/>
                  </a:lnTo>
                  <a:lnTo>
                    <a:pt x="36408" y="52429"/>
                  </a:lnTo>
                  <a:lnTo>
                    <a:pt x="32736" y="56449"/>
                  </a:lnTo>
                  <a:lnTo>
                    <a:pt x="29197" y="60586"/>
                  </a:lnTo>
                  <a:lnTo>
                    <a:pt x="25794" y="64837"/>
                  </a:lnTo>
                  <a:lnTo>
                    <a:pt x="22532" y="69196"/>
                  </a:lnTo>
                  <a:lnTo>
                    <a:pt x="19413" y="73659"/>
                  </a:lnTo>
                  <a:lnTo>
                    <a:pt x="16441" y="78222"/>
                  </a:lnTo>
                  <a:lnTo>
                    <a:pt x="13620" y="82878"/>
                  </a:lnTo>
                  <a:lnTo>
                    <a:pt x="10951" y="87624"/>
                  </a:lnTo>
                  <a:lnTo>
                    <a:pt x="8439" y="92455"/>
                  </a:lnTo>
                  <a:lnTo>
                    <a:pt x="6085" y="97365"/>
                  </a:lnTo>
                  <a:lnTo>
                    <a:pt x="3892" y="102348"/>
                  </a:lnTo>
                  <a:lnTo>
                    <a:pt x="1863" y="107401"/>
                  </a:lnTo>
                  <a:lnTo>
                    <a:pt x="0" y="112517"/>
                  </a:lnTo>
                  <a:lnTo>
                    <a:pt x="157982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756347" y="3685294"/>
              <a:ext cx="334310" cy="334322"/>
            </a:xfrm>
            <a:custGeom>
              <a:avLst/>
              <a:pathLst>
                <a:path w="334310" h="334322">
                  <a:moveTo>
                    <a:pt x="9165" y="112506"/>
                  </a:moveTo>
                  <a:lnTo>
                    <a:pt x="7515" y="117535"/>
                  </a:lnTo>
                  <a:lnTo>
                    <a:pt x="6024" y="122613"/>
                  </a:lnTo>
                  <a:lnTo>
                    <a:pt x="4695" y="127735"/>
                  </a:lnTo>
                  <a:lnTo>
                    <a:pt x="3528" y="132898"/>
                  </a:lnTo>
                  <a:lnTo>
                    <a:pt x="2526" y="138094"/>
                  </a:lnTo>
                  <a:lnTo>
                    <a:pt x="1688" y="143320"/>
                  </a:lnTo>
                  <a:lnTo>
                    <a:pt x="1017" y="148570"/>
                  </a:lnTo>
                  <a:lnTo>
                    <a:pt x="512" y="153838"/>
                  </a:lnTo>
                  <a:lnTo>
                    <a:pt x="173" y="159119"/>
                  </a:lnTo>
                  <a:lnTo>
                    <a:pt x="3" y="164409"/>
                  </a:lnTo>
                  <a:lnTo>
                    <a:pt x="0" y="169701"/>
                  </a:lnTo>
                  <a:lnTo>
                    <a:pt x="164" y="174991"/>
                  </a:lnTo>
                  <a:lnTo>
                    <a:pt x="496" y="180273"/>
                  </a:lnTo>
                  <a:lnTo>
                    <a:pt x="994" y="185542"/>
                  </a:lnTo>
                  <a:lnTo>
                    <a:pt x="1660" y="190792"/>
                  </a:lnTo>
                  <a:lnTo>
                    <a:pt x="2491" y="196019"/>
                  </a:lnTo>
                  <a:lnTo>
                    <a:pt x="3487" y="201217"/>
                  </a:lnTo>
                  <a:lnTo>
                    <a:pt x="4647" y="206381"/>
                  </a:lnTo>
                  <a:lnTo>
                    <a:pt x="5970" y="211505"/>
                  </a:lnTo>
                  <a:lnTo>
                    <a:pt x="7455" y="216585"/>
                  </a:lnTo>
                  <a:lnTo>
                    <a:pt x="9100" y="221615"/>
                  </a:lnTo>
                  <a:lnTo>
                    <a:pt x="10903" y="226591"/>
                  </a:lnTo>
                  <a:lnTo>
                    <a:pt x="12862" y="231507"/>
                  </a:lnTo>
                  <a:lnTo>
                    <a:pt x="14977" y="236359"/>
                  </a:lnTo>
                  <a:lnTo>
                    <a:pt x="17244" y="241141"/>
                  </a:lnTo>
                  <a:lnTo>
                    <a:pt x="19661" y="245849"/>
                  </a:lnTo>
                  <a:lnTo>
                    <a:pt x="22226" y="250479"/>
                  </a:lnTo>
                  <a:lnTo>
                    <a:pt x="24936" y="255024"/>
                  </a:lnTo>
                  <a:lnTo>
                    <a:pt x="27789" y="259482"/>
                  </a:lnTo>
                  <a:lnTo>
                    <a:pt x="30781" y="263847"/>
                  </a:lnTo>
                  <a:lnTo>
                    <a:pt x="33910" y="268116"/>
                  </a:lnTo>
                  <a:lnTo>
                    <a:pt x="37173" y="272283"/>
                  </a:lnTo>
                  <a:lnTo>
                    <a:pt x="40566" y="276344"/>
                  </a:lnTo>
                  <a:lnTo>
                    <a:pt x="44086" y="280297"/>
                  </a:lnTo>
                  <a:lnTo>
                    <a:pt x="47729" y="284135"/>
                  </a:lnTo>
                  <a:lnTo>
                    <a:pt x="51492" y="287857"/>
                  </a:lnTo>
                  <a:lnTo>
                    <a:pt x="55371" y="291458"/>
                  </a:lnTo>
                  <a:lnTo>
                    <a:pt x="59362" y="294934"/>
                  </a:lnTo>
                  <a:lnTo>
                    <a:pt x="63460" y="298282"/>
                  </a:lnTo>
                  <a:lnTo>
                    <a:pt x="67663" y="301498"/>
                  </a:lnTo>
                  <a:lnTo>
                    <a:pt x="71966" y="304580"/>
                  </a:lnTo>
                  <a:lnTo>
                    <a:pt x="76364" y="307524"/>
                  </a:lnTo>
                  <a:lnTo>
                    <a:pt x="80852" y="310328"/>
                  </a:lnTo>
                  <a:lnTo>
                    <a:pt x="85428" y="312988"/>
                  </a:lnTo>
                  <a:lnTo>
                    <a:pt x="90085" y="315501"/>
                  </a:lnTo>
                  <a:lnTo>
                    <a:pt x="94820" y="317866"/>
                  </a:lnTo>
                  <a:lnTo>
                    <a:pt x="99627" y="320081"/>
                  </a:lnTo>
                  <a:lnTo>
                    <a:pt x="104501" y="322141"/>
                  </a:lnTo>
                  <a:lnTo>
                    <a:pt x="109439" y="324047"/>
                  </a:lnTo>
                  <a:lnTo>
                    <a:pt x="114434" y="325795"/>
                  </a:lnTo>
                  <a:lnTo>
                    <a:pt x="119482" y="327384"/>
                  </a:lnTo>
                  <a:lnTo>
                    <a:pt x="124578" y="328813"/>
                  </a:lnTo>
                  <a:lnTo>
                    <a:pt x="129717" y="330079"/>
                  </a:lnTo>
                  <a:lnTo>
                    <a:pt x="134893" y="331182"/>
                  </a:lnTo>
                  <a:lnTo>
                    <a:pt x="140102" y="332121"/>
                  </a:lnTo>
                  <a:lnTo>
                    <a:pt x="145337" y="332895"/>
                  </a:lnTo>
                  <a:lnTo>
                    <a:pt x="150595" y="333502"/>
                  </a:lnTo>
                  <a:lnTo>
                    <a:pt x="155869" y="333943"/>
                  </a:lnTo>
                  <a:lnTo>
                    <a:pt x="161154" y="334216"/>
                  </a:lnTo>
                  <a:lnTo>
                    <a:pt x="166445" y="334322"/>
                  </a:lnTo>
                  <a:lnTo>
                    <a:pt x="171737" y="334261"/>
                  </a:lnTo>
                  <a:lnTo>
                    <a:pt x="177025" y="334031"/>
                  </a:lnTo>
                  <a:lnTo>
                    <a:pt x="182302" y="333635"/>
                  </a:lnTo>
                  <a:lnTo>
                    <a:pt x="187565" y="333072"/>
                  </a:lnTo>
                  <a:lnTo>
                    <a:pt x="192807" y="332343"/>
                  </a:lnTo>
                  <a:lnTo>
                    <a:pt x="198023" y="331448"/>
                  </a:lnTo>
                  <a:lnTo>
                    <a:pt x="203208" y="330388"/>
                  </a:lnTo>
                  <a:lnTo>
                    <a:pt x="208357" y="329165"/>
                  </a:lnTo>
                  <a:lnTo>
                    <a:pt x="213465" y="327779"/>
                  </a:lnTo>
                  <a:lnTo>
                    <a:pt x="218526" y="326232"/>
                  </a:lnTo>
                  <a:lnTo>
                    <a:pt x="223536" y="324526"/>
                  </a:lnTo>
                  <a:lnTo>
                    <a:pt x="228489" y="322662"/>
                  </a:lnTo>
                  <a:lnTo>
                    <a:pt x="233381" y="320642"/>
                  </a:lnTo>
                  <a:lnTo>
                    <a:pt x="238207" y="318469"/>
                  </a:lnTo>
                  <a:lnTo>
                    <a:pt x="242961" y="316144"/>
                  </a:lnTo>
                  <a:lnTo>
                    <a:pt x="247639" y="313669"/>
                  </a:lnTo>
                  <a:lnTo>
                    <a:pt x="252237" y="311048"/>
                  </a:lnTo>
                  <a:lnTo>
                    <a:pt x="256749" y="308282"/>
                  </a:lnTo>
                  <a:lnTo>
                    <a:pt x="261171" y="305375"/>
                  </a:lnTo>
                  <a:lnTo>
                    <a:pt x="265500" y="302329"/>
                  </a:lnTo>
                  <a:lnTo>
                    <a:pt x="269729" y="299148"/>
                  </a:lnTo>
                  <a:lnTo>
                    <a:pt x="273856" y="295835"/>
                  </a:lnTo>
                  <a:lnTo>
                    <a:pt x="277876" y="292392"/>
                  </a:lnTo>
                  <a:lnTo>
                    <a:pt x="281785" y="288825"/>
                  </a:lnTo>
                  <a:lnTo>
                    <a:pt x="285579" y="285135"/>
                  </a:lnTo>
                  <a:lnTo>
                    <a:pt x="289254" y="281327"/>
                  </a:lnTo>
                  <a:lnTo>
                    <a:pt x="292807" y="277404"/>
                  </a:lnTo>
                  <a:lnTo>
                    <a:pt x="296234" y="273371"/>
                  </a:lnTo>
                  <a:lnTo>
                    <a:pt x="299532" y="269232"/>
                  </a:lnTo>
                  <a:lnTo>
                    <a:pt x="302697" y="264990"/>
                  </a:lnTo>
                  <a:lnTo>
                    <a:pt x="305726" y="260650"/>
                  </a:lnTo>
                  <a:lnTo>
                    <a:pt x="308616" y="256216"/>
                  </a:lnTo>
                  <a:lnTo>
                    <a:pt x="311364" y="251693"/>
                  </a:lnTo>
                  <a:lnTo>
                    <a:pt x="313968" y="247086"/>
                  </a:lnTo>
                  <a:lnTo>
                    <a:pt x="316424" y="242398"/>
                  </a:lnTo>
                  <a:lnTo>
                    <a:pt x="318731" y="237635"/>
                  </a:lnTo>
                  <a:lnTo>
                    <a:pt x="320887" y="232801"/>
                  </a:lnTo>
                  <a:lnTo>
                    <a:pt x="322887" y="227902"/>
                  </a:lnTo>
                  <a:lnTo>
                    <a:pt x="324732" y="222941"/>
                  </a:lnTo>
                  <a:lnTo>
                    <a:pt x="326419" y="217925"/>
                  </a:lnTo>
                  <a:lnTo>
                    <a:pt x="327947" y="212858"/>
                  </a:lnTo>
                  <a:lnTo>
                    <a:pt x="329313" y="207745"/>
                  </a:lnTo>
                  <a:lnTo>
                    <a:pt x="330516" y="202591"/>
                  </a:lnTo>
                  <a:lnTo>
                    <a:pt x="331556" y="197402"/>
                  </a:lnTo>
                  <a:lnTo>
                    <a:pt x="332431" y="192182"/>
                  </a:lnTo>
                  <a:lnTo>
                    <a:pt x="333140" y="186937"/>
                  </a:lnTo>
                  <a:lnTo>
                    <a:pt x="333683" y="181673"/>
                  </a:lnTo>
                  <a:lnTo>
                    <a:pt x="334060" y="176394"/>
                  </a:lnTo>
                  <a:lnTo>
                    <a:pt x="334268" y="171106"/>
                  </a:lnTo>
                  <a:lnTo>
                    <a:pt x="334310" y="165813"/>
                  </a:lnTo>
                  <a:lnTo>
                    <a:pt x="334183" y="160523"/>
                  </a:lnTo>
                  <a:lnTo>
                    <a:pt x="333890" y="155238"/>
                  </a:lnTo>
                  <a:lnTo>
                    <a:pt x="333429" y="149966"/>
                  </a:lnTo>
                  <a:lnTo>
                    <a:pt x="332801" y="144711"/>
                  </a:lnTo>
                  <a:lnTo>
                    <a:pt x="332008" y="139478"/>
                  </a:lnTo>
                  <a:lnTo>
                    <a:pt x="331049" y="134274"/>
                  </a:lnTo>
                  <a:lnTo>
                    <a:pt x="329926" y="129102"/>
                  </a:lnTo>
                  <a:lnTo>
                    <a:pt x="328640" y="123968"/>
                  </a:lnTo>
                  <a:lnTo>
                    <a:pt x="327192" y="118878"/>
                  </a:lnTo>
                  <a:lnTo>
                    <a:pt x="325583" y="113836"/>
                  </a:lnTo>
                  <a:lnTo>
                    <a:pt x="323816" y="108847"/>
                  </a:lnTo>
                  <a:lnTo>
                    <a:pt x="321892" y="103917"/>
                  </a:lnTo>
                  <a:lnTo>
                    <a:pt x="319812" y="99050"/>
                  </a:lnTo>
                  <a:lnTo>
                    <a:pt x="317580" y="94251"/>
                  </a:lnTo>
                  <a:lnTo>
                    <a:pt x="315197" y="89526"/>
                  </a:lnTo>
                  <a:lnTo>
                    <a:pt x="312665" y="84878"/>
                  </a:lnTo>
                  <a:lnTo>
                    <a:pt x="309988" y="80313"/>
                  </a:lnTo>
                  <a:lnTo>
                    <a:pt x="307167" y="75835"/>
                  </a:lnTo>
                  <a:lnTo>
                    <a:pt x="304206" y="71448"/>
                  </a:lnTo>
                  <a:lnTo>
                    <a:pt x="301108" y="67158"/>
                  </a:lnTo>
                  <a:lnTo>
                    <a:pt x="297875" y="62967"/>
                  </a:lnTo>
                  <a:lnTo>
                    <a:pt x="294511" y="58881"/>
                  </a:lnTo>
                  <a:lnTo>
                    <a:pt x="291020" y="54904"/>
                  </a:lnTo>
                  <a:lnTo>
                    <a:pt x="287405" y="51039"/>
                  </a:lnTo>
                  <a:lnTo>
                    <a:pt x="283669" y="47290"/>
                  </a:lnTo>
                  <a:lnTo>
                    <a:pt x="279816" y="43662"/>
                  </a:lnTo>
                  <a:lnTo>
                    <a:pt x="275850" y="40157"/>
                  </a:lnTo>
                  <a:lnTo>
                    <a:pt x="271776" y="36780"/>
                  </a:lnTo>
                  <a:lnTo>
                    <a:pt x="267596" y="33533"/>
                  </a:lnTo>
                  <a:lnTo>
                    <a:pt x="263316" y="30420"/>
                  </a:lnTo>
                  <a:lnTo>
                    <a:pt x="258939" y="27445"/>
                  </a:lnTo>
                  <a:lnTo>
                    <a:pt x="254471" y="24609"/>
                  </a:lnTo>
                  <a:lnTo>
                    <a:pt x="249914" y="21916"/>
                  </a:lnTo>
                  <a:lnTo>
                    <a:pt x="245275" y="19369"/>
                  </a:lnTo>
                  <a:lnTo>
                    <a:pt x="240558" y="16970"/>
                  </a:lnTo>
                  <a:lnTo>
                    <a:pt x="235767" y="14721"/>
                  </a:lnTo>
                  <a:lnTo>
                    <a:pt x="230907" y="12626"/>
                  </a:lnTo>
                  <a:lnTo>
                    <a:pt x="225984" y="10685"/>
                  </a:lnTo>
                  <a:lnTo>
                    <a:pt x="221001" y="8901"/>
                  </a:lnTo>
                  <a:lnTo>
                    <a:pt x="215964" y="7275"/>
                  </a:lnTo>
                  <a:lnTo>
                    <a:pt x="210879" y="5810"/>
                  </a:lnTo>
                  <a:lnTo>
                    <a:pt x="205749" y="4507"/>
                  </a:lnTo>
                  <a:lnTo>
                    <a:pt x="200581" y="3366"/>
                  </a:lnTo>
                  <a:lnTo>
                    <a:pt x="195380" y="2390"/>
                  </a:lnTo>
                  <a:lnTo>
                    <a:pt x="190150" y="1579"/>
                  </a:lnTo>
                  <a:lnTo>
                    <a:pt x="184897" y="934"/>
                  </a:lnTo>
                  <a:lnTo>
                    <a:pt x="179626" y="455"/>
                  </a:lnTo>
                  <a:lnTo>
                    <a:pt x="174343" y="144"/>
                  </a:lnTo>
                  <a:lnTo>
                    <a:pt x="169053" y="0"/>
                  </a:lnTo>
                  <a:lnTo>
                    <a:pt x="167148" y="167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923495" y="3685283"/>
              <a:ext cx="1905" cy="167167"/>
            </a:xfrm>
            <a:custGeom>
              <a:avLst/>
              <a:pathLst>
                <a:path w="1905" h="167167">
                  <a:moveTo>
                    <a:pt x="1905" y="10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tx823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24" name="tx824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25" name="tx825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26" name="tx826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27" name="tx827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28" name="tx828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829" name="tx829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830" name="tx830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832" name="tx832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833" name="tx833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834" name="tx834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835" name="tx835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836" name="tx836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837" name="tx837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838" name="tx838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839" name="tx839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840" name="tx840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841" name="tx841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842" name="tx842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844" name="tx844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845" name="tx845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846" name="tx846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847" name="tx847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848" name="tx848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849" name="tx849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2025-02-06T12:15:37Z</dcterms:modified>
  <cp:category/>
</cp:coreProperties>
</file>