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7:32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2645 1,'0'0,"0"0,0 0,0 0,0 0,0 0,0 0,0 0,0 0,1 0,-8 0,-189 6,183-5,0 1,0 1,0 0,1 1,-14 5,-3 1,-62 13,-2-4,-114 9,-52 9,-53 3,117-19,-23 2,-68 10,174-16,33-7,1 4,-99 31,163-42,0 0,0-1,0-1,0 0,0-1,0-1,0 0,0-1,0 0,-15-5,-13-8,36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9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0,0 0,0 6,2 94,5-1,4 0,34 140,48 129,59 267,-148-612,-1-5,1-1,9 27,-12-44,-1 0,0 0,0 0,0 1,0-1,0 0,0 0,1 0,-1 0,0 0,0 1,0-1,0 0,1 0,-1 0,0 0,0 0,0 0,1 0,-1 1,0-1,0 0,1 0,-1 0,0 0,0 0,0 0,1 0,-1 0,0 0,0 0,1 0,-1-1,0 1,0 0,0 0,1 0,11-8,5-11,-13 11,0 2,1-1,0 0,0 1,0 0,1 0,11-8,1-3,24-24,3 1,1 3,2 1,1 3,2 2,1 2,77-31,31 0,159-71,-289 115,-1-2,-1 0,-1-3,28-25,92-101,-143 142,29-29,1 2,48-35,-55 48,1 2,0 1,2 1,36-13,127-34,-186 60,5 1,-12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14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0 108,'0'0,"0"0,0 0,0 0,0 0,0 0,0 0,0 0,0 0,0 0,0 0,0 0,0 0,0 0,0 0,0 0,0 0,0 0,0 0,0 0,0 0,0 0,0 0,0 0,0 0,0 0,0 0,0 0,0 0,0 0,0 0,0 0,0 0,0 0,0 0,0 0,0 0,0 0,0 0,0 0,0 0,0 0,0 0,0 0,0 0,0 0,0 0,0 0,0 0,0 0,0 0,9-3,296-101,-305 104,1 0,-1 0,0-1,0 1,1 0,-1 0,0 0,1 0,-1 0,0 0,1 0,-1 0,0 0,0 0,1 0,-1 1,0-1,1 0,-1 0,0 0,0 0,1 0,-1 1,0-1,0 0,1 0,-1 0,0 1,0-1,0 0,1 0,-1 1,22 26,-1 1,-1 0,22 44,-8-15,186 336,15 100,-139-283,74 169,-127-275,-4-15,45 154,-84-241,0 1,1 0,0 0,0 0,0 0,0 0,0-1,0 1,1 0,-1-1,1 1,0-1,2 3,-4-5,0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9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1,'0'0,"0"0,0 0,0 0,0 0,-2 0,9 1,243 37,173 5,-345-31,382 50,-341-52,227-10,-275-1,-1 2,87 14,-84-6,138-2,-41-31,-117 15,99-6,38 10,-171 5,0-1,0-1,-1-1,1-1,-1 0,0-2,0 0,28-13,-43 17,1 1,0 0,0 0,1 0,-1 1,0-1,0 1,0 0,7 1,-6-1,-3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9:14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0,0 0,5 5,33 31,2-1,1-2,69 42,52 10,-44-24,152 104,-231-137,-3 0,1-3,78 41,-104-61,-3-2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9:14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412 1,'0'0,"0"0,0 0,0 0,0 0,0 0,-4 2,-162 65,164-66,0 0,0 0,0 0,1 0,-1 1,0-1,0 1,1-1,-1 1,1 0,0 0,-2 1,-5 8,-119 128,120-130,0 0,1 1,1-1,-8 20,0-1,-20 34,33-61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9:16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1 317,'0'0,"0"0,0 0,0 0,0 0,0 0,0 0,0 0,5-2,57-12,115-13,96 26,-90 3,777-69,-227 7,-556 53,108-7,290-16,-342 8,-35 2,-157 16,62-16,-70 12,1 2,-1 1,45-1,-18 0,-55 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9:23.3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1424 0,'0'0,"0"0,0 0,0 0,-1 5,1-4,-12 68,-30 90,21-103,-47 87,-42 45,9-17,-96 219,14-27,-56 67,-146 280,364-671,12-23,0 1,1 0,-8 24,15-40,1-1,0 1,0-1,0 1,-1 0,1-1,0 1,0-1,0 1,0-1,0 1,0-1,0 1,0 0,1-1,-1 1,0-1,0 1,0-1,1 1,-1-1,0 1,0-1,1 1,-1-1,0 0,1 1,-1-1,1 1,16 2,-13-3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31:40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0,'0'0,"0"0,0 0,0 0,0 0,0 0,0 0,0 0,0 0,6 1,766 55,-298-29,-80 21,-203-21,-174-24,1-1,-1-1,1-1,0 0,-1-1,1-1,26-7,22-11,-52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8:02:14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48 348,'0'0,"0"0,0 0,0-4,1-6,1-20,-1-1,-1 1,-1-1,-2 1,-10-46,-19-23,29 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8:02:16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1,'0'0,"0"0,11 26,4 9,14 29,3 3,-4-9,10 19,-3-3,-7-15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7:35.8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0:59:09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1 255,'0'0,"0"0,0 0,0 0,0 0,0 0,0 0,0 0,-1 1,7-6,127-111,-124 109,0 1,0-1,1 1,0 1,0 0,1 0,20-6,6 2,40-4,-39 6,178-41,-198 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0:59:10.1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0,'0'0,"0"0,0 0,0 0,0 0,0 0,0 0,0 0,0 0,0 0,5 4,198 170,-12 21,-109-97,153 174,-223-258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0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0 756,'0'0,"0"0,0 0,0 0,0 0,0 0,0 0,0 0,0 0,0 0,2-4,2-7,5-13,2 1,0 0,1 1,27-38,149-140,-63 70,-86 90,12-15,70-95,-120 149,0 0,0 0,0 0,0 0,0 0,0 0,0 0,0 1,0-1,1 0,-1 1,0-1,0 0,1 1,-1-1,0 1,1 0,-1 0,1-1,-1 1,0 0,1 0,-1 0,1 0,-1 1,0-1,1 0,-1 1,2 0,5 2,0 0,-1 0,0 1,8 5,-1 0,-5-4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1.4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1,'28'187,"14"85,-28-210,2 0,32 78,-5-41,104 168,83 77,40 66,-258-389,26 33,-37-53,0 0,0 0,0-1,0 1,1 0,-1-1,0 1,0-1,1 1,-1-1,0 0,0 0,1 1,-1-1,0 0,1 0,-1 0,0 0,1-1,-1 1,0 0,2-1,32-11,-27 9,56-23,-49 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2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1091,'5'-3,"107"-90,174-185,-279 270,193-232,-181 212,-1-1,-1 0,-1-1,-2-1,-1-1,-1 0,8-39,-13 36,-6 21,1 1,1 0,1 0,-1 0,2 1,0-1,11-18,18 1,-30 33,95 68,-2 6,-4 3,134 149,210 313,-398-488,59 72,-87-117,-5-4,-8-3,1-1,0-1,-1 1,1-1,-1 1,1 0,0 0,0-1,-1 1,1 0,0 0,0 0,0 1,0-1,-1 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4.4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163 587,'-1'0,"-1"0,0 1,1-1,-1 0,0 1,1 0,-1-1,0 1,1 0,-3 2,-6 2,-123 54,151-61,10-1,0-2,-1 0,47-17,-17-7,-2-2,-1-2,50-41,18-12,42-20,280-135,-430 237,-1 0,1 1,-1 1,1 0,0 1,0 0,15 2,6-2,-3-1,-12 0,1 2,-1 0,33 4,-52-4,1 1,-1-1,0 0,0 1,0-1,0 1,1 0,-1-1,0 1,0 0,0 0,0 0,0-1,-1 1,1 0,0 0,0 0,-1 1,1-1,0 0,-1 0,1 0,-1 0,1 2,4 34,-4-16,6 12,0-1,19 50,34 60,-19-46,15 47,-6 2,33 160,-72-255,32 188,-42-226,-2-10,1 0,0-1,1 1,-1 0,0-1,0 1,1 0,-1-1,1 1,-1-1,1 1,0-1,-1 1,1-1,0 1,0-1,0 0,0 1,0-1,0 0,1 0,-1 0,0 0,1 0,1 1,27 18,-23-15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6.2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0 931,'0'0,"0"0,0 0,0 0,0 0,0 0,0 0,0 0,0 0,3-5,8-15,39-64,-41 71,0 0,1 1,1 0,15-14,21-11,85-51,57-17,-120 69,21-12,3 4,1 4,131-37,23 13,-207 52,70-31,-65 24,11-5,198-69,-238 87,-13 4,1 0,-1 1,1 0,-1-1,10 0,-12 4,0 0,0-1,-1 1,1 0,0 0,-1 0,0 0,1 1,-1-1,0 0,0 1,1 3,1-1,52 117,-5 2,-5 3,40 190,-50-151,45 177,-59-284,2-1,50 88,-42-89,-2 2,25 77,-53-134,-1 0,1-1,-1 1,1 0,0-1,0 1,0-1,0 1,0-1,0 1,0-1,0 1,0-1,1 0,-1 0,1 0,-1 0,1 0,-1 0,1 0,2 1,2-1,-1 0,0-1,1 1,-1-1,0 0,6-1,-3 0,29-2,-1-2,1-2,-1-1,-1-2,42-17,166-85,-231 106,639-347,-453 226,-198 127,0 0,0 0,0 0,0 0,-1 0,1 0,0 0,0 0,0 0,0 0,0 0,0 0,0 0,0 0,0 0,0 0,0 0,0 0,0 0,0 0,0-1,0 1,0 0,0 0,0 0,0 0,0 0,0 0,0 0,0 0,0 0,0 0,0 0,0 0,0 0,0 0,0 0,0 0,0 0,0 0,0-1,0 1,0 0,0 0,0 0,0 0,0 0,0 0,0 0,0 0,0 0,1 0,-1 0,0 0,0 0,0 0,0 0,0 0,-5 0,4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7.5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2,'0'0,"0"0,0 0,0 0,0 0,0 0,0 0,0 0,0-2,4 8,11 15,9 11,-1 2,31 59,-20 0,-4 1,25 133,-7-26,35 55,-80-250,-2-4,1 0,-1 0,0 1,0-1,-1 0,1 0,0 0,-1 1,1 2,6 10,-4-9,20 42,30 45,-44-80,0-1,0 1,2-1,-1-1,1 0,1-1,0 0,16 11,-22-19,-1 1,1-1,0 0,0 0,-1 0,1-1,0 0,0 0,1-1,-1 1,0-2,0 1,0 0,0-1,0 0,0-1,0 1,-1-1,8-3,10-6,1 0,-1-2,25-18,-24 15,88-55,126-83,-12-16,-180 126,-2-1,50-67,-12 14,-58 73,1 2,2 1,48-31,-18 13,-56 39,0 0,0 0,0 0,0 1,0-1,0 0,0 0,0 1,0-1,0 1,1-1,-1 1,0 0,0-1,1 1,-1 0,0 0,0 0,1-1,-1 2,0-1,0 0,1 0,-1 0,0 0,2 1,-2 1,1 0,-1-1,0 1,1 0,-1 0,0 0,0 0,0 0,-1 1,1-1,0 0,-1 0,1 5,1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17:28:07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1082-1AB5-4471-A3ED-2B5341D2C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5464A-F343-44AD-BF2B-28F7FA2CE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89F6-9FE3-49A0-954B-38622D5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D5C5-AA7F-47AA-ACAF-181CAC5E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532A-A808-45AA-AB43-BC432D89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14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89B-8DD0-4261-AD9E-7310231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E3A68-251C-4E45-92C6-ABE792EF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CA80-E1C3-4141-AC99-CEB6F5CC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E39E-2A09-4DF3-95E0-804EB4B0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CDBF-3AF8-45F9-A644-A0518343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6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72AEB-1A6E-43F4-8031-6BC03D61C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06A48-6812-46EF-9B73-DCC3ECF8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B927-4D64-479A-BD80-88EB21F4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3409-FF11-4E34-A81F-1A23C729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118B-5A7C-42E3-A5A4-14B50C34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49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797-A6FB-41FC-BF5D-131D42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0F43-1E50-49E5-B210-8C1FE1E0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36F6-7FE9-4755-815C-8C40D2F9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A4CD-927E-4EA4-8FD7-1668CC2D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6B6B-D92E-4E84-8D47-E0D781A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81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E052-E433-4204-B6AA-64DB93EE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C06E-D085-4772-BD86-E4CB8C88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D17B-C128-42BE-898B-2FA4576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D2D3-0417-40A9-826B-E9CFF6F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C71D-EEFA-4F66-B08D-1C7ACE3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0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1826-EA10-4CBE-8CEE-5A7ED293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5245-98C1-4369-A72E-719C0ABB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2401D-C3B2-4AD9-8D55-7C687D80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B142-FD73-4172-A66D-A98EB072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8945-842C-40FE-A670-BE1807C3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F4DEC-223F-40B8-8C47-DA2F270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4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28C9-8DCC-4BCE-850A-3E053455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66CD-6DD6-4D34-B61A-B654F470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0E437-107D-4CE2-A575-9B27A429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C00A2-2FCC-4296-9D02-E9D48550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5FDB1-7ADD-4883-98B4-135B6B3B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D34AF-24B9-4190-856F-39E44096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BBDCC-C73A-4105-8355-0D013486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A8D83-F176-4FFB-AB2C-DF6C2F27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65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50CF-28DA-4301-858B-5636A8CF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F2241-1BB8-4EE4-BCC4-3CDF996E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8B96B-AE40-4D23-89B2-9569A5CE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EA1B-C433-4D63-BB86-84DF50C7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6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1BDE8-47A8-4A2A-B6B7-107F6C47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C1DE-C5B3-49D0-BFED-59C1314C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C979-6BF6-4CB0-B1B7-2B69133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75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B279-6476-49C2-82F1-CC52B03B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2FC3-3579-4711-9D7D-722DB053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89714-25D4-4ED7-A930-8FEC1C9C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1031E-95D5-45E6-9F15-C79BC07E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EA344-3214-4745-93CA-76F1B583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A4F2-A5C5-4586-90C6-E8EAF456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18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D105-C8A9-4808-A949-F97D65E3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5ABA6-2D1D-4FA3-BE25-FDFEE1508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1574-F1C9-4A72-BB20-68ED89CD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48ED3-89E8-4CFB-AD48-867DEE83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120C-5664-43E3-B5EC-1CB2B5FA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F4CB1-8140-44E4-A7D8-9BC793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ABD5F-FC90-418D-8808-9D002423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9618-CAE7-49E9-96A1-C2E10D45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ECE6-6A52-4C1D-B85C-905703D25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CD55-8BE2-42D2-838E-8B88C81D98C4}" type="datetimeFigureOut">
              <a:rPr lang="en-CA" smtClean="0"/>
              <a:t>2021-06-17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8EB6-71E3-4DD9-8715-4CE86138D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B84F-3069-4F6A-8346-FC356A312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ABD-DC5C-4B63-B2C7-11486EFA56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EA1-4226-4C63-9F1F-71B4D39D1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90CFC-D25F-44C4-82FA-62F1A189C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DF81A-0194-4F51-A1B9-400E486E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5" t="5227" r="31819" b="52523"/>
          <a:stretch/>
        </p:blipFill>
        <p:spPr>
          <a:xfrm>
            <a:off x="1009496" y="923543"/>
            <a:ext cx="10538095" cy="5010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7F43BF-5BEF-45A2-BB5C-863A34129C37}"/>
                  </a:ext>
                </a:extLst>
              </p14:cNvPr>
              <p14:cNvContentPartPr/>
              <p14:nvPr/>
            </p14:nvContentPartPr>
            <p14:xfrm>
              <a:off x="-986591" y="3754525"/>
              <a:ext cx="952920" cy="12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7F43BF-5BEF-45A2-BB5C-863A34129C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5591" y="3745885"/>
                <a:ext cx="9705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D96DD5-C3A7-4399-AEDC-CE489A07E773}"/>
                  </a:ext>
                </a:extLst>
              </p14:cNvPr>
              <p14:cNvContentPartPr/>
              <p14:nvPr/>
            </p14:nvContentPartPr>
            <p14:xfrm>
              <a:off x="1315710" y="460941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D96DD5-C3A7-4399-AEDC-CE489A07E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070" y="46004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E9A6B01-281A-4518-BC9A-AE35259152EF}"/>
              </a:ext>
            </a:extLst>
          </p:cNvPr>
          <p:cNvGrpSpPr/>
          <p:nvPr/>
        </p:nvGrpSpPr>
        <p:grpSpPr>
          <a:xfrm>
            <a:off x="1516950" y="4240770"/>
            <a:ext cx="6496200" cy="1608120"/>
            <a:chOff x="1516950" y="4240770"/>
            <a:chExt cx="6496200" cy="16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DC26C4-ED61-4BBD-9EB8-7B81DBA8C21E}"/>
                    </a:ext>
                  </a:extLst>
                </p14:cNvPr>
                <p14:cNvContentPartPr/>
                <p14:nvPr/>
              </p14:nvContentPartPr>
              <p14:xfrm>
                <a:off x="1516950" y="4368570"/>
                <a:ext cx="259200" cy="27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DC26C4-ED61-4BBD-9EB8-7B81DBA8C2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07950" y="4359570"/>
                  <a:ext cx="276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F9F299-CC81-4EA2-83F9-BE2656672846}"/>
                    </a:ext>
                  </a:extLst>
                </p14:cNvPr>
                <p14:cNvContentPartPr/>
                <p14:nvPr/>
              </p14:nvContentPartPr>
              <p14:xfrm>
                <a:off x="1865070" y="4240770"/>
                <a:ext cx="374400" cy="69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F9F299-CC81-4EA2-83F9-BE26566728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56070" y="4232130"/>
                  <a:ext cx="3920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16BC1C-FEAD-4A6A-985E-7FC21DB69170}"/>
                    </a:ext>
                  </a:extLst>
                </p14:cNvPr>
                <p14:cNvContentPartPr/>
                <p14:nvPr/>
              </p14:nvContentPartPr>
              <p14:xfrm>
                <a:off x="2450790" y="4361730"/>
                <a:ext cx="695160" cy="43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16BC1C-FEAD-4A6A-985E-7FC21DB691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41790" y="4352730"/>
                  <a:ext cx="712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C637D8-E2ED-434D-B737-40801A4C39E2}"/>
                    </a:ext>
                  </a:extLst>
                </p14:cNvPr>
                <p14:cNvContentPartPr/>
                <p14:nvPr/>
              </p14:nvContentPartPr>
              <p14:xfrm>
                <a:off x="3828870" y="4521210"/>
                <a:ext cx="703080" cy="51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C637D8-E2ED-434D-B737-40801A4C3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9870" y="4512570"/>
                  <a:ext cx="720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76F5B7-8EB2-4B3B-B14E-F0AB76C6EF8B}"/>
                    </a:ext>
                  </a:extLst>
                </p14:cNvPr>
                <p14:cNvContentPartPr/>
                <p14:nvPr/>
              </p14:nvContentPartPr>
              <p14:xfrm>
                <a:off x="4610790" y="4752330"/>
                <a:ext cx="1412640" cy="64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76F5B7-8EB2-4B3B-B14E-F0AB76C6EF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01790" y="4743330"/>
                  <a:ext cx="14302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A25659-42D7-4C74-BE4F-9BF023B93B5D}"/>
                    </a:ext>
                  </a:extLst>
                </p14:cNvPr>
                <p14:cNvContentPartPr/>
                <p14:nvPr/>
              </p14:nvContentPartPr>
              <p14:xfrm>
                <a:off x="6214230" y="5126730"/>
                <a:ext cx="700560" cy="49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A25659-42D7-4C74-BE4F-9BF023B93B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05590" y="5117730"/>
                  <a:ext cx="718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122FF6-3BF3-4154-B5F8-CFC2B6E6096D}"/>
                    </a:ext>
                  </a:extLst>
                </p14:cNvPr>
                <p14:cNvContentPartPr/>
                <p14:nvPr/>
              </p14:nvContentPartPr>
              <p14:xfrm>
                <a:off x="7627590" y="555585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122FF6-3BF3-4154-B5F8-CFC2B6E609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8590" y="5547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9DEEE2-F9A4-4447-8003-65DEFE68326B}"/>
                    </a:ext>
                  </a:extLst>
                </p14:cNvPr>
                <p14:cNvContentPartPr/>
                <p14:nvPr/>
              </p14:nvContentPartPr>
              <p14:xfrm>
                <a:off x="7206030" y="5254530"/>
                <a:ext cx="807120" cy="594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9DEEE2-F9A4-4447-8003-65DEFE6832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97390" y="5245530"/>
                  <a:ext cx="824760" cy="61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E87853-87BD-4274-A844-04C4375CC4E9}"/>
                  </a:ext>
                </a:extLst>
              </p14:cNvPr>
              <p14:cNvContentPartPr/>
              <p14:nvPr/>
            </p14:nvContentPartPr>
            <p14:xfrm>
              <a:off x="8856990" y="5068410"/>
              <a:ext cx="492480" cy="78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E87853-87BD-4274-A844-04C4375CC4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47990" y="5059410"/>
                <a:ext cx="510120" cy="79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8F4838A-0AB3-4F22-806A-8E83765AD08F}"/>
              </a:ext>
            </a:extLst>
          </p:cNvPr>
          <p:cNvGrpSpPr/>
          <p:nvPr/>
        </p:nvGrpSpPr>
        <p:grpSpPr>
          <a:xfrm>
            <a:off x="8833230" y="2079690"/>
            <a:ext cx="1620000" cy="1123920"/>
            <a:chOff x="8833230" y="2079690"/>
            <a:chExt cx="1620000" cy="11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AAD359-85F5-4448-9B78-B9A9BB30906A}"/>
                    </a:ext>
                  </a:extLst>
                </p14:cNvPr>
                <p14:cNvContentPartPr/>
                <p14:nvPr/>
              </p14:nvContentPartPr>
              <p14:xfrm>
                <a:off x="8836470" y="2079690"/>
                <a:ext cx="1108440" cy="7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AAD359-85F5-4448-9B78-B9A9BB3090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27470" y="2071050"/>
                  <a:ext cx="1126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24AFEF-4239-4A82-9294-D232E74E1BE5}"/>
                    </a:ext>
                  </a:extLst>
                </p14:cNvPr>
                <p14:cNvContentPartPr/>
                <p14:nvPr/>
              </p14:nvContentPartPr>
              <p14:xfrm>
                <a:off x="8833230" y="2124690"/>
                <a:ext cx="371160" cy="23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24AFEF-4239-4A82-9294-D232E74E1B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4230" y="2115690"/>
                  <a:ext cx="388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A0B3A9-D82E-4BD2-AF21-7B763B0636D1}"/>
                    </a:ext>
                  </a:extLst>
                </p14:cNvPr>
                <p14:cNvContentPartPr/>
                <p14:nvPr/>
              </p14:nvContentPartPr>
              <p14:xfrm>
                <a:off x="8952750" y="2341410"/>
                <a:ext cx="148680" cy="14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A0B3A9-D82E-4BD2-AF21-7B763B0636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3750" y="2332770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FE5AE2-CA80-48A0-A799-B511D962F959}"/>
                    </a:ext>
                  </a:extLst>
                </p14:cNvPr>
                <p14:cNvContentPartPr/>
                <p14:nvPr/>
              </p14:nvContentPartPr>
              <p14:xfrm>
                <a:off x="8923590" y="2620410"/>
                <a:ext cx="1529640" cy="11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FE5AE2-CA80-48A0-A799-B511D962F9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14950" y="2611410"/>
                  <a:ext cx="1547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EB50EF-36B3-47AA-AFF7-9D799F2EDCE8}"/>
                    </a:ext>
                  </a:extLst>
                </p14:cNvPr>
                <p14:cNvContentPartPr/>
                <p14:nvPr/>
              </p14:nvContentPartPr>
              <p14:xfrm>
                <a:off x="9489510" y="2183010"/>
                <a:ext cx="513000" cy="102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EB50EF-36B3-47AA-AFF7-9D799F2EDC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0510" y="2174010"/>
                  <a:ext cx="530640" cy="10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49884F-EB37-421B-A9C1-5896AC515090}"/>
                  </a:ext>
                </a:extLst>
              </p14:cNvPr>
              <p14:cNvContentPartPr/>
              <p14:nvPr/>
            </p14:nvContentPartPr>
            <p14:xfrm>
              <a:off x="9737550" y="3120450"/>
              <a:ext cx="750600" cy="59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49884F-EB37-421B-A9C1-5896AC5150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8550" y="3111450"/>
                <a:ext cx="768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5BD718-FCDF-4A9D-A75E-EE097A54A29A}"/>
                  </a:ext>
                </a:extLst>
              </p14:cNvPr>
              <p14:cNvContentPartPr/>
              <p14:nvPr/>
            </p14:nvContentPartPr>
            <p14:xfrm>
              <a:off x="9777510" y="-302430"/>
              <a:ext cx="19080" cy="12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5BD718-FCDF-4A9D-A75E-EE097A54A2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68510" y="-311070"/>
                <a:ext cx="367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1CC94F-F17F-4B3D-88AA-57F978B0F61D}"/>
                  </a:ext>
                </a:extLst>
              </p14:cNvPr>
              <p14:cNvContentPartPr/>
              <p14:nvPr/>
            </p14:nvContentPartPr>
            <p14:xfrm>
              <a:off x="10032390" y="4408530"/>
              <a:ext cx="78120" cy="165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1CC94F-F17F-4B3D-88AA-57F978B0F6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23390" y="4399890"/>
                <a:ext cx="95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0786AF-F65E-42D7-8489-EC059D839488}"/>
                  </a:ext>
                </a:extLst>
              </p14:cNvPr>
              <p14:cNvContentPartPr/>
              <p14:nvPr/>
            </p14:nvContentPartPr>
            <p14:xfrm>
              <a:off x="9543150" y="4423650"/>
              <a:ext cx="225000" cy="92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0786AF-F65E-42D7-8489-EC059D8394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34150" y="4415010"/>
                <a:ext cx="242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80127D-E688-4501-9C53-12BB2987875E}"/>
                  </a:ext>
                </a:extLst>
              </p14:cNvPr>
              <p14:cNvContentPartPr/>
              <p14:nvPr/>
            </p14:nvContentPartPr>
            <p14:xfrm>
              <a:off x="9539550" y="3857370"/>
              <a:ext cx="262440" cy="272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80127D-E688-4501-9C53-12BB298787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30910" y="3848370"/>
                <a:ext cx="28008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36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MarineMammal DFO</dc:creator>
  <cp:lastModifiedBy>MarineMammal DFO</cp:lastModifiedBy>
  <cp:revision>3</cp:revision>
  <dcterms:created xsi:type="dcterms:W3CDTF">2021-06-17T17:26:33Z</dcterms:created>
  <dcterms:modified xsi:type="dcterms:W3CDTF">2021-06-17T20:59:45Z</dcterms:modified>
</cp:coreProperties>
</file>