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Amatic SC"/>
      <p:regular r:id="rId34"/>
      <p:bold r:id="rId35"/>
    </p:embeddedFont>
    <p:embeddedFont>
      <p:font typeface="Source Code Pro"/>
      <p:regular r:id="rId36"/>
      <p:bold r:id="rId37"/>
    </p:embeddedFont>
    <p:embeddedFont>
      <p:font typeface="Oswald"/>
      <p:regular r:id="rId38"/>
      <p:bold r:id="rId39"/>
    </p:embeddedFont>
    <p:embeddedFont>
      <p:font typeface="Source Sans Pr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7A78119-44BF-406D-A000-A13856EF3544}">
  <a:tblStyle styleId="{67A78119-44BF-406D-A000-A13856EF35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regular.fntdata"/><Relationship Id="rId20" Type="http://schemas.openxmlformats.org/officeDocument/2006/relationships/slide" Target="slides/slide14.xml"/><Relationship Id="rId42" Type="http://schemas.openxmlformats.org/officeDocument/2006/relationships/font" Target="fonts/SourceSansPro-italic.fntdata"/><Relationship Id="rId41" Type="http://schemas.openxmlformats.org/officeDocument/2006/relationships/font" Target="fonts/SourceSansPr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SourceSansPr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AmaticSC-bold.fntdata"/><Relationship Id="rId12" Type="http://schemas.openxmlformats.org/officeDocument/2006/relationships/slide" Target="slides/slide6.xml"/><Relationship Id="rId34" Type="http://schemas.openxmlformats.org/officeDocument/2006/relationships/font" Target="fonts/AmaticSC-regular.fntdata"/><Relationship Id="rId15" Type="http://schemas.openxmlformats.org/officeDocument/2006/relationships/slide" Target="slides/slide9.xml"/><Relationship Id="rId37" Type="http://schemas.openxmlformats.org/officeDocument/2006/relationships/font" Target="fonts/SourceCodePro-bold.fntdata"/><Relationship Id="rId14" Type="http://schemas.openxmlformats.org/officeDocument/2006/relationships/slide" Target="slides/slide8.xml"/><Relationship Id="rId36" Type="http://schemas.openxmlformats.org/officeDocument/2006/relationships/font" Target="fonts/SourceCodePro-regular.fntdata"/><Relationship Id="rId17" Type="http://schemas.openxmlformats.org/officeDocument/2006/relationships/slide" Target="slides/slide11.xml"/><Relationship Id="rId39" Type="http://schemas.openxmlformats.org/officeDocument/2006/relationships/font" Target="fonts/Oswald-bold.fntdata"/><Relationship Id="rId16" Type="http://schemas.openxmlformats.org/officeDocument/2006/relationships/slide" Target="slides/slide10.xml"/><Relationship Id="rId38" Type="http://schemas.openxmlformats.org/officeDocument/2006/relationships/font" Target="fonts/Oswal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Shape 7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-26775" y="2008375"/>
            <a:ext cx="9210650" cy="3172625"/>
          </a:xfrm>
          <a:custGeom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-26775" y="2139700"/>
            <a:ext cx="9210650" cy="3041300"/>
          </a:xfrm>
          <a:custGeom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6" name="Shape 86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87" name="Shape 87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88" name="Shape 88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89" name="Shape 89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90" name="Shape 9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Shape 115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-26775" y="2008375"/>
            <a:ext cx="9210650" cy="3172625"/>
          </a:xfrm>
          <a:custGeom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2" name="Shape 122"/>
          <p:cNvSpPr/>
          <p:nvPr/>
        </p:nvSpPr>
        <p:spPr>
          <a:xfrm>
            <a:off x="-26775" y="2139700"/>
            <a:ext cx="9210650" cy="3041300"/>
          </a:xfrm>
          <a:custGeom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3" name="Shape 12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127" name="Shape 127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28" name="Shape 128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29" name="Shape 129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130" name="Shape 130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131" name="Shape 13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Shape 156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ts val="3000"/>
              <a:buChar char="◉"/>
              <a:defRPr i="1" sz="3000"/>
            </a:lvl1pPr>
            <a:lvl2pPr lvl="1" rtl="0" algn="ctr">
              <a:spcBef>
                <a:spcPts val="0"/>
              </a:spcBef>
              <a:buSzPts val="3000"/>
              <a:buChar char="◉"/>
              <a:defRPr i="1" sz="3000"/>
            </a:lvl2pPr>
            <a:lvl3pPr lvl="2" rtl="0" algn="ctr">
              <a:spcBef>
                <a:spcPts val="0"/>
              </a:spcBef>
              <a:buSzPts val="3000"/>
              <a:buChar char="■"/>
              <a:defRPr i="1" sz="3000"/>
            </a:lvl3pPr>
            <a:lvl4pPr lvl="3" rtl="0" algn="ctr">
              <a:spcBef>
                <a:spcPts val="0"/>
              </a:spcBef>
              <a:buSzPts val="3000"/>
              <a:buChar char="●"/>
              <a:defRPr i="1" sz="3000"/>
            </a:lvl4pPr>
            <a:lvl5pPr lvl="4" rtl="0" algn="ctr">
              <a:spcBef>
                <a:spcPts val="0"/>
              </a:spcBef>
              <a:buSzPts val="3000"/>
              <a:buChar char="○"/>
              <a:defRPr i="1" sz="3000"/>
            </a:lvl5pPr>
            <a:lvl6pPr lvl="5" rtl="0" algn="ctr">
              <a:spcBef>
                <a:spcPts val="0"/>
              </a:spcBef>
              <a:buSzPts val="3000"/>
              <a:buChar char="■"/>
              <a:defRPr i="1" sz="3000"/>
            </a:lvl6pPr>
            <a:lvl7pPr lvl="6" rtl="0" algn="ctr">
              <a:spcBef>
                <a:spcPts val="0"/>
              </a:spcBef>
              <a:buSzPts val="3000"/>
              <a:buChar char="●"/>
              <a:defRPr i="1" sz="3000"/>
            </a:lvl7pPr>
            <a:lvl8pPr lvl="7" rtl="0" algn="ctr">
              <a:spcBef>
                <a:spcPts val="0"/>
              </a:spcBef>
              <a:buSzPts val="3000"/>
              <a:buChar char="○"/>
              <a:defRPr i="1" sz="3000"/>
            </a:lvl8pPr>
            <a:lvl9pPr lvl="8" rtl="0" algn="ctr">
              <a:spcBef>
                <a:spcPts val="0"/>
              </a:spcBef>
              <a:buSzPts val="3000"/>
              <a:buChar char="■"/>
              <a:defRPr i="1" sz="3000"/>
            </a:lvl9pPr>
          </a:lstStyle>
          <a:p/>
        </p:txBody>
      </p:sp>
      <p:sp>
        <p:nvSpPr>
          <p:cNvPr id="164" name="Shape 16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65" name="Shape 165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6" name="Shape 166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7" name="Shape 16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0" name="Shape 17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71" name="Shape 171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72" name="Shape 172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73" name="Shape 173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174" name="Shape 174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5" name="Shape 17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Shape 20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2000"/>
              <a:buNone/>
              <a:defRPr/>
            </a:lvl1pPr>
            <a:lvl2pPr lvl="1" rtl="0">
              <a:spcBef>
                <a:spcPts val="0"/>
              </a:spcBef>
              <a:buSzPts val="2000"/>
              <a:buNone/>
              <a:defRPr/>
            </a:lvl2pPr>
            <a:lvl3pPr lvl="2" rtl="0">
              <a:spcBef>
                <a:spcPts val="0"/>
              </a:spcBef>
              <a:buSzPts val="2000"/>
              <a:buNone/>
              <a:defRPr/>
            </a:lvl3pPr>
            <a:lvl4pPr lvl="3" rtl="0">
              <a:spcBef>
                <a:spcPts val="0"/>
              </a:spcBef>
              <a:buSzPts val="2000"/>
              <a:buNone/>
              <a:defRPr/>
            </a:lvl4pPr>
            <a:lvl5pPr lvl="4" rtl="0">
              <a:spcBef>
                <a:spcPts val="0"/>
              </a:spcBef>
              <a:buSzPts val="2000"/>
              <a:buNone/>
              <a:defRPr/>
            </a:lvl5pPr>
            <a:lvl6pPr lvl="5" rtl="0">
              <a:spcBef>
                <a:spcPts val="0"/>
              </a:spcBef>
              <a:buSzPts val="2000"/>
              <a:buNone/>
              <a:defRPr/>
            </a:lvl6pPr>
            <a:lvl7pPr lvl="6" rtl="0">
              <a:spcBef>
                <a:spcPts val="0"/>
              </a:spcBef>
              <a:buSzPts val="2000"/>
              <a:buNone/>
              <a:defRPr/>
            </a:lvl7pPr>
            <a:lvl8pPr lvl="7" rtl="0">
              <a:spcBef>
                <a:spcPts val="0"/>
              </a:spcBef>
              <a:buSzPts val="2000"/>
              <a:buNone/>
              <a:defRPr/>
            </a:lvl8pPr>
            <a:lvl9pPr lvl="8" rtl="0">
              <a:spcBef>
                <a:spcPts val="0"/>
              </a:spcBef>
              <a:buSzPts val="2000"/>
              <a:buNone/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000"/>
              <a:buChar char="◉"/>
              <a:defRPr/>
            </a:lvl1pPr>
            <a:lvl2pPr lvl="1" rtl="0">
              <a:spcBef>
                <a:spcPts val="0"/>
              </a:spcBef>
              <a:buSzPts val="1800"/>
              <a:buChar char="◉"/>
              <a:defRPr/>
            </a:lvl2pPr>
            <a:lvl3pPr lvl="2" rtl="0">
              <a:spcBef>
                <a:spcPts val="0"/>
              </a:spcBef>
              <a:buSzPts val="18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/>
            </a:lvl5pPr>
            <a:lvl6pPr lvl="5" rtl="0">
              <a:spcBef>
                <a:spcPts val="0"/>
              </a:spcBef>
              <a:buSzPts val="1800"/>
              <a:buChar char="■"/>
              <a:defRPr/>
            </a:lvl6pPr>
            <a:lvl7pPr lvl="6" rtl="0">
              <a:spcBef>
                <a:spcPts val="0"/>
              </a:spcBef>
              <a:buSzPts val="1800"/>
              <a:buChar char="●"/>
              <a:defRPr/>
            </a:lvl7pPr>
            <a:lvl8pPr lvl="7" rtl="0">
              <a:spcBef>
                <a:spcPts val="0"/>
              </a:spcBef>
              <a:buSzPts val="1800"/>
              <a:buChar char="○"/>
              <a:defRPr/>
            </a:lvl8pPr>
            <a:lvl9pPr lvl="8" rtl="0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07" name="Shape 207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Shape 208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Shape 20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2" name="Shape 21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Shape 213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14" name="Shape 214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15" name="Shape 215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16" name="Shape 21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7" name="Shape 21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Shape 24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2000"/>
              <a:buNone/>
              <a:defRPr/>
            </a:lvl1pPr>
            <a:lvl2pPr lvl="1" rtl="0">
              <a:spcBef>
                <a:spcPts val="0"/>
              </a:spcBef>
              <a:buSzPts val="2000"/>
              <a:buNone/>
              <a:defRPr/>
            </a:lvl2pPr>
            <a:lvl3pPr lvl="2" rtl="0">
              <a:spcBef>
                <a:spcPts val="0"/>
              </a:spcBef>
              <a:buSzPts val="2000"/>
              <a:buNone/>
              <a:defRPr/>
            </a:lvl3pPr>
            <a:lvl4pPr lvl="3" rtl="0">
              <a:spcBef>
                <a:spcPts val="0"/>
              </a:spcBef>
              <a:buSzPts val="2000"/>
              <a:buNone/>
              <a:defRPr/>
            </a:lvl4pPr>
            <a:lvl5pPr lvl="4" rtl="0">
              <a:spcBef>
                <a:spcPts val="0"/>
              </a:spcBef>
              <a:buSzPts val="2000"/>
              <a:buNone/>
              <a:defRPr/>
            </a:lvl5pPr>
            <a:lvl6pPr lvl="5" rtl="0">
              <a:spcBef>
                <a:spcPts val="0"/>
              </a:spcBef>
              <a:buSzPts val="2000"/>
              <a:buNone/>
              <a:defRPr/>
            </a:lvl6pPr>
            <a:lvl7pPr lvl="6" rtl="0">
              <a:spcBef>
                <a:spcPts val="0"/>
              </a:spcBef>
              <a:buSzPts val="2000"/>
              <a:buNone/>
              <a:defRPr/>
            </a:lvl7pPr>
            <a:lvl8pPr lvl="7" rtl="0">
              <a:spcBef>
                <a:spcPts val="0"/>
              </a:spcBef>
              <a:buSzPts val="2000"/>
              <a:buNone/>
              <a:defRPr/>
            </a:lvl8pPr>
            <a:lvl9pPr lvl="8" rtl="0">
              <a:spcBef>
                <a:spcPts val="0"/>
              </a:spcBef>
              <a:buSzPts val="2000"/>
              <a:buNone/>
              <a:defRPr/>
            </a:lvl9pPr>
          </a:lstStyle>
          <a:p/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◉"/>
              <a:defRPr sz="1800"/>
            </a:lvl1pPr>
            <a:lvl2pPr lvl="1" rtl="0">
              <a:spcBef>
                <a:spcPts val="0"/>
              </a:spcBef>
              <a:buSzPts val="1800"/>
              <a:buChar char="◉"/>
              <a:defRPr/>
            </a:lvl2pPr>
            <a:lvl3pPr lvl="2" rtl="0">
              <a:spcBef>
                <a:spcPts val="0"/>
              </a:spcBef>
              <a:buSzPts val="18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/>
            </a:lvl5pPr>
            <a:lvl6pPr lvl="5" rtl="0">
              <a:spcBef>
                <a:spcPts val="0"/>
              </a:spcBef>
              <a:buSzPts val="1800"/>
              <a:buChar char="■"/>
              <a:defRPr/>
            </a:lvl6pPr>
            <a:lvl7pPr lvl="6" rtl="0">
              <a:spcBef>
                <a:spcPts val="0"/>
              </a:spcBef>
              <a:buSzPts val="1800"/>
              <a:buChar char="●"/>
              <a:defRPr/>
            </a:lvl7pPr>
            <a:lvl8pPr lvl="7" rtl="0">
              <a:spcBef>
                <a:spcPts val="0"/>
              </a:spcBef>
              <a:buSzPts val="1800"/>
              <a:buChar char="○"/>
              <a:defRPr/>
            </a:lvl8pPr>
            <a:lvl9pPr lvl="8" rtl="0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49" name="Shape 249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◉"/>
              <a:defRPr sz="1800"/>
            </a:lvl1pPr>
            <a:lvl2pPr lvl="1" rtl="0">
              <a:spcBef>
                <a:spcPts val="0"/>
              </a:spcBef>
              <a:buSzPts val="1800"/>
              <a:buChar char="◉"/>
              <a:defRPr/>
            </a:lvl2pPr>
            <a:lvl3pPr lvl="2" rtl="0">
              <a:spcBef>
                <a:spcPts val="0"/>
              </a:spcBef>
              <a:buSzPts val="18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/>
            </a:lvl5pPr>
            <a:lvl6pPr lvl="5" rtl="0">
              <a:spcBef>
                <a:spcPts val="0"/>
              </a:spcBef>
              <a:buSzPts val="1800"/>
              <a:buChar char="■"/>
              <a:defRPr/>
            </a:lvl6pPr>
            <a:lvl7pPr lvl="6" rtl="0">
              <a:spcBef>
                <a:spcPts val="0"/>
              </a:spcBef>
              <a:buSzPts val="1800"/>
              <a:buChar char="●"/>
              <a:defRPr/>
            </a:lvl7pPr>
            <a:lvl8pPr lvl="7" rtl="0">
              <a:spcBef>
                <a:spcPts val="0"/>
              </a:spcBef>
              <a:buSzPts val="1800"/>
              <a:buChar char="○"/>
              <a:defRPr/>
            </a:lvl8pPr>
            <a:lvl9pPr lvl="8" rtl="0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50" name="Shape 250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1" name="Shape 251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2" name="Shape 25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5" name="Shape 25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6" name="Shape 256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57" name="Shape 257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58" name="Shape 258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59" name="Shape 25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60" name="Shape 26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Shape 28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2000"/>
              <a:buNone/>
              <a:defRPr/>
            </a:lvl1pPr>
            <a:lvl2pPr lvl="1" rtl="0">
              <a:spcBef>
                <a:spcPts val="0"/>
              </a:spcBef>
              <a:buSzPts val="2000"/>
              <a:buNone/>
              <a:defRPr/>
            </a:lvl2pPr>
            <a:lvl3pPr lvl="2" rtl="0">
              <a:spcBef>
                <a:spcPts val="0"/>
              </a:spcBef>
              <a:buSzPts val="2000"/>
              <a:buNone/>
              <a:defRPr/>
            </a:lvl3pPr>
            <a:lvl4pPr lvl="3" rtl="0">
              <a:spcBef>
                <a:spcPts val="0"/>
              </a:spcBef>
              <a:buSzPts val="2000"/>
              <a:buNone/>
              <a:defRPr/>
            </a:lvl4pPr>
            <a:lvl5pPr lvl="4" rtl="0">
              <a:spcBef>
                <a:spcPts val="0"/>
              </a:spcBef>
              <a:buSzPts val="2000"/>
              <a:buNone/>
              <a:defRPr/>
            </a:lvl5pPr>
            <a:lvl6pPr lvl="5" rtl="0">
              <a:spcBef>
                <a:spcPts val="0"/>
              </a:spcBef>
              <a:buSzPts val="2000"/>
              <a:buNone/>
              <a:defRPr/>
            </a:lvl6pPr>
            <a:lvl7pPr lvl="6" rtl="0">
              <a:spcBef>
                <a:spcPts val="0"/>
              </a:spcBef>
              <a:buSzPts val="2000"/>
              <a:buNone/>
              <a:defRPr/>
            </a:lvl7pPr>
            <a:lvl8pPr lvl="7" rtl="0">
              <a:spcBef>
                <a:spcPts val="0"/>
              </a:spcBef>
              <a:buSzPts val="2000"/>
              <a:buNone/>
              <a:defRPr/>
            </a:lvl8pPr>
            <a:lvl9pPr lvl="8" rtl="0">
              <a:spcBef>
                <a:spcPts val="0"/>
              </a:spcBef>
              <a:buSzPts val="2000"/>
              <a:buNone/>
              <a:defRPr/>
            </a:lvl9pPr>
          </a:lstStyle>
          <a:p/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600"/>
              <a:buChar char="◉"/>
              <a:defRPr sz="1600"/>
            </a:lvl1pPr>
            <a:lvl2pPr lvl="1" rtl="0">
              <a:spcBef>
                <a:spcPts val="0"/>
              </a:spcBef>
              <a:buSzPts val="1600"/>
              <a:buChar char="◉"/>
              <a:defRPr sz="1600"/>
            </a:lvl2pPr>
            <a:lvl3pPr lvl="2" rtl="0">
              <a:spcBef>
                <a:spcPts val="0"/>
              </a:spcBef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buSzPts val="1600"/>
              <a:buChar char="■"/>
              <a:defRPr sz="1600"/>
            </a:lvl9pPr>
          </a:lstStyle>
          <a:p/>
        </p:txBody>
      </p:sp>
      <p:sp>
        <p:nvSpPr>
          <p:cNvPr id="292" name="Shape 292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600"/>
              <a:buChar char="◉"/>
              <a:defRPr sz="1600"/>
            </a:lvl1pPr>
            <a:lvl2pPr lvl="1" rtl="0">
              <a:spcBef>
                <a:spcPts val="0"/>
              </a:spcBef>
              <a:buSzPts val="1600"/>
              <a:buChar char="◉"/>
              <a:defRPr sz="1600"/>
            </a:lvl2pPr>
            <a:lvl3pPr lvl="2" rtl="0">
              <a:spcBef>
                <a:spcPts val="0"/>
              </a:spcBef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buSzPts val="1600"/>
              <a:buChar char="■"/>
              <a:defRPr sz="1600"/>
            </a:lvl9pPr>
          </a:lstStyle>
          <a:p/>
        </p:txBody>
      </p:sp>
      <p:sp>
        <p:nvSpPr>
          <p:cNvPr id="293" name="Shape 293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600"/>
              <a:buChar char="◉"/>
              <a:defRPr sz="1600"/>
            </a:lvl1pPr>
            <a:lvl2pPr lvl="1" rtl="0">
              <a:spcBef>
                <a:spcPts val="0"/>
              </a:spcBef>
              <a:buSzPts val="1600"/>
              <a:buChar char="◉"/>
              <a:defRPr sz="1600"/>
            </a:lvl2pPr>
            <a:lvl3pPr lvl="2" rtl="0">
              <a:spcBef>
                <a:spcPts val="0"/>
              </a:spcBef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buSzPts val="1600"/>
              <a:buChar char="■"/>
              <a:defRPr sz="1600"/>
            </a:lvl9pPr>
          </a:lstStyle>
          <a:p/>
        </p:txBody>
      </p:sp>
      <p:sp>
        <p:nvSpPr>
          <p:cNvPr id="294" name="Shape 294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Shape 295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Shape 29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99" name="Shape 29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Shape 300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01" name="Shape 301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02" name="Shape 302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303" name="Shape 303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4" name="Shape 30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Shape 32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2000"/>
              <a:buNone/>
              <a:defRPr/>
            </a:lvl1pPr>
            <a:lvl2pPr lvl="1" rtl="0">
              <a:spcBef>
                <a:spcPts val="0"/>
              </a:spcBef>
              <a:buSzPts val="2000"/>
              <a:buNone/>
              <a:defRPr/>
            </a:lvl2pPr>
            <a:lvl3pPr lvl="2" rtl="0">
              <a:spcBef>
                <a:spcPts val="0"/>
              </a:spcBef>
              <a:buSzPts val="2000"/>
              <a:buNone/>
              <a:defRPr/>
            </a:lvl3pPr>
            <a:lvl4pPr lvl="3" rtl="0">
              <a:spcBef>
                <a:spcPts val="0"/>
              </a:spcBef>
              <a:buSzPts val="2000"/>
              <a:buNone/>
              <a:defRPr/>
            </a:lvl4pPr>
            <a:lvl5pPr lvl="4" rtl="0">
              <a:spcBef>
                <a:spcPts val="0"/>
              </a:spcBef>
              <a:buSzPts val="2000"/>
              <a:buNone/>
              <a:defRPr/>
            </a:lvl5pPr>
            <a:lvl6pPr lvl="5" rtl="0">
              <a:spcBef>
                <a:spcPts val="0"/>
              </a:spcBef>
              <a:buSzPts val="2000"/>
              <a:buNone/>
              <a:defRPr/>
            </a:lvl6pPr>
            <a:lvl7pPr lvl="6" rtl="0">
              <a:spcBef>
                <a:spcPts val="0"/>
              </a:spcBef>
              <a:buSzPts val="2000"/>
              <a:buNone/>
              <a:defRPr/>
            </a:lvl7pPr>
            <a:lvl8pPr lvl="7" rtl="0">
              <a:spcBef>
                <a:spcPts val="0"/>
              </a:spcBef>
              <a:buSzPts val="2000"/>
              <a:buNone/>
              <a:defRPr/>
            </a:lvl8pPr>
            <a:lvl9pPr lvl="8" rtl="0">
              <a:spcBef>
                <a:spcPts val="0"/>
              </a:spcBef>
              <a:buSzPts val="2000"/>
              <a:buNone/>
              <a:defRPr/>
            </a:lvl9pPr>
          </a:lstStyle>
          <a:p/>
        </p:txBody>
      </p:sp>
      <p:sp>
        <p:nvSpPr>
          <p:cNvPr id="335" name="Shape 335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6" name="Shape 336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Shape 33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40" name="Shape 34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Shape 341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42" name="Shape 342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43" name="Shape 343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344" name="Shape 344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Shape 34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Shape 37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360"/>
              </a:spcBef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/>
        </p:txBody>
      </p:sp>
      <p:sp>
        <p:nvSpPr>
          <p:cNvPr id="376" name="Shape 376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7" name="Shape 377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8" name="Shape 37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2" name="Shape 382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83" name="Shape 383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84" name="Shape 384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385" name="Shape 38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6" name="Shape 38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Shape 411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7" name="Shape 417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8" name="Shape 41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1" name="Shape 421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422" name="Shape 422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23" name="Shape 423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24" name="Shape 424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425" name="Shape 42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426" name="Shape 42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Shape 451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All graph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/>
        </p:nvSpPr>
        <p:spPr>
          <a:xfrm>
            <a:off x="-20075" y="636775"/>
            <a:ext cx="9203950" cy="4550900"/>
          </a:xfrm>
          <a:custGeom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57" name="Shape 457"/>
          <p:cNvSpPr/>
          <p:nvPr/>
        </p:nvSpPr>
        <p:spPr>
          <a:xfrm>
            <a:off x="-33475" y="768100"/>
            <a:ext cx="9210650" cy="4406200"/>
          </a:xfrm>
          <a:custGeom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58" name="Shape 458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1" name="Shape 46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62" name="Shape 462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63" name="Shape 463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64" name="Shape 464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465" name="Shape 465"/>
          <p:cNvGrpSpPr/>
          <p:nvPr/>
        </p:nvGrpSpPr>
        <p:grpSpPr>
          <a:xfrm>
            <a:off x="-42837" y="633488"/>
            <a:ext cx="9229575" cy="642788"/>
            <a:chOff x="-42837" y="4443488"/>
            <a:chExt cx="9229575" cy="642788"/>
          </a:xfrm>
        </p:grpSpPr>
        <p:sp>
          <p:nvSpPr>
            <p:cNvPr id="466" name="Shape 46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Shape 49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mpletely blank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4200"/>
              <a:buNone/>
              <a:defRPr/>
            </a:lvl1pPr>
            <a:lvl2pPr lvl="1" rtl="0">
              <a:spcBef>
                <a:spcPts val="0"/>
              </a:spcBef>
              <a:buSzPts val="4200"/>
              <a:buNone/>
              <a:defRPr/>
            </a:lvl2pPr>
            <a:lvl3pPr lvl="2" rtl="0">
              <a:spcBef>
                <a:spcPts val="0"/>
              </a:spcBef>
              <a:buSzPts val="4200"/>
              <a:buNone/>
              <a:defRPr/>
            </a:lvl3pPr>
            <a:lvl4pPr lvl="3" rtl="0">
              <a:spcBef>
                <a:spcPts val="0"/>
              </a:spcBef>
              <a:buSzPts val="4200"/>
              <a:buNone/>
              <a:defRPr/>
            </a:lvl4pPr>
            <a:lvl5pPr lvl="4" rtl="0">
              <a:spcBef>
                <a:spcPts val="0"/>
              </a:spcBef>
              <a:buSzPts val="4200"/>
              <a:buNone/>
              <a:defRPr/>
            </a:lvl5pPr>
            <a:lvl6pPr lvl="5" rtl="0">
              <a:spcBef>
                <a:spcPts val="0"/>
              </a:spcBef>
              <a:buSzPts val="4200"/>
              <a:buNone/>
              <a:defRPr/>
            </a:lvl6pPr>
            <a:lvl7pPr lvl="6" rtl="0">
              <a:spcBef>
                <a:spcPts val="0"/>
              </a:spcBef>
              <a:buSzPts val="4200"/>
              <a:buNone/>
              <a:defRPr/>
            </a:lvl7pPr>
            <a:lvl8pPr lvl="7" rtl="0">
              <a:spcBef>
                <a:spcPts val="0"/>
              </a:spcBef>
              <a:buSzPts val="4200"/>
              <a:buNone/>
              <a:defRPr/>
            </a:lvl8pPr>
            <a:lvl9pPr lvl="8" rtl="0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4200"/>
              <a:buNone/>
              <a:defRPr/>
            </a:lvl1pPr>
            <a:lvl2pPr lvl="1" rtl="0">
              <a:spcBef>
                <a:spcPts val="0"/>
              </a:spcBef>
              <a:buSzPts val="4200"/>
              <a:buNone/>
              <a:defRPr/>
            </a:lvl2pPr>
            <a:lvl3pPr lvl="2" rtl="0">
              <a:spcBef>
                <a:spcPts val="0"/>
              </a:spcBef>
              <a:buSzPts val="4200"/>
              <a:buNone/>
              <a:defRPr/>
            </a:lvl3pPr>
            <a:lvl4pPr lvl="3" rtl="0">
              <a:spcBef>
                <a:spcPts val="0"/>
              </a:spcBef>
              <a:buSzPts val="4200"/>
              <a:buNone/>
              <a:defRPr/>
            </a:lvl4pPr>
            <a:lvl5pPr lvl="4" rtl="0">
              <a:spcBef>
                <a:spcPts val="0"/>
              </a:spcBef>
              <a:buSzPts val="4200"/>
              <a:buNone/>
              <a:defRPr/>
            </a:lvl5pPr>
            <a:lvl6pPr lvl="5" rtl="0">
              <a:spcBef>
                <a:spcPts val="0"/>
              </a:spcBef>
              <a:buSzPts val="4200"/>
              <a:buNone/>
              <a:defRPr/>
            </a:lvl6pPr>
            <a:lvl7pPr lvl="6" rtl="0">
              <a:spcBef>
                <a:spcPts val="0"/>
              </a:spcBef>
              <a:buSzPts val="4200"/>
              <a:buNone/>
              <a:defRPr/>
            </a:lvl7pPr>
            <a:lvl8pPr lvl="7" rtl="0">
              <a:spcBef>
                <a:spcPts val="0"/>
              </a:spcBef>
              <a:buSzPts val="4200"/>
              <a:buNone/>
              <a:defRPr/>
            </a:lvl8pPr>
            <a:lvl9pPr lvl="8" rtl="0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4000"/>
              <a:buNone/>
              <a:defRPr sz="4000"/>
            </a:lvl1pPr>
            <a:lvl2pPr lvl="1" rtl="0">
              <a:spcBef>
                <a:spcPts val="0"/>
              </a:spcBef>
              <a:buSzPts val="4000"/>
              <a:buNone/>
              <a:defRPr sz="4000"/>
            </a:lvl2pPr>
            <a:lvl3pPr lvl="2" rtl="0">
              <a:spcBef>
                <a:spcPts val="0"/>
              </a:spcBef>
              <a:buSzPts val="4000"/>
              <a:buNone/>
              <a:defRPr sz="4000"/>
            </a:lvl3pPr>
            <a:lvl4pPr lvl="3" rtl="0">
              <a:spcBef>
                <a:spcPts val="0"/>
              </a:spcBef>
              <a:buSzPts val="4000"/>
              <a:buNone/>
              <a:defRPr sz="4000"/>
            </a:lvl4pPr>
            <a:lvl5pPr lvl="4" rtl="0">
              <a:spcBef>
                <a:spcPts val="0"/>
              </a:spcBef>
              <a:buSzPts val="4000"/>
              <a:buNone/>
              <a:defRPr sz="4000"/>
            </a:lvl5pPr>
            <a:lvl6pPr lvl="5" rtl="0">
              <a:spcBef>
                <a:spcPts val="0"/>
              </a:spcBef>
              <a:buSzPts val="4000"/>
              <a:buNone/>
              <a:defRPr sz="4000"/>
            </a:lvl6pPr>
            <a:lvl7pPr lvl="6" rtl="0">
              <a:spcBef>
                <a:spcPts val="0"/>
              </a:spcBef>
              <a:buSzPts val="4000"/>
              <a:buNone/>
              <a:defRPr sz="4000"/>
            </a:lvl7pPr>
            <a:lvl8pPr lvl="7" rtl="0">
              <a:spcBef>
                <a:spcPts val="0"/>
              </a:spcBef>
              <a:buSzPts val="4000"/>
              <a:buNone/>
              <a:defRPr sz="4000"/>
            </a:lvl8pPr>
            <a:lvl9pPr lvl="8" rtl="0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 sz="3000"/>
            </a:lvl1pPr>
            <a:lvl2pPr lvl="1" rtl="0">
              <a:spcBef>
                <a:spcPts val="0"/>
              </a:spcBef>
              <a:buSzPts val="3000"/>
              <a:buNone/>
              <a:defRPr sz="3000"/>
            </a:lvl2pPr>
            <a:lvl3pPr lvl="2" rtl="0">
              <a:spcBef>
                <a:spcPts val="0"/>
              </a:spcBef>
              <a:buSzPts val="3000"/>
              <a:buNone/>
              <a:defRPr sz="3000"/>
            </a:lvl3pPr>
            <a:lvl4pPr lvl="3" rtl="0">
              <a:spcBef>
                <a:spcPts val="0"/>
              </a:spcBef>
              <a:buSzPts val="3000"/>
              <a:buNone/>
              <a:defRPr sz="3000"/>
            </a:lvl4pPr>
            <a:lvl5pPr lvl="4" rtl="0">
              <a:spcBef>
                <a:spcPts val="0"/>
              </a:spcBef>
              <a:buSzPts val="3000"/>
              <a:buNone/>
              <a:defRPr sz="3000"/>
            </a:lvl5pPr>
            <a:lvl6pPr lvl="5" rtl="0">
              <a:spcBef>
                <a:spcPts val="0"/>
              </a:spcBef>
              <a:buSzPts val="3000"/>
              <a:buNone/>
              <a:defRPr sz="3000"/>
            </a:lvl6pPr>
            <a:lvl7pPr lvl="6" rtl="0">
              <a:spcBef>
                <a:spcPts val="0"/>
              </a:spcBef>
              <a:buSzPts val="3000"/>
              <a:buNone/>
              <a:defRPr sz="3000"/>
            </a:lvl7pPr>
            <a:lvl8pPr lvl="7" rtl="0">
              <a:spcBef>
                <a:spcPts val="0"/>
              </a:spcBef>
              <a:buSzPts val="3000"/>
              <a:buNone/>
              <a:defRPr sz="3000"/>
            </a:lvl8pPr>
            <a:lvl9pPr lvl="8" rtl="0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Shape 53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54" name="Shape 54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5" name="Shape 55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6" name="Shape 56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7" name="Shape 57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8" name="Shape 58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9" name="Shape 59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0" name="Shape 60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1" name="Shape 6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4" name="Shape 64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5" name="Shape 65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66" name="Shape 66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67" name="Shape 67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68" name="Shape 68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69" name="Shape 69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1" name="Shape 7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2" name="Shape 72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3" name="Shape 73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480"/>
              </a:spcBef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480"/>
              </a:spcBef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360"/>
              </a:spcBef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360"/>
              </a:spcBef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360"/>
              </a:spcBef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360"/>
              </a:spcBef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360"/>
              </a:spcBef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360"/>
              </a:spcBef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1827adb9de_0_924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slidemodel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Ev3 sensors</a:t>
            </a:r>
          </a:p>
        </p:txBody>
      </p:sp>
      <p:sp>
        <p:nvSpPr>
          <p:cNvPr id="501" name="Shape 501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10.06.2016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x="141975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EV3 Motors</a:t>
            </a:r>
          </a:p>
        </p:txBody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ts val="2000"/>
              <a:buChar char="◉"/>
            </a:pPr>
            <a:r>
              <a:rPr lang="en-GB"/>
              <a:t>Two types of motors: the </a:t>
            </a:r>
            <a:r>
              <a:rPr lang="en-GB" u="sng"/>
              <a:t>large motor</a:t>
            </a:r>
            <a:r>
              <a:rPr lang="en-GB"/>
              <a:t> and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	the </a:t>
            </a:r>
            <a:r>
              <a:rPr lang="en-GB" u="sng"/>
              <a:t>medium motor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The large motor is a strong and powerful full motor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The medium motor is a less powerful motor but runs at a higher revolution rate.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◉"/>
            </a:pPr>
            <a:r>
              <a:rPr lang="en-GB"/>
              <a:t>The medium motor is smaller and lighter to allow more construction options.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107370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Tips</a:t>
            </a:r>
          </a:p>
        </p:txBody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1073700" y="1349925"/>
            <a:ext cx="6996600" cy="192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For driving the robot, use the </a:t>
            </a:r>
            <a:r>
              <a:rPr b="1" lang="en-GB"/>
              <a:t>B &amp; C </a:t>
            </a:r>
            <a:r>
              <a:rPr lang="en-GB"/>
              <a:t>motor ports; the </a:t>
            </a:r>
            <a:r>
              <a:rPr b="1" lang="en-GB"/>
              <a:t>A &amp; D </a:t>
            </a:r>
            <a:r>
              <a:rPr lang="en-GB"/>
              <a:t>ports should be used for the robot’s arm.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Using full motor power (100%) may cause erratic robot movement, use 75% or less.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Conversely, too little power (below 25%) may cause the robot to stall.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Brake at the end of each </a:t>
            </a:r>
            <a:r>
              <a:rPr b="1" lang="en-GB"/>
              <a:t>MOVE</a:t>
            </a:r>
            <a:r>
              <a:rPr lang="en-GB"/>
              <a:t> block in order to allow the robot to self correct and achieve more precise, accurate moves.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◉"/>
            </a:pPr>
            <a:r>
              <a:rPr lang="en-GB"/>
              <a:t>REMEMBER: the tradeoff between speed and accuracy!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idx="4294967295" type="ctrTitle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10000"/>
              <a:t>HELLO!</a:t>
            </a:r>
          </a:p>
        </p:txBody>
      </p:sp>
      <p:sp>
        <p:nvSpPr>
          <p:cNvPr id="575" name="Shape 575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 sz="3600"/>
              <a:t>I am Jayden Smith</a:t>
            </a:r>
          </a:p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 am here because I love to give presentations. </a:t>
            </a:r>
          </a:p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You can find me at @username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idx="4294967295" type="ctrTitle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9000"/>
              <a:t>BIG CONCEPT</a:t>
            </a:r>
          </a:p>
        </p:txBody>
      </p:sp>
      <p:sp>
        <p:nvSpPr>
          <p:cNvPr id="586" name="Shape 586"/>
          <p:cNvSpPr txBox="1"/>
          <p:nvPr>
            <p:ph idx="4294967295" type="subTitle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1800"/>
              <a:t>Bring the attention of your audience over a key concept using icons or illustrations</a:t>
            </a:r>
          </a:p>
        </p:txBody>
      </p:sp>
      <p:grpSp>
        <p:nvGrpSpPr>
          <p:cNvPr id="587" name="Shape 587"/>
          <p:cNvGrpSpPr/>
          <p:nvPr/>
        </p:nvGrpSpPr>
        <p:grpSpPr>
          <a:xfrm>
            <a:off x="4146171" y="640688"/>
            <a:ext cx="1166508" cy="1166538"/>
            <a:chOff x="6654650" y="3665275"/>
            <a:chExt cx="409100" cy="409125"/>
          </a:xfrm>
        </p:grpSpPr>
        <p:sp>
          <p:nvSpPr>
            <p:cNvPr id="588" name="Shape 588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Shape 590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91" name="Shape 591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Shape 595"/>
          <p:cNvSpPr/>
          <p:nvPr/>
        </p:nvSpPr>
        <p:spPr>
          <a:xfrm>
            <a:off x="3829676" y="640708"/>
            <a:ext cx="316510" cy="3022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/>
        </p:nvSpPr>
        <p:spPr>
          <a:xfrm rot="1793658">
            <a:off x="5318500" y="1302383"/>
            <a:ext cx="225078" cy="21493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Shape 6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502" y="253875"/>
            <a:ext cx="5055425" cy="387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IN </a:t>
            </a:r>
            <a:r>
              <a:rPr lang="en-GB">
                <a:solidFill>
                  <a:srgbClr val="3C78D8"/>
                </a:solidFill>
              </a:rPr>
              <a:t>TWO OR THREE</a:t>
            </a:r>
            <a:r>
              <a:rPr lang="en-GB"/>
              <a:t> COLUMNS</a:t>
            </a:r>
          </a:p>
        </p:txBody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/>
              <a:t>Yellow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Is the color of gold, butter and ripe lemons. In the spectrum of visible light, yellow is found between green and orange.</a:t>
            </a:r>
          </a:p>
        </p:txBody>
      </p:sp>
      <p:sp>
        <p:nvSpPr>
          <p:cNvPr id="608" name="Shape 608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/>
              <a:t>Blue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Is the colour of the clear sky and the deep sea. It is located between violet and green on the optical spectrum.</a:t>
            </a:r>
          </a:p>
        </p:txBody>
      </p:sp>
      <p:sp>
        <p:nvSpPr>
          <p:cNvPr id="609" name="Shape 609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/>
              <a:t>Red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Is the color of blood, and because of this it has historically been associated with sacrifice, danger and courage.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LET’S </a:t>
            </a:r>
            <a:r>
              <a:rPr lang="en-GB">
                <a:solidFill>
                  <a:srgbClr val="3C78D8"/>
                </a:solidFill>
              </a:rPr>
              <a:t>REVIEW</a:t>
            </a:r>
            <a:r>
              <a:rPr lang="en-GB"/>
              <a:t> SOME CONCEPTS</a:t>
            </a:r>
          </a:p>
        </p:txBody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1100"/>
              <a:t>Move Tank Block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100"/>
              <a:t>Use the Move Tank block to steer the Driving Base.</a:t>
            </a:r>
          </a:p>
        </p:txBody>
      </p:sp>
      <p:sp>
        <p:nvSpPr>
          <p:cNvPr id="616" name="Shape 616"/>
          <p:cNvSpPr txBox="1"/>
          <p:nvPr>
            <p:ph idx="2" type="body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 sz="1100"/>
              <a:t>Wait Block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100"/>
              <a:t>The Wait block keeps chjthe clear sky and the deep sea. It is located between violet and green on the optical spectrum.</a:t>
            </a:r>
          </a:p>
        </p:txBody>
      </p:sp>
      <p:sp>
        <p:nvSpPr>
          <p:cNvPr id="617" name="Shape 617"/>
          <p:cNvSpPr txBox="1"/>
          <p:nvPr>
            <p:ph idx="3" type="body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1100"/>
              <a:t>The Loop Block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100"/>
              <a:t>Sometimes, there are actions that you want to repeat. The </a:t>
            </a:r>
            <a:r>
              <a:rPr b="1" lang="en-GB" sz="1100"/>
              <a:t>LOOP</a:t>
            </a:r>
            <a:r>
              <a:rPr lang="en-GB" sz="1100"/>
              <a:t> block allows you to repeat those actions until an end condition is met (or becomes TRUE).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1100"/>
              <a:t>Yellow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619" name="Shape 619"/>
          <p:cNvSpPr txBox="1"/>
          <p:nvPr>
            <p:ph idx="2" type="body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1100"/>
              <a:t>Blue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100"/>
              <a:t>Is the colour of the clear sky and the deep sea. It is located between violet and green on the optical spectrum.</a:t>
            </a:r>
          </a:p>
        </p:txBody>
      </p:sp>
      <p:sp>
        <p:nvSpPr>
          <p:cNvPr id="620" name="Shape 620"/>
          <p:cNvSpPr txBox="1"/>
          <p:nvPr>
            <p:ph idx="3" type="body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 sz="1100"/>
              <a:t>Switch Block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100"/>
              <a:t>The Switch block will check for a condition and will take one action if the condition is true and another action if the condition is false.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grpSp>
        <p:nvGrpSpPr>
          <p:cNvPr id="621" name="Shape 621"/>
          <p:cNvGrpSpPr/>
          <p:nvPr/>
        </p:nvGrpSpPr>
        <p:grpSpPr>
          <a:xfrm>
            <a:off x="623678" y="1195790"/>
            <a:ext cx="464314" cy="494725"/>
            <a:chOff x="5970800" y="1619250"/>
            <a:chExt cx="428650" cy="456725"/>
          </a:xfrm>
        </p:grpSpPr>
        <p:sp>
          <p:nvSpPr>
            <p:cNvPr id="622" name="Shape 622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Shape 627"/>
          <p:cNvSpPr/>
          <p:nvPr/>
        </p:nvSpPr>
        <p:spPr>
          <a:xfrm>
            <a:off x="637248" y="3095965"/>
            <a:ext cx="414053" cy="436530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8" name="Shape 628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29" name="Shape 629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1" name="Shape 631"/>
          <p:cNvSpPr/>
          <p:nvPr/>
        </p:nvSpPr>
        <p:spPr>
          <a:xfrm>
            <a:off x="6170551" y="3095965"/>
            <a:ext cx="464307" cy="464283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2" name="Shape 632"/>
          <p:cNvGrpSpPr/>
          <p:nvPr/>
        </p:nvGrpSpPr>
        <p:grpSpPr>
          <a:xfrm>
            <a:off x="3344446" y="3095965"/>
            <a:ext cx="502966" cy="425914"/>
            <a:chOff x="5275975" y="4344850"/>
            <a:chExt cx="470150" cy="398125"/>
          </a:xfrm>
        </p:grpSpPr>
        <p:sp>
          <p:nvSpPr>
            <p:cNvPr id="633" name="Shape 633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6327055" y="1195790"/>
            <a:ext cx="279141" cy="455052"/>
            <a:chOff x="6730350" y="2315900"/>
            <a:chExt cx="257700" cy="420100"/>
          </a:xfrm>
        </p:grpSpPr>
        <p:sp>
          <p:nvSpPr>
            <p:cNvPr id="637" name="Shape 637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A </a:t>
            </a:r>
            <a:r>
              <a:rPr lang="en-GB">
                <a:solidFill>
                  <a:srgbClr val="3C78D8"/>
                </a:solidFill>
              </a:rPr>
              <a:t>PICTURE</a:t>
            </a:r>
            <a:r>
              <a:rPr lang="en-GB"/>
              <a:t> IS WORTH A THOUSAND WORDS</a:t>
            </a:r>
          </a:p>
        </p:txBody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-GB" sz="1800"/>
              <a:t>A complex idea can be conveyed with just a single still image.</a:t>
            </a:r>
          </a:p>
        </p:txBody>
      </p:sp>
      <p:pic>
        <p:nvPicPr>
          <p:cNvPr id="648" name="Shape 6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49" name="Shape 649"/>
          <p:cNvSpPr txBox="1"/>
          <p:nvPr>
            <p:ph idx="1" type="body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1800"/>
              <a:t>Namely making it possible to absorb large amounts of data quickly.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idx="4294967295" type="title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600">
                <a:solidFill>
                  <a:srgbClr val="28324A"/>
                </a:solidFill>
              </a:rPr>
              <a:t>WANT BIG IMPACT?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0" lang="en-GB" sz="3600">
                <a:solidFill>
                  <a:srgbClr val="28324A"/>
                </a:solidFill>
              </a:rPr>
              <a:t>USE BIG IMAGE.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INSTRUCTIONS FOR USE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810925" y="742950"/>
            <a:ext cx="7522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buNone/>
            </a:pPr>
            <a:r>
              <a:rPr lang="en-GB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this document in Google Slides (if you are at slidescarnival.com use the button below this presentation)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rPr b="1" lang="en-GB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810925" y="1578150"/>
            <a:ext cx="34521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buNone/>
            </a:pPr>
            <a:r>
              <a:rPr b="1" lang="en-GB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rPr lang="en-GB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b="1" i="1" lang="en-GB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-GB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b="1" i="1" lang="en-GB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a copy</a:t>
            </a:r>
            <a:r>
              <a:rPr lang="en-GB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rPr lang="en-GB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4730105" y="1578150"/>
            <a:ext cx="36030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buNone/>
            </a:pPr>
            <a:r>
              <a:rPr b="1" lang="en-GB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rPr lang="en-GB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b="1" i="1" lang="en-GB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-GB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b="1" i="1" lang="en-GB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Download as Microsoft PowerPoint</a:t>
            </a:r>
            <a:r>
              <a:rPr lang="en-GB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will get a .pptx file that you can edit in PowerPoint. 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rPr lang="en-GB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-GB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Presentation design slide</a:t>
            </a:r>
            <a:r>
              <a:rPr lang="en-GB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810925" y="3296325"/>
            <a:ext cx="7522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GB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b="1" lang="en-GB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-GB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-GB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USE </a:t>
            </a:r>
            <a:r>
              <a:rPr lang="en-GB">
                <a:solidFill>
                  <a:srgbClr val="3C78D8"/>
                </a:solidFill>
              </a:rPr>
              <a:t>CHARTS</a:t>
            </a:r>
            <a:r>
              <a:rPr lang="en-GB"/>
              <a:t> TO EXPLAIN YOUR IDEAS</a:t>
            </a:r>
          </a:p>
        </p:txBody>
      </p:sp>
      <p:grpSp>
        <p:nvGrpSpPr>
          <p:cNvPr id="660" name="Shape 660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661" name="Shape 661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fmla="val 100000" name="adj"/>
              </a:avLst>
            </a:pr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 flipH="1" rot="5400000">
              <a:off x="3109874" y="2754999"/>
              <a:ext cx="1365300" cy="1365300"/>
            </a:xfrm>
            <a:prstGeom prst="teardrop">
              <a:avLst>
                <a:gd fmla="val 100000" name="adj"/>
              </a:avLst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fmla="val 100000" name="adj"/>
              </a:avLst>
            </a:pr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fmla="val 100000" name="adj"/>
              </a:avLst>
            </a:pr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Shape 665"/>
          <p:cNvSpPr/>
          <p:nvPr/>
        </p:nvSpPr>
        <p:spPr>
          <a:xfrm>
            <a:off x="3485050" y="1567267"/>
            <a:ext cx="929494" cy="548374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6" name="Shape 666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667" name="Shape 667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673" name="Shape 673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Shape 676"/>
          <p:cNvSpPr/>
          <p:nvPr/>
        </p:nvSpPr>
        <p:spPr>
          <a:xfrm>
            <a:off x="5213649" y="2080225"/>
            <a:ext cx="300114" cy="273023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3021959" y="1214200"/>
            <a:ext cx="2903100" cy="2903100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Shape 682"/>
          <p:cNvSpPr txBox="1"/>
          <p:nvPr>
            <p:ph type="title"/>
          </p:nvPr>
        </p:nvSpPr>
        <p:spPr>
          <a:xfrm>
            <a:off x="1073700" y="0"/>
            <a:ext cx="6996600" cy="94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OR USE </a:t>
            </a:r>
            <a:r>
              <a:rPr lang="en-GB">
                <a:solidFill>
                  <a:srgbClr val="3C78D8"/>
                </a:solidFill>
              </a:rPr>
              <a:t>DIAGRAMS</a:t>
            </a:r>
            <a:r>
              <a:rPr lang="en-GB"/>
              <a:t> TO EXPLAIN COMPLEX IDEAS</a:t>
            </a:r>
          </a:p>
        </p:txBody>
      </p:sp>
      <p:sp>
        <p:nvSpPr>
          <p:cNvPr id="683" name="Shape 683"/>
          <p:cNvSpPr/>
          <p:nvPr/>
        </p:nvSpPr>
        <p:spPr>
          <a:xfrm rot="2700000">
            <a:off x="2658025" y="1637234"/>
            <a:ext cx="2481945" cy="907501"/>
          </a:xfrm>
          <a:prstGeom prst="roundRect">
            <a:avLst>
              <a:gd fmla="val 5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/>
          <p:nvPr/>
        </p:nvSpPr>
        <p:spPr>
          <a:xfrm rot="2700000">
            <a:off x="3807808" y="2787016"/>
            <a:ext cx="2481945" cy="907501"/>
          </a:xfrm>
          <a:prstGeom prst="roundRect">
            <a:avLst>
              <a:gd fmla="val 50000" name="adj"/>
            </a:avLst>
          </a:prstGeom>
          <a:solidFill>
            <a:srgbClr val="28324A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/>
        </p:nvSpPr>
        <p:spPr>
          <a:xfrm rot="-2700000">
            <a:off x="2657772" y="2786947"/>
            <a:ext cx="2481945" cy="907501"/>
          </a:xfrm>
          <a:prstGeom prst="roundRect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/>
        </p:nvSpPr>
        <p:spPr>
          <a:xfrm rot="-2700000">
            <a:off x="3807555" y="1637165"/>
            <a:ext cx="2481945" cy="907501"/>
          </a:xfrm>
          <a:prstGeom prst="roundRect">
            <a:avLst>
              <a:gd fmla="val 5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cap="flat" cmpd="sng" w="76200">
            <a:solidFill>
              <a:srgbClr val="7F7F7F">
                <a:alpha val="200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3632411" y="1824888"/>
            <a:ext cx="840300" cy="841500"/>
          </a:xfrm>
          <a:custGeom>
            <a:pathLst>
              <a:path extrusionOk="0" h="120000" w="12000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3632411" y="2666172"/>
            <a:ext cx="840300" cy="84030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4472916" y="1824888"/>
            <a:ext cx="841500" cy="84150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Shape 691"/>
          <p:cNvSpPr/>
          <p:nvPr/>
        </p:nvSpPr>
        <p:spPr>
          <a:xfrm>
            <a:off x="4472916" y="2666172"/>
            <a:ext cx="841500" cy="840300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3852560" y="2045785"/>
            <a:ext cx="1240800" cy="1240800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1" anchor="ctr" bIns="45700" lIns="91425" rIns="91425" wrap="square" tIns="10058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GB" sz="10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Sample text</a:t>
            </a:r>
          </a:p>
        </p:txBody>
      </p:sp>
      <p:sp>
        <p:nvSpPr>
          <p:cNvPr id="693" name="Shape 693"/>
          <p:cNvSpPr txBox="1"/>
          <p:nvPr/>
        </p:nvSpPr>
        <p:spPr>
          <a:xfrm rot="-2700000">
            <a:off x="2867939" y="3520645"/>
            <a:ext cx="1142967" cy="324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</a:p>
        </p:txBody>
      </p:sp>
      <p:sp>
        <p:nvSpPr>
          <p:cNvPr id="694" name="Shape 694"/>
          <p:cNvSpPr/>
          <p:nvPr/>
        </p:nvSpPr>
        <p:spPr>
          <a:xfrm>
            <a:off x="3751657" y="1311701"/>
            <a:ext cx="123900" cy="123900"/>
          </a:xfrm>
          <a:prstGeom prst="ellipse">
            <a:avLst/>
          </a:prstGeom>
          <a:solidFill>
            <a:srgbClr val="AFF000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5066754" y="1311701"/>
            <a:ext cx="123900" cy="123900"/>
          </a:xfrm>
          <a:prstGeom prst="ellipse">
            <a:avLst/>
          </a:prstGeom>
          <a:solidFill>
            <a:srgbClr val="00CEF6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5708039" y="1943931"/>
            <a:ext cx="123900" cy="123900"/>
          </a:xfrm>
          <a:prstGeom prst="ellipse">
            <a:avLst/>
          </a:prstGeom>
          <a:solidFill>
            <a:srgbClr val="00CEF6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3751657" y="3890258"/>
            <a:ext cx="123900" cy="123900"/>
          </a:xfrm>
          <a:prstGeom prst="ellipse">
            <a:avLst/>
          </a:prstGeom>
          <a:solidFill>
            <a:srgbClr val="3C78D8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5066754" y="3890258"/>
            <a:ext cx="123900" cy="123900"/>
          </a:xfrm>
          <a:prstGeom prst="ellipse">
            <a:avLst/>
          </a:prstGeom>
          <a:solidFill>
            <a:srgbClr val="28324A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Shape 700"/>
          <p:cNvSpPr/>
          <p:nvPr/>
        </p:nvSpPr>
        <p:spPr>
          <a:xfrm>
            <a:off x="3108648" y="1943931"/>
            <a:ext cx="123900" cy="123900"/>
          </a:xfrm>
          <a:prstGeom prst="ellipse">
            <a:avLst/>
          </a:prstGeom>
          <a:solidFill>
            <a:srgbClr val="AFF000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Shape 701"/>
          <p:cNvSpPr/>
          <p:nvPr/>
        </p:nvSpPr>
        <p:spPr>
          <a:xfrm>
            <a:off x="3108648" y="3251593"/>
            <a:ext cx="123900" cy="123900"/>
          </a:xfrm>
          <a:prstGeom prst="ellipse">
            <a:avLst/>
          </a:prstGeom>
          <a:solidFill>
            <a:srgbClr val="3C78D8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Shape 702"/>
          <p:cNvSpPr/>
          <p:nvPr/>
        </p:nvSpPr>
        <p:spPr>
          <a:xfrm rot="5400000">
            <a:off x="5645948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Shape 703"/>
          <p:cNvSpPr/>
          <p:nvPr/>
        </p:nvSpPr>
        <p:spPr>
          <a:xfrm rot="5400000">
            <a:off x="2776349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Shape 704"/>
          <p:cNvSpPr/>
          <p:nvPr/>
        </p:nvSpPr>
        <p:spPr>
          <a:xfrm>
            <a:off x="4211009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4211009" y="3838047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Shape 706"/>
          <p:cNvSpPr txBox="1"/>
          <p:nvPr/>
        </p:nvSpPr>
        <p:spPr>
          <a:xfrm rot="-2700000">
            <a:off x="4935249" y="1481512"/>
            <a:ext cx="1151028" cy="324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</a:p>
        </p:txBody>
      </p:sp>
      <p:sp>
        <p:nvSpPr>
          <p:cNvPr id="707" name="Shape 707"/>
          <p:cNvSpPr txBox="1"/>
          <p:nvPr/>
        </p:nvSpPr>
        <p:spPr>
          <a:xfrm rot="2700000">
            <a:off x="2857863" y="1504386"/>
            <a:ext cx="1170969" cy="324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</a:p>
        </p:txBody>
      </p:sp>
      <p:sp>
        <p:nvSpPr>
          <p:cNvPr id="708" name="Shape 708"/>
          <p:cNvSpPr txBox="1"/>
          <p:nvPr/>
        </p:nvSpPr>
        <p:spPr>
          <a:xfrm rot="2700000">
            <a:off x="4890331" y="3529022"/>
            <a:ext cx="1166726" cy="324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3161100" y="477043"/>
            <a:ext cx="2821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buNone/>
            </a:pPr>
            <a:r>
              <a:rPr b="1" lang="en-GB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Diagram featured by </a:t>
            </a:r>
            <a:r>
              <a:rPr b="1" lang="en-GB" sz="9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http://slidemodel.com</a:t>
            </a:r>
          </a:p>
        </p:txBody>
      </p:sp>
      <p:grpSp>
        <p:nvGrpSpPr>
          <p:cNvPr id="710" name="Shape 710"/>
          <p:cNvGrpSpPr/>
          <p:nvPr/>
        </p:nvGrpSpPr>
        <p:grpSpPr>
          <a:xfrm>
            <a:off x="6242653" y="1106489"/>
            <a:ext cx="1932506" cy="647163"/>
            <a:chOff x="8578272" y="1488369"/>
            <a:chExt cx="2810100" cy="941054"/>
          </a:xfrm>
        </p:grpSpPr>
        <p:sp>
          <p:nvSpPr>
            <p:cNvPr id="711" name="Shape 711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0" i="0" lang="en-GB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0" i="0" lang="en-GB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</a:p>
          </p:txBody>
        </p:sp>
        <p:sp>
          <p:nvSpPr>
            <p:cNvPr id="712" name="Shape 712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0" i="0" lang="en-GB" sz="1800" u="none" cap="none" strike="noStrike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</a:p>
          </p:txBody>
        </p:sp>
      </p:grpSp>
      <p:grpSp>
        <p:nvGrpSpPr>
          <p:cNvPr id="713" name="Shape 713"/>
          <p:cNvGrpSpPr/>
          <p:nvPr/>
        </p:nvGrpSpPr>
        <p:grpSpPr>
          <a:xfrm>
            <a:off x="6243032" y="3261424"/>
            <a:ext cx="1932498" cy="647073"/>
            <a:chOff x="6426462" y="3475458"/>
            <a:chExt cx="2133000" cy="714209"/>
          </a:xfrm>
        </p:grpSpPr>
        <p:sp>
          <p:nvSpPr>
            <p:cNvPr id="714" name="Shape 714"/>
            <p:cNvSpPr txBox="1"/>
            <p:nvPr/>
          </p:nvSpPr>
          <p:spPr>
            <a:xfrm>
              <a:off x="6426462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0" i="0" lang="en-GB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0" i="0" lang="en-GB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</a:p>
          </p:txBody>
        </p:sp>
        <p:sp>
          <p:nvSpPr>
            <p:cNvPr id="715" name="Shape 715"/>
            <p:cNvSpPr txBox="1"/>
            <p:nvPr/>
          </p:nvSpPr>
          <p:spPr>
            <a:xfrm>
              <a:off x="6426462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0" i="0" lang="en-GB" sz="1800" u="none" cap="none" strike="noStrike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</a:p>
          </p:txBody>
        </p:sp>
      </p:grpSp>
      <p:grpSp>
        <p:nvGrpSpPr>
          <p:cNvPr id="716" name="Shape 716"/>
          <p:cNvGrpSpPr/>
          <p:nvPr/>
        </p:nvGrpSpPr>
        <p:grpSpPr>
          <a:xfrm>
            <a:off x="770511" y="1106489"/>
            <a:ext cx="1932506" cy="647163"/>
            <a:chOff x="8578272" y="1488369"/>
            <a:chExt cx="2810100" cy="941054"/>
          </a:xfrm>
        </p:grpSpPr>
        <p:sp>
          <p:nvSpPr>
            <p:cNvPr id="717" name="Shape 717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None/>
              </a:pPr>
              <a:r>
                <a:rPr b="0" i="0" lang="en-GB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</a:p>
            <a:p>
              <a:pPr indent="0" lvl="0" marL="0" marR="0" rtl="0" algn="r">
                <a:spcBef>
                  <a:spcPts val="0"/>
                </a:spcBef>
                <a:buNone/>
              </a:pPr>
              <a:r>
                <a:rPr b="0" i="0" lang="en-GB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</a:p>
          </p:txBody>
        </p:sp>
        <p:sp>
          <p:nvSpPr>
            <p:cNvPr id="718" name="Shape 718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None/>
              </a:pPr>
              <a:r>
                <a:rPr b="0" i="0" lang="en-GB" sz="1800" u="none" cap="none" strike="noStrike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770598" y="3261424"/>
            <a:ext cx="1932498" cy="647073"/>
            <a:chOff x="386249" y="3475458"/>
            <a:chExt cx="2133000" cy="714209"/>
          </a:xfrm>
        </p:grpSpPr>
        <p:sp>
          <p:nvSpPr>
            <p:cNvPr id="720" name="Shape 720"/>
            <p:cNvSpPr txBox="1"/>
            <p:nvPr/>
          </p:nvSpPr>
          <p:spPr>
            <a:xfrm>
              <a:off x="386249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None/>
              </a:pPr>
              <a:r>
                <a:rPr b="0" i="0" lang="en-GB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</a:p>
            <a:p>
              <a:pPr indent="0" lvl="0" marL="0" marR="0" rtl="0" algn="r">
                <a:spcBef>
                  <a:spcPts val="0"/>
                </a:spcBef>
                <a:buNone/>
              </a:pPr>
              <a:r>
                <a:rPr b="0" i="0" lang="en-GB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</a:p>
          </p:txBody>
        </p:sp>
        <p:sp>
          <p:nvSpPr>
            <p:cNvPr id="721" name="Shape 721"/>
            <p:cNvSpPr txBox="1"/>
            <p:nvPr/>
          </p:nvSpPr>
          <p:spPr>
            <a:xfrm>
              <a:off x="386249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None/>
              </a:pPr>
              <a:r>
                <a:rPr b="0" i="0" lang="en-GB" sz="1800" u="none" cap="none" strike="noStrike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</a:p>
          </p:txBody>
        </p:sp>
      </p:grpSp>
      <p:grpSp>
        <p:nvGrpSpPr>
          <p:cNvPr id="722" name="Shape 722"/>
          <p:cNvGrpSpPr/>
          <p:nvPr/>
        </p:nvGrpSpPr>
        <p:grpSpPr>
          <a:xfrm>
            <a:off x="2909642" y="2503144"/>
            <a:ext cx="258711" cy="313123"/>
            <a:chOff x="584925" y="922575"/>
            <a:chExt cx="415200" cy="502525"/>
          </a:xfrm>
        </p:grpSpPr>
        <p:sp>
          <p:nvSpPr>
            <p:cNvPr id="723" name="Shape 723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Shape 726"/>
          <p:cNvGrpSpPr/>
          <p:nvPr/>
        </p:nvGrpSpPr>
        <p:grpSpPr>
          <a:xfrm>
            <a:off x="5777555" y="2570201"/>
            <a:ext cx="280800" cy="188721"/>
            <a:chOff x="1241275" y="3718400"/>
            <a:chExt cx="450650" cy="302875"/>
          </a:xfrm>
        </p:grpSpPr>
        <p:sp>
          <p:nvSpPr>
            <p:cNvPr id="727" name="Shape 727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4334567" y="3993553"/>
            <a:ext cx="273167" cy="218007"/>
            <a:chOff x="1921475" y="3695200"/>
            <a:chExt cx="438400" cy="349875"/>
          </a:xfrm>
        </p:grpSpPr>
        <p:sp>
          <p:nvSpPr>
            <p:cNvPr id="732" name="Shape 732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4333653" y="1123861"/>
            <a:ext cx="282295" cy="206978"/>
            <a:chOff x="4610450" y="3703750"/>
            <a:chExt cx="453050" cy="332175"/>
          </a:xfrm>
        </p:grpSpPr>
        <p:sp>
          <p:nvSpPr>
            <p:cNvPr id="736" name="Shape 736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Shape 738"/>
          <p:cNvGrpSpPr/>
          <p:nvPr/>
        </p:nvGrpSpPr>
        <p:grpSpPr>
          <a:xfrm>
            <a:off x="4290252" y="2353334"/>
            <a:ext cx="367377" cy="598937"/>
            <a:chOff x="6730350" y="2315900"/>
            <a:chExt cx="257700" cy="420100"/>
          </a:xfrm>
        </p:grpSpPr>
        <p:sp>
          <p:nvSpPr>
            <p:cNvPr id="739" name="Shape 739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AND </a:t>
            </a:r>
            <a:r>
              <a:rPr lang="en-GB">
                <a:solidFill>
                  <a:srgbClr val="3C78D8"/>
                </a:solidFill>
              </a:rPr>
              <a:t>TABLES</a:t>
            </a:r>
            <a:r>
              <a:rPr lang="en-GB"/>
              <a:t> TO COMPARE DATA</a:t>
            </a:r>
          </a:p>
        </p:txBody>
      </p:sp>
      <p:graphicFrame>
        <p:nvGraphicFramePr>
          <p:cNvPr id="749" name="Shape 749"/>
          <p:cNvGraphicFramePr/>
          <p:nvPr/>
        </p:nvGraphicFramePr>
        <p:xfrm>
          <a:off x="15224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{67A78119-44BF-406D-A000-A13856EF3544}</a:tableStyleId>
              </a:tblPr>
              <a:tblGrid>
                <a:gridCol w="1524800"/>
                <a:gridCol w="1524800"/>
                <a:gridCol w="1524800"/>
                <a:gridCol w="1524800"/>
              </a:tblGrid>
              <a:tr h="582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EF6"/>
                    </a:solidFill>
                  </a:tcPr>
                </a:tc>
              </a:tr>
              <a:tr h="582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2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2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>
            <p:ph idx="4294967295"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10000">
                <a:solidFill>
                  <a:srgbClr val="FFFFFF"/>
                </a:solidFill>
              </a:rPr>
              <a:t>89,526,124</a:t>
            </a:r>
          </a:p>
        </p:txBody>
      </p:sp>
      <p:sp>
        <p:nvSpPr>
          <p:cNvPr id="755" name="Shape 755"/>
          <p:cNvSpPr txBox="1"/>
          <p:nvPr>
            <p:ph idx="4294967295" type="subTitle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rgbClr val="3C78D8"/>
                </a:solidFill>
              </a:rPr>
              <a:t>Whoa! That’s a big number, aren’t you proud?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>
            <p:ph idx="4294967295" type="ctrTitle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4800"/>
              <a:t>89,526,124</a:t>
            </a:r>
            <a:r>
              <a:rPr lang="en-GB" sz="4800">
                <a:solidFill>
                  <a:srgbClr val="3C78D8"/>
                </a:solidFill>
              </a:rPr>
              <a:t>$</a:t>
            </a:r>
          </a:p>
        </p:txBody>
      </p:sp>
      <p:sp>
        <p:nvSpPr>
          <p:cNvPr id="761" name="Shape 761"/>
          <p:cNvSpPr txBox="1"/>
          <p:nvPr>
            <p:ph idx="4294967295" type="subTitle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2600"/>
              <a:t>That’s a lot of money</a:t>
            </a:r>
          </a:p>
        </p:txBody>
      </p:sp>
      <p:sp>
        <p:nvSpPr>
          <p:cNvPr id="762" name="Shape 762"/>
          <p:cNvSpPr txBox="1"/>
          <p:nvPr>
            <p:ph idx="4294967295" type="ctrTitle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4800"/>
              <a:t>100</a:t>
            </a:r>
            <a:r>
              <a:rPr lang="en-GB" sz="4800">
                <a:solidFill>
                  <a:srgbClr val="3C78D8"/>
                </a:solidFill>
              </a:rPr>
              <a:t>%</a:t>
            </a:r>
          </a:p>
        </p:txBody>
      </p:sp>
      <p:sp>
        <p:nvSpPr>
          <p:cNvPr id="763" name="Shape 763"/>
          <p:cNvSpPr txBox="1"/>
          <p:nvPr>
            <p:ph idx="4294967295" type="subTitle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2600"/>
              <a:t>Total success!</a:t>
            </a:r>
          </a:p>
        </p:txBody>
      </p:sp>
      <p:sp>
        <p:nvSpPr>
          <p:cNvPr id="764" name="Shape 764"/>
          <p:cNvSpPr txBox="1"/>
          <p:nvPr>
            <p:ph idx="4294967295" type="ctrTitle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4800"/>
              <a:t>185,244 </a:t>
            </a:r>
            <a:r>
              <a:rPr lang="en-GB" sz="4800">
                <a:solidFill>
                  <a:srgbClr val="3C78D8"/>
                </a:solidFill>
              </a:rPr>
              <a:t>users</a:t>
            </a:r>
          </a:p>
        </p:txBody>
      </p:sp>
      <p:sp>
        <p:nvSpPr>
          <p:cNvPr id="765" name="Shape 765"/>
          <p:cNvSpPr txBox="1"/>
          <p:nvPr>
            <p:ph idx="4294967295" type="subTitle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2600"/>
              <a:t>And a lot of users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OUR </a:t>
            </a:r>
            <a:r>
              <a:rPr lang="en-GB">
                <a:solidFill>
                  <a:srgbClr val="3C78D8"/>
                </a:solidFill>
              </a:rPr>
              <a:t>PROCESS</a:t>
            </a:r>
            <a:r>
              <a:rPr lang="en-GB"/>
              <a:t> IS EASY</a:t>
            </a:r>
          </a:p>
        </p:txBody>
      </p:sp>
      <p:sp>
        <p:nvSpPr>
          <p:cNvPr id="771" name="Shape 771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fmla="val 30129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</a:p>
        </p:txBody>
      </p:sp>
      <p:sp>
        <p:nvSpPr>
          <p:cNvPr id="772" name="Shape 772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fmla="val 29853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</a:p>
        </p:txBody>
      </p:sp>
      <p:sp>
        <p:nvSpPr>
          <p:cNvPr id="773" name="Shape 773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fmla="val 29853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>
                <a:solidFill>
                  <a:srgbClr val="00CEF6"/>
                </a:solidFill>
              </a:rPr>
              <a:t>You can copy&amp;paste graphs from </a:t>
            </a:r>
            <a:r>
              <a:rPr b="1" lang="en-GB" u="sng">
                <a:solidFill>
                  <a:srgbClr val="00CEF6"/>
                </a:solidFill>
                <a:hlinkClick r:id="rId3"/>
              </a:rPr>
              <a:t>Google Sheets</a:t>
            </a:r>
          </a:p>
        </p:txBody>
      </p:sp>
      <p:pic>
        <p:nvPicPr>
          <p:cNvPr id="779" name="Shape 7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275" y="221275"/>
            <a:ext cx="4603450" cy="38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/>
          <p:nvPr/>
        </p:nvSpPr>
        <p:spPr>
          <a:xfrm>
            <a:off x="5375410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832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 txBox="1"/>
          <p:nvPr>
            <p:ph idx="4294967295" type="body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ANDROID 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Show and explain your web, app or software projects using these gadget templates.</a:t>
            </a:r>
          </a:p>
        </p:txBody>
      </p:sp>
      <p:sp>
        <p:nvSpPr>
          <p:cNvPr id="786" name="Shape 786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832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Touch Sensor</a:t>
            </a:r>
          </a:p>
        </p:txBody>
      </p:sp>
      <p:sp>
        <p:nvSpPr>
          <p:cNvPr id="516" name="Shape 516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Let’s start with the first set of slides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EV3 Touch Sensor</a:t>
            </a: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Detects </a:t>
            </a:r>
            <a:r>
              <a:rPr lang="en-GB" u="sng"/>
              <a:t>pressed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Detects </a:t>
            </a:r>
            <a:r>
              <a:rPr lang="en-GB" u="sng"/>
              <a:t>released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◉"/>
            </a:pPr>
            <a:r>
              <a:rPr lang="en-GB"/>
              <a:t>Detects </a:t>
            </a:r>
            <a:r>
              <a:rPr lang="en-GB" u="sng"/>
              <a:t>bumped </a:t>
            </a:r>
            <a:r>
              <a:rPr lang="en-GB"/>
              <a:t>(pressed and released)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Ultrasonic Sensor</a:t>
            </a:r>
          </a:p>
        </p:txBody>
      </p:sp>
      <p:sp>
        <p:nvSpPr>
          <p:cNvPr id="529" name="Shape 529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Let’s start with the first set of slides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141975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EV3 Ultrasonic Sensor</a:t>
            </a:r>
          </a:p>
        </p:txBody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Detects distance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Accurate to 1 cm or 0.3 inches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Can listen for other ultrasonic sensors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◉"/>
            </a:pPr>
            <a:r>
              <a:rPr lang="en-GB"/>
              <a:t>Eyes light up to identify which mode the sensor is operating in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37" name="Shape 5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125" y="434725"/>
            <a:ext cx="1879297" cy="19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Color Sensor</a:t>
            </a:r>
          </a:p>
        </p:txBody>
      </p:sp>
      <p:sp>
        <p:nvSpPr>
          <p:cNvPr id="543" name="Shape 54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Let’s start with the first set of slides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EV3 Color Sensor</a:t>
            </a: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Detects eight different colors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Detects ambient light, from dark to sunlight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Detects reflective red light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◉"/>
            </a:pPr>
            <a:r>
              <a:rPr lang="en-GB"/>
              <a:t>Build-in cancelling of backlight makes sensor more reliable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Common Uses: move until a dark line is encountered by the robot, align the robot with a black line, follow a line, etc.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Motors</a:t>
            </a:r>
          </a:p>
        </p:txBody>
      </p:sp>
      <p:sp>
        <p:nvSpPr>
          <p:cNvPr id="556" name="Shape 556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Let’s start with the first set of slides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GB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