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2.xml"/><Relationship Id="rId18" Type="http://schemas.openxmlformats.org/officeDocument/2006/relationships/font" Target="fonts/AmaticS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Robot design 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/>
              <a:t>ips	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attachments that can handle as much error as possible.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Match motors (better repeatability and easier to program)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-GB"/>
              <a:t>Consider EASY TO ATTACH attachments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Motor matching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Straight test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Choosing wheels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Speed</a:t>
            </a:r>
          </a:p>
          <a:p>
            <a:pPr indent="-342900" lvl="0" marL="914400" rtl="0">
              <a:spcBef>
                <a:spcPts val="0"/>
              </a:spcBef>
              <a:buSzPts val="1800"/>
              <a:buChar char="-"/>
            </a:pPr>
            <a:r>
              <a:rPr lang="en-GB"/>
              <a:t>The larger the wheel, the faster it will go.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800" y="2476400"/>
            <a:ext cx="4177526" cy="18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Wheel size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25" y="656675"/>
            <a:ext cx="5075851" cy="38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Choosing wheels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Traction</a:t>
            </a:r>
          </a:p>
          <a:p>
            <a:pPr indent="-342900" lvl="0" marL="9144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more wheel contact surface, the more traction for pushing objects.</a:t>
            </a:r>
          </a:p>
          <a:p>
            <a:pPr indent="-342900" lvl="0" marL="914400" rtl="0">
              <a:spcBef>
                <a:spcPts val="0"/>
              </a:spcBef>
              <a:buSzPts val="1800"/>
              <a:buChar char="-"/>
            </a:pPr>
            <a:r>
              <a:rPr lang="en-GB"/>
              <a:t>The heavier your robot, the more traction it will have.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250" y="2899175"/>
            <a:ext cx="2807350" cy="1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Choosing wheels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Turning</a:t>
            </a:r>
          </a:p>
          <a:p>
            <a:pPr indent="-342900" lvl="0" marL="914400">
              <a:spcBef>
                <a:spcPts val="0"/>
              </a:spcBef>
              <a:buSzPts val="1800"/>
              <a:buChar char="-"/>
            </a:pPr>
            <a:r>
              <a:rPr lang="en-GB"/>
              <a:t>The larger the wheel, the less accurate it will turn.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Choosing wheels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Axle Support / Stability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350" y="1608600"/>
            <a:ext cx="5091500" cy="305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Choosing wheels	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Dual Wheel Design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438" y="2055100"/>
            <a:ext cx="7207124" cy="24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Robot balance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Too much weight on non-drive wheel(s)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Hard to make turns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-"/>
            </a:pPr>
            <a:r>
              <a:rPr lang="en-GB"/>
              <a:t>Turns can be less accurate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Not enough weight on non-drive wheel(s)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	- Robot can pop a wheelie when starting or stopping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GB"/>
              <a:t>- Steering can become inaccurate.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Using lego rubber bands	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Keep wires out of the way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Like springs - to hold touch sensor levers in place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 trigger a trap</a:t>
            </a:r>
          </a:p>
          <a:p>
            <a:pPr indent="-342900" lvl="0" marL="457200">
              <a:spcBef>
                <a:spcPts val="0"/>
              </a:spcBef>
              <a:buSzPts val="1800"/>
              <a:buChar char="-"/>
            </a:pPr>
            <a:r>
              <a:rPr lang="en-GB"/>
              <a:t>Make rubber band motors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925" y="2164350"/>
            <a:ext cx="3461076" cy="24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