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7A78119-44BF-406D-A000-A13856EF3544}">
  <a:tblStyle styleId="{67A78119-44BF-406D-A000-A13856EF3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6" name="Shape 8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7" name="Shape 8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8" name="Shape 8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90" name="Shape 9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2" name="Shape 12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3" name="Shape 12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7" name="Shape 12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8" name="Shape 12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9" name="Shape 12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30" name="Shape 130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31" name="Shape 13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◉"/>
              <a:defRPr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Shape 20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Shape 20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Shape 21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4" name="Shape 21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5" name="Shape 21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6" name="Shape 21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Shape 2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2" name="Shape 24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◉"/>
              <a:defRPr/>
            </a:lvl2pPr>
            <a:lvl3pPr lvl="2" rtl="0">
              <a:spcBef>
                <a:spcPts val="0"/>
              </a:spcBef>
              <a:buSzPts val="18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1" name="Shape 25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2" name="Shape 25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5" name="Shape 25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6" name="Shape 25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7" name="Shape 25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8" name="Shape 25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9" name="Shape 25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0" name="Shape 26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5" name="Shape 28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Shape 29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Shape 29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Shape 30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01" name="Shape 30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02" name="Shape 30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03" name="Shape 30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Shape 30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4200"/>
              <a:buNone/>
              <a:defRPr/>
            </a:lvl1pPr>
            <a:lvl2pPr lvl="1" rtl="0">
              <a:spcBef>
                <a:spcPts val="0"/>
              </a:spcBef>
              <a:buSzPts val="4200"/>
              <a:buNone/>
              <a:defRPr/>
            </a:lvl2pPr>
            <a:lvl3pPr lvl="2" rtl="0">
              <a:spcBef>
                <a:spcPts val="0"/>
              </a:spcBef>
              <a:buSzPts val="4200"/>
              <a:buNone/>
              <a:defRPr/>
            </a:lvl3pPr>
            <a:lvl4pPr lvl="3" rtl="0">
              <a:spcBef>
                <a:spcPts val="0"/>
              </a:spcBef>
              <a:buSzPts val="4200"/>
              <a:buNone/>
              <a:defRPr/>
            </a:lvl4pPr>
            <a:lvl5pPr lvl="4" rtl="0">
              <a:spcBef>
                <a:spcPts val="0"/>
              </a:spcBef>
              <a:buSzPts val="4200"/>
              <a:buNone/>
              <a:defRPr/>
            </a:lvl5pPr>
            <a:lvl6pPr lvl="5" rtl="0">
              <a:spcBef>
                <a:spcPts val="0"/>
              </a:spcBef>
              <a:buSzPts val="4200"/>
              <a:buNone/>
              <a:defRPr/>
            </a:lvl6pPr>
            <a:lvl7pPr lvl="6" rtl="0">
              <a:spcBef>
                <a:spcPts val="0"/>
              </a:spcBef>
              <a:buSzPts val="4200"/>
              <a:buNone/>
              <a:defRPr/>
            </a:lvl7pPr>
            <a:lvl8pPr lvl="7" rtl="0">
              <a:spcBef>
                <a:spcPts val="0"/>
              </a:spcBef>
              <a:buSzPts val="4200"/>
              <a:buNone/>
              <a:defRPr/>
            </a:lvl8pPr>
            <a:lvl9pPr lvl="8" rtl="0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4200"/>
              <a:buNone/>
              <a:defRPr/>
            </a:lvl1pPr>
            <a:lvl2pPr lvl="1" rtl="0">
              <a:spcBef>
                <a:spcPts val="0"/>
              </a:spcBef>
              <a:buSzPts val="4200"/>
              <a:buNone/>
              <a:defRPr/>
            </a:lvl2pPr>
            <a:lvl3pPr lvl="2" rtl="0">
              <a:spcBef>
                <a:spcPts val="0"/>
              </a:spcBef>
              <a:buSzPts val="4200"/>
              <a:buNone/>
              <a:defRPr/>
            </a:lvl3pPr>
            <a:lvl4pPr lvl="3" rtl="0">
              <a:spcBef>
                <a:spcPts val="0"/>
              </a:spcBef>
              <a:buSzPts val="4200"/>
              <a:buNone/>
              <a:defRPr/>
            </a:lvl4pPr>
            <a:lvl5pPr lvl="4" rtl="0">
              <a:spcBef>
                <a:spcPts val="0"/>
              </a:spcBef>
              <a:buSzPts val="4200"/>
              <a:buNone/>
              <a:defRPr/>
            </a:lvl5pPr>
            <a:lvl6pPr lvl="5" rtl="0">
              <a:spcBef>
                <a:spcPts val="0"/>
              </a:spcBef>
              <a:buSzPts val="4200"/>
              <a:buNone/>
              <a:defRPr/>
            </a:lvl6pPr>
            <a:lvl7pPr lvl="6" rtl="0">
              <a:spcBef>
                <a:spcPts val="0"/>
              </a:spcBef>
              <a:buSzPts val="4200"/>
              <a:buNone/>
              <a:defRPr/>
            </a:lvl7pPr>
            <a:lvl8pPr lvl="7" rtl="0">
              <a:spcBef>
                <a:spcPts val="0"/>
              </a:spcBef>
              <a:buSzPts val="4200"/>
              <a:buNone/>
              <a:defRPr/>
            </a:lvl8pPr>
            <a:lvl9pPr lvl="8" rtl="0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4000"/>
              <a:buNone/>
              <a:defRPr sz="4000"/>
            </a:lvl1pPr>
            <a:lvl2pPr lvl="1" rtl="0">
              <a:spcBef>
                <a:spcPts val="0"/>
              </a:spcBef>
              <a:buSzPts val="4000"/>
              <a:buNone/>
              <a:defRPr sz="4000"/>
            </a:lvl2pPr>
            <a:lvl3pPr lvl="2" rtl="0">
              <a:spcBef>
                <a:spcPts val="0"/>
              </a:spcBef>
              <a:buSzPts val="4000"/>
              <a:buNone/>
              <a:defRPr sz="4000"/>
            </a:lvl3pPr>
            <a:lvl4pPr lvl="3" rtl="0">
              <a:spcBef>
                <a:spcPts val="0"/>
              </a:spcBef>
              <a:buSzPts val="4000"/>
              <a:buNone/>
              <a:defRPr sz="4000"/>
            </a:lvl4pPr>
            <a:lvl5pPr lvl="4" rtl="0">
              <a:spcBef>
                <a:spcPts val="0"/>
              </a:spcBef>
              <a:buSzPts val="4000"/>
              <a:buNone/>
              <a:defRPr sz="4000"/>
            </a:lvl5pPr>
            <a:lvl6pPr lvl="5" rtl="0">
              <a:spcBef>
                <a:spcPts val="0"/>
              </a:spcBef>
              <a:buSzPts val="4000"/>
              <a:buNone/>
              <a:defRPr sz="4000"/>
            </a:lvl6pPr>
            <a:lvl7pPr lvl="6" rtl="0">
              <a:spcBef>
                <a:spcPts val="0"/>
              </a:spcBef>
              <a:buSzPts val="4000"/>
              <a:buNone/>
              <a:defRPr sz="4000"/>
            </a:lvl7pPr>
            <a:lvl8pPr lvl="7" rtl="0">
              <a:spcBef>
                <a:spcPts val="0"/>
              </a:spcBef>
              <a:buSzPts val="4000"/>
              <a:buNone/>
              <a:defRPr sz="4000"/>
            </a:lvl8pPr>
            <a:lvl9pPr lvl="8" rtl="0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54" name="Shape 54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Ev3 sensors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10.06.2016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107370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Tips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1073700" y="134992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For driving the robot, use the </a:t>
            </a:r>
            <a:r>
              <a:rPr lang="en-GB" b="1"/>
              <a:t>B &amp; C </a:t>
            </a:r>
            <a:r>
              <a:rPr lang="en-GB"/>
              <a:t>motor ports; the </a:t>
            </a:r>
            <a:r>
              <a:rPr lang="en-GB" b="1"/>
              <a:t>A &amp; D </a:t>
            </a:r>
            <a:r>
              <a:rPr lang="en-GB"/>
              <a:t>ports should be used for the robot’s arm.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Using full motor power (100%) may cause erratic robot movement, use 75% or less.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Conversely, too little power (below 25%) may cause the robot to stall.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Brake at the end of each </a:t>
            </a:r>
            <a:r>
              <a:rPr lang="en-GB" b="1"/>
              <a:t>MOVE</a:t>
            </a:r>
            <a:r>
              <a:rPr lang="en-GB"/>
              <a:t> block in order to allow the robot to self correct and achieve more precise, accurate moves.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REMEMBER: the tradeoff between speed and accuracy!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02" y="253875"/>
            <a:ext cx="5055425" cy="387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LET’S </a:t>
            </a:r>
            <a:r>
              <a:rPr lang="en-GB">
                <a:solidFill>
                  <a:srgbClr val="3C78D8"/>
                </a:solidFill>
              </a:rPr>
              <a:t>REVIEW</a:t>
            </a:r>
            <a:r>
              <a:rPr lang="en-GB"/>
              <a:t> SOME CONCEPTS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100" b="1" dirty="0"/>
              <a:t>Move Tank Block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100" dirty="0"/>
              <a:t>Use the Move Tank block to steer the Driving Base.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915992" y="2507775"/>
            <a:ext cx="22278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100" b="1" dirty="0"/>
              <a:t>Wait Block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3"/>
          </p:nvPr>
        </p:nvSpPr>
        <p:spPr>
          <a:xfrm>
            <a:off x="3827829" y="1014465"/>
            <a:ext cx="22278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100" b="1" dirty="0"/>
              <a:t>The Loop Block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100" dirty="0"/>
              <a:t>Sometimes, there are actions that you want to repeat. The </a:t>
            </a:r>
            <a:r>
              <a:rPr lang="en-GB" sz="1100" b="1" dirty="0"/>
              <a:t>LOOP</a:t>
            </a:r>
            <a:r>
              <a:rPr lang="en-GB" sz="1100" dirty="0"/>
              <a:t> block allows you to repeat those actions until an end condition is met (or becomes TRUE).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620" name="Shape 620"/>
          <p:cNvSpPr txBox="1">
            <a:spLocks noGrp="1"/>
          </p:cNvSpPr>
          <p:nvPr>
            <p:ph type="body" idx="3"/>
          </p:nvPr>
        </p:nvSpPr>
        <p:spPr>
          <a:xfrm>
            <a:off x="3772410" y="2679560"/>
            <a:ext cx="22278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100" b="1" dirty="0"/>
              <a:t>Switch Block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100" dirty="0"/>
              <a:t>The Switch block will check for a condition and will take one action if the condition is true and another action if the condition is false.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Touch Sensor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Let’s start with the first set of slides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EV3 Touch Sensor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pressed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released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Detects </a:t>
            </a:r>
            <a:r>
              <a:rPr lang="en-GB" u="sng"/>
              <a:t>bumped </a:t>
            </a:r>
            <a:r>
              <a:rPr lang="en-GB"/>
              <a:t>(pressed and released)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Ultrasonic Sensor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41975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EV3 Ultrasonic Sensor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distance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Accurate to 1 cm or 0.3 inches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Can listen for other ultrasonic sensors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Eyes light up to identify which mode the sensor is operating in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125" y="434725"/>
            <a:ext cx="1879297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Color Sensor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EV3 Color Sensor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eight different colors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ambient light, from dark to sunlight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Detects reflective red light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Build-in cancelling of backlight makes sensor more reliable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Common Uses: move until a dark line is encountered by the robot, align the robot with a black line, follow a line, etc.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Motors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141975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EV3 Motors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Two types of motors: the </a:t>
            </a:r>
            <a:r>
              <a:rPr lang="en-GB" u="sng"/>
              <a:t>large motor</a:t>
            </a:r>
            <a:r>
              <a:rPr lang="en-GB"/>
              <a:t> and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	the </a:t>
            </a:r>
            <a:r>
              <a:rPr lang="en-GB" u="sng"/>
              <a:t>medium motor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The large motor is a strong and powerful full motor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The medium motor is a less powerful motor but runs at a higher revolution rate.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◉"/>
            </a:pPr>
            <a:r>
              <a:rPr lang="en-GB"/>
              <a:t>The medium motor is smaller and lighter to allow more construction options.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Amatic SC</vt:lpstr>
      <vt:lpstr>Source Code Pro</vt:lpstr>
      <vt:lpstr>Source Sans Pro</vt:lpstr>
      <vt:lpstr>Oswald</vt:lpstr>
      <vt:lpstr>Arial</vt:lpstr>
      <vt:lpstr>Beach Day</vt:lpstr>
      <vt:lpstr>Quince template</vt:lpstr>
      <vt:lpstr>Ev3 sensors</vt:lpstr>
      <vt:lpstr>Touch Sensor</vt:lpstr>
      <vt:lpstr>EV3 Touch Sensor</vt:lpstr>
      <vt:lpstr>Ultrasonic Sensor</vt:lpstr>
      <vt:lpstr>EV3 Ultrasonic Sensor</vt:lpstr>
      <vt:lpstr>Color Sensor</vt:lpstr>
      <vt:lpstr>EV3 Color Sensor</vt:lpstr>
      <vt:lpstr>Motors</vt:lpstr>
      <vt:lpstr>EV3 Motors</vt:lpstr>
      <vt:lpstr>Tips</vt:lpstr>
      <vt:lpstr>PowerPoint Presentation</vt:lpstr>
      <vt:lpstr>LET’S REVIEW SOME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Ev3 sensors</dc:title>
  <cp:lastModifiedBy>Elise Hollowed</cp:lastModifiedBy>
  <cp:revision>1</cp:revision>
  <dcterms:modified xsi:type="dcterms:W3CDTF">2018-01-26T21:16:34Z</dcterms:modified>
</cp:coreProperties>
</file>