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68B4F-DD79-41EA-8371-19EC933AE89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4DA2-AF19-4D63-A139-08BD9937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83"/>
          <a:stretch/>
        </p:blipFill>
        <p:spPr>
          <a:xfrm>
            <a:off x="1" y="505859"/>
            <a:ext cx="9144000" cy="6195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8616" y="2560320"/>
            <a:ext cx="6884126" cy="2965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8616" y="2281646"/>
            <a:ext cx="6884126" cy="2133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50774304BEC42B5CB1F37E15BB490" ma:contentTypeVersion="15" ma:contentTypeDescription="Create a new document." ma:contentTypeScope="" ma:versionID="5ad82c23da183d1fd45d3567d4b4c38d">
  <xsd:schema xmlns:xsd="http://www.w3.org/2001/XMLSchema" xmlns:xs="http://www.w3.org/2001/XMLSchema" xmlns:p="http://schemas.microsoft.com/office/2006/metadata/properties" xmlns:ns2="73ee43df-8557-4906-8241-4b9b7ff7054b" xmlns:ns3="48e29c60-04aa-44ae-b69f-34f84267e202" targetNamespace="http://schemas.microsoft.com/office/2006/metadata/properties" ma:root="true" ma:fieldsID="090c3fc0497dfe7cf3c0cc46a77c991a" ns2:_="" ns3:_="">
    <xsd:import namespace="73ee43df-8557-4906-8241-4b9b7ff7054b"/>
    <xsd:import namespace="48e29c60-04aa-44ae-b69f-34f84267e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e43df-8557-4906-8241-4b9b7ff705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848a9102-c32a-4eae-b7b4-f92964429c7b}" ma:internalName="TaxCatchAll" ma:showField="CatchAllData" ma:web="73ee43df-8557-4906-8241-4b9b7ff705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29c60-04aa-44ae-b69f-34f84267e20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e29c60-04aa-44ae-b69f-34f84267e202">
      <Terms xmlns="http://schemas.microsoft.com/office/infopath/2007/PartnerControls"/>
    </lcf76f155ced4ddcb4097134ff3c332f>
    <TaxCatchAll xmlns="73ee43df-8557-4906-8241-4b9b7ff7054b" xsi:nil="true"/>
  </documentManagement>
</p:properties>
</file>

<file path=customXml/itemProps1.xml><?xml version="1.0" encoding="utf-8"?>
<ds:datastoreItem xmlns:ds="http://schemas.openxmlformats.org/officeDocument/2006/customXml" ds:itemID="{683FA46D-E2E4-4F96-91EF-EB036CDEEFEB}"/>
</file>

<file path=customXml/itemProps2.xml><?xml version="1.0" encoding="utf-8"?>
<ds:datastoreItem xmlns:ds="http://schemas.openxmlformats.org/officeDocument/2006/customXml" ds:itemID="{8971BB00-A7FE-4B1B-ABBD-E21D61EA6CB1}"/>
</file>

<file path=customXml/itemProps3.xml><?xml version="1.0" encoding="utf-8"?>
<ds:datastoreItem xmlns:ds="http://schemas.openxmlformats.org/officeDocument/2006/customXml" ds:itemID="{7EAD2571-06AB-48F2-BA83-D933639FE4B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Swaminathan,Sara Devi</dc:creator>
  <cp:lastModifiedBy>Swaminathan,Sara Devi</cp:lastModifiedBy>
  <cp:revision>2</cp:revision>
  <dcterms:created xsi:type="dcterms:W3CDTF">2021-06-04T17:38:02Z</dcterms:created>
  <dcterms:modified xsi:type="dcterms:W3CDTF">2021-06-04T18:06:58Z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0x01010022650774304BEC42B5CB1F37E15BB490</vt:lpwstr>
  </property>
</Properties>
</file>