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Populatiry</c:v>
                </c:pt>
                <c:pt idx="1">
                  <c:v>serendepity</c:v>
                </c:pt>
                <c:pt idx="2">
                  <c:v>diversity</c:v>
                </c:pt>
                <c:pt idx="3">
                  <c:v>all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573</c:v>
                </c:pt>
                <c:pt idx="1">
                  <c:v>529</c:v>
                </c:pt>
                <c:pt idx="2">
                  <c:v>518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CE-463D-9D9F-BAC397A24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222591"/>
        <c:axId val="1991530015"/>
      </c:barChart>
      <c:catAx>
        <c:axId val="199822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91530015"/>
        <c:crosses val="autoZero"/>
        <c:auto val="1"/>
        <c:lblAlgn val="ctr"/>
        <c:lblOffset val="100"/>
        <c:noMultiLvlLbl val="0"/>
      </c:catAx>
      <c:valAx>
        <c:axId val="199153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98222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2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22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07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510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9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8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60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88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23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BAC1EC-7075-4A83-924B-EC0FEFCCEF06}" type="datetimeFigureOut">
              <a:rPr lang="es-MX" smtClean="0"/>
              <a:t>27/06/2020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A9A386-99C9-4499-A80B-A4747ABAF09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52B2E-124F-4DE8-85A0-BC8D12991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Movie</a:t>
            </a:r>
            <a:r>
              <a:rPr lang="es-MX" dirty="0"/>
              <a:t> </a:t>
            </a:r>
            <a:r>
              <a:rPr lang="es-MX" dirty="0" err="1"/>
              <a:t>Raitings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A554FF-2FA8-42A8-B558-099CB88BC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Eliseo Orellan Anguiano</a:t>
            </a:r>
          </a:p>
        </p:txBody>
      </p:sp>
    </p:spTree>
    <p:extLst>
      <p:ext uri="{BB962C8B-B14F-4D97-AF65-F5344CB8AC3E}">
        <p14:creationId xmlns:p14="http://schemas.microsoft.com/office/powerpoint/2010/main" val="396255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B16F6-73DD-4981-B964-BCA56776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¿Cual es perfil con mas extraversión?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499A33-1430-48D7-98F3-085CCC99F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449460" cy="3915874"/>
          </a:xfrm>
          <a:prstGeom prst="rect">
            <a:avLst/>
          </a:prstGeom>
        </p:spPr>
      </p:pic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EB9E4369-2FE3-4B9A-ABA8-02F458FAD40C}"/>
              </a:ext>
            </a:extLst>
          </p:cNvPr>
          <p:cNvSpPr/>
          <p:nvPr/>
        </p:nvSpPr>
        <p:spPr>
          <a:xfrm>
            <a:off x="3586578" y="4660777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strella: 5 puntas 8">
            <a:extLst>
              <a:ext uri="{FF2B5EF4-FFF2-40B4-BE49-F238E27FC236}">
                <a16:creationId xmlns:a16="http://schemas.microsoft.com/office/drawing/2014/main" id="{4059DDF6-649A-4017-AE29-C9B7E883E161}"/>
              </a:ext>
            </a:extLst>
          </p:cNvPr>
          <p:cNvSpPr/>
          <p:nvPr/>
        </p:nvSpPr>
        <p:spPr>
          <a:xfrm>
            <a:off x="3586578" y="4953740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5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FCFF-D380-48B8-AC67-7067007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err="1"/>
              <a:t>Cúal</a:t>
            </a:r>
            <a:r>
              <a:rPr lang="es-MX" dirty="0"/>
              <a:t> es el </a:t>
            </a:r>
            <a:r>
              <a:rPr lang="es-MX" dirty="0" err="1"/>
              <a:t>raiting</a:t>
            </a:r>
            <a:r>
              <a:rPr lang="es-MX" dirty="0"/>
              <a:t> real por perfil de cada película?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84C63BF-0955-4601-8892-8F24D4A8E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010966"/>
            <a:ext cx="10058400" cy="36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9BE98-C6AC-4304-8CD1-ADCB6665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Optimizar el catalogo de películas para que pueda ser del agrado a los perfiles de acuerdo a la preferencia de los usuarios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32C034C-3945-461B-B5C5-9A494E9F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05" y="2228555"/>
            <a:ext cx="9452390" cy="354193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05E3BE9-895B-41E9-AAC7-BDEB359B2DA4}"/>
              </a:ext>
            </a:extLst>
          </p:cNvPr>
          <p:cNvSpPr/>
          <p:nvPr/>
        </p:nvSpPr>
        <p:spPr>
          <a:xfrm>
            <a:off x="1544715" y="3107184"/>
            <a:ext cx="2370337" cy="217503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097934-10E3-4306-B2A9-12882446FDE4}"/>
              </a:ext>
            </a:extLst>
          </p:cNvPr>
          <p:cNvSpPr txBox="1"/>
          <p:nvPr/>
        </p:nvSpPr>
        <p:spPr>
          <a:xfrm>
            <a:off x="1713390" y="2492255"/>
            <a:ext cx="220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Catalogo Optimizado Min</a:t>
            </a:r>
          </a:p>
        </p:txBody>
      </p:sp>
    </p:spTree>
    <p:extLst>
      <p:ext uri="{BB962C8B-B14F-4D97-AF65-F5344CB8AC3E}">
        <p14:creationId xmlns:p14="http://schemas.microsoft.com/office/powerpoint/2010/main" val="409032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03A60-739A-4352-B446-8127FE11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DCADA-C161-4F71-A107-A977F421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Optimizar catalogo de películas por el grado de preferencia que tiene y buscar incluir más películas que encajen con un perfil alto de “</a:t>
            </a:r>
            <a:r>
              <a:rPr lang="es-MX" dirty="0" err="1"/>
              <a:t>Extravesión</a:t>
            </a:r>
            <a:r>
              <a:rPr lang="es-MX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Personalmente se me facilita más el uso de SQL por la sintaxis y la estructura visual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performance de Mongo es impresionante y me gustaría profundizar mi conocimiento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 mayor trabajo empieza en definir bien las preguntas y el porque de su importancia, para esto use el </a:t>
            </a:r>
          </a:p>
        </p:txBody>
      </p:sp>
    </p:spTree>
    <p:extLst>
      <p:ext uri="{BB962C8B-B14F-4D97-AF65-F5344CB8AC3E}">
        <p14:creationId xmlns:p14="http://schemas.microsoft.com/office/powerpoint/2010/main" val="183965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E922E-FD2E-413C-830E-BB26CCBA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Movie</a:t>
            </a:r>
            <a:r>
              <a:rPr lang="es-MX" dirty="0"/>
              <a:t> </a:t>
            </a:r>
            <a:r>
              <a:rPr lang="es-MX" dirty="0" err="1"/>
              <a:t>Raitings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374A1-EAE6-4331-97AB-E4CB4A785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4611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Base de Datos de </a:t>
            </a:r>
            <a:r>
              <a:rPr lang="es-MX" dirty="0" err="1"/>
              <a:t>GroupLens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Bases de Datos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 err="1"/>
              <a:t>Raitings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58K</a:t>
            </a:r>
            <a:endParaRPr lang="es-MX" dirty="0"/>
          </a:p>
          <a:p>
            <a:pPr marL="749808" lvl="1" indent="-457200">
              <a:buFont typeface="+mj-lt"/>
              <a:buAutoNum type="arabicPeriod"/>
            </a:pPr>
            <a:r>
              <a:rPr lang="es-MX" dirty="0" err="1"/>
              <a:t>Personalities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1.8K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Problema a Resolver</a:t>
            </a:r>
          </a:p>
          <a:p>
            <a:pPr marL="0" indent="0">
              <a:buNone/>
            </a:pPr>
            <a:r>
              <a:rPr lang="es-MX" dirty="0"/>
              <a:t>Optimizar el catalogo de películas mediante conocer cuales son los perfiles más populares y cuales son sus preferencias de películas.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75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742E-D155-4C3C-ABB1-9778359C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01" y="286604"/>
            <a:ext cx="6058122" cy="1450757"/>
          </a:xfrm>
        </p:spPr>
        <p:txBody>
          <a:bodyPr/>
          <a:lstStyle/>
          <a:p>
            <a:r>
              <a:rPr lang="es-MX" dirty="0"/>
              <a:t>Estructura de Bases de Datos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9E7907E-7435-4A4C-8300-8C4984FB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731" y="428733"/>
            <a:ext cx="3804989" cy="600053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52F1D60-19B9-4DE2-BFDF-7095F704DE64}"/>
              </a:ext>
            </a:extLst>
          </p:cNvPr>
          <p:cNvSpPr txBox="1">
            <a:spLocks/>
          </p:cNvSpPr>
          <p:nvPr/>
        </p:nvSpPr>
        <p:spPr>
          <a:xfrm>
            <a:off x="551895" y="201440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MX" dirty="0" err="1"/>
              <a:t>Raitings</a:t>
            </a:r>
            <a:endParaRPr lang="es-MX" dirty="0"/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Usuarios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 err="1"/>
              <a:t>Peliculas</a:t>
            </a:r>
            <a:endParaRPr lang="es-MX" dirty="0"/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Valoración (Rating)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Personalidad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Dimensión Personalidad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Métrica de Personalidad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Nivel de Personalidad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Película 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Predicción de Rating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75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F4121-24ED-4E21-B767-F08C0A43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106"/>
          </a:xfrm>
        </p:spPr>
        <p:txBody>
          <a:bodyPr/>
          <a:lstStyle/>
          <a:p>
            <a:r>
              <a:rPr lang="es-MX" dirty="0"/>
              <a:t>Registros Muestra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72BC474-CEBD-4CB8-BE99-33ED2EFF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79" y="1524787"/>
            <a:ext cx="10705971" cy="38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F4121-24ED-4E21-B767-F08C0A43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106"/>
          </a:xfrm>
        </p:spPr>
        <p:txBody>
          <a:bodyPr/>
          <a:lstStyle/>
          <a:p>
            <a:r>
              <a:rPr lang="es-MX" dirty="0"/>
              <a:t>Registros Muestra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5B08063-4452-4C86-B7A2-84200D1D9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85" y="1109710"/>
            <a:ext cx="10119360" cy="524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6850-5218-4FF4-AE27-2FA845F5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perfil más popular?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CA2964F-5F03-42C5-8275-9A9D152C4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656" y="2091571"/>
            <a:ext cx="5556059" cy="3554627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6707AD0-D424-4FFA-9048-B914F9EDD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23637"/>
              </p:ext>
            </p:extLst>
          </p:nvPr>
        </p:nvGraphicFramePr>
        <p:xfrm>
          <a:off x="7199789" y="1970842"/>
          <a:ext cx="4527613" cy="3945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3835044E-711D-43BE-A4A0-E4548AE3B892}"/>
              </a:ext>
            </a:extLst>
          </p:cNvPr>
          <p:cNvSpPr/>
          <p:nvPr/>
        </p:nvSpPr>
        <p:spPr>
          <a:xfrm>
            <a:off x="7989903" y="2317073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7AAD11D-4228-40DC-80E7-5EB7F325AD27}"/>
              </a:ext>
            </a:extLst>
          </p:cNvPr>
          <p:cNvSpPr/>
          <p:nvPr/>
        </p:nvSpPr>
        <p:spPr>
          <a:xfrm>
            <a:off x="9028592" y="2463554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5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FBE02-E3D8-43A3-BDC4-E6DC4B6B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¿Cual es perfil con mayor nivel de “</a:t>
            </a:r>
            <a:r>
              <a:rPr lang="es-MX" dirty="0" err="1"/>
              <a:t>openness</a:t>
            </a:r>
            <a:r>
              <a:rPr lang="es-MX" dirty="0"/>
              <a:t>”?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A07A790-6073-4D82-BE01-ED32907F8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9762"/>
            <a:ext cx="6403454" cy="3727558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2F0E5B34-B5F9-4353-A11E-8214692CF947}"/>
              </a:ext>
            </a:extLst>
          </p:cNvPr>
          <p:cNvSpPr/>
          <p:nvPr/>
        </p:nvSpPr>
        <p:spPr>
          <a:xfrm>
            <a:off x="3497802" y="4678533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F63A8A96-13E6-4692-B5B3-5821192CBE2B}"/>
              </a:ext>
            </a:extLst>
          </p:cNvPr>
          <p:cNvSpPr/>
          <p:nvPr/>
        </p:nvSpPr>
        <p:spPr>
          <a:xfrm>
            <a:off x="3497802" y="5211191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6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E4985-8934-4C02-8A24-F2255EB3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perfil tiene mayor nivel de “</a:t>
            </a:r>
            <a:r>
              <a:rPr lang="es-MX" dirty="0" err="1"/>
              <a:t>agreeableness</a:t>
            </a:r>
            <a:r>
              <a:rPr lang="es-MX" dirty="0"/>
              <a:t>”?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E78412-8B93-4BCD-A54D-179BCB281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2636"/>
            <a:ext cx="5938998" cy="3765705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C2305730-C82F-44B0-A5EC-7E477DA911EE}"/>
              </a:ext>
            </a:extLst>
          </p:cNvPr>
          <p:cNvSpPr/>
          <p:nvPr/>
        </p:nvSpPr>
        <p:spPr>
          <a:xfrm>
            <a:off x="3382392" y="4856086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11120EE0-291E-4845-ABB9-FFE48F1BDA96}"/>
              </a:ext>
            </a:extLst>
          </p:cNvPr>
          <p:cNvSpPr/>
          <p:nvPr/>
        </p:nvSpPr>
        <p:spPr>
          <a:xfrm>
            <a:off x="3382392" y="5388744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95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F04-C667-40EE-AA45-61A26459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perfil con mayor nivel de “</a:t>
            </a:r>
            <a:r>
              <a:rPr lang="es-MX" dirty="0" err="1"/>
              <a:t>Emotional</a:t>
            </a:r>
            <a:r>
              <a:rPr lang="es-MX" dirty="0"/>
              <a:t> </a:t>
            </a:r>
            <a:r>
              <a:rPr lang="es-MX" dirty="0" err="1"/>
              <a:t>Stability</a:t>
            </a:r>
            <a:r>
              <a:rPr lang="es-MX" dirty="0"/>
              <a:t>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5A302B-190B-4123-845D-7E94697E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6106"/>
            <a:ext cx="6924675" cy="3609975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132DC9F0-6AC7-40FC-A2C7-494353728BE4}"/>
              </a:ext>
            </a:extLst>
          </p:cNvPr>
          <p:cNvSpPr/>
          <p:nvPr/>
        </p:nvSpPr>
        <p:spPr>
          <a:xfrm>
            <a:off x="3382392" y="4856086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7F6B6770-0A8F-40A6-A88E-374B48EA91BF}"/>
              </a:ext>
            </a:extLst>
          </p:cNvPr>
          <p:cNvSpPr/>
          <p:nvPr/>
        </p:nvSpPr>
        <p:spPr>
          <a:xfrm>
            <a:off x="3382391" y="5263118"/>
            <a:ext cx="248575" cy="2929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9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236</Words>
  <Application>Microsoft Office PowerPoint</Application>
  <PresentationFormat>Panorámica</PresentationFormat>
  <Paragraphs>37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Movie Raitings</vt:lpstr>
      <vt:lpstr>Movie Raitings</vt:lpstr>
      <vt:lpstr>Estructura de Bases de Datos </vt:lpstr>
      <vt:lpstr>Registros Muestra</vt:lpstr>
      <vt:lpstr>Registros Muestra</vt:lpstr>
      <vt:lpstr>¿Cuál es el perfil más popular?</vt:lpstr>
      <vt:lpstr>¿Cual es perfil con mayor nivel de “openness”?</vt:lpstr>
      <vt:lpstr>¿Cuál perfil tiene mayor nivel de “agreeableness”?</vt:lpstr>
      <vt:lpstr>¿Cuál es el perfil con mayor nivel de “Emotional Stability”</vt:lpstr>
      <vt:lpstr>¿Cual es perfil con mas extraversión?</vt:lpstr>
      <vt:lpstr>¿Cúal es el raiting real por perfil de cada película?</vt:lpstr>
      <vt:lpstr>Optimizar el catalogo de películas para que pueda ser del agrado a los perfiles de acuerdo a la preferencia de los usuarios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Raitings</dc:title>
  <dc:creator>Eliseo Orellàn Anguiano</dc:creator>
  <cp:lastModifiedBy>Eliseo Orellàn Anguiano</cp:lastModifiedBy>
  <cp:revision>10</cp:revision>
  <dcterms:created xsi:type="dcterms:W3CDTF">2020-06-27T18:28:28Z</dcterms:created>
  <dcterms:modified xsi:type="dcterms:W3CDTF">2020-06-27T19:18:34Z</dcterms:modified>
</cp:coreProperties>
</file>