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7720130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7720130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e40befa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e40befa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7476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No Moon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8421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Elise O’Banion, Samuel Lewright, Blake Robinett, Chase Lawrence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574" y="0"/>
            <a:ext cx="1448425" cy="1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1919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system will allow the user to contact the company.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system will give the ability to place order through an online website.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system will have the ability to store the information collected.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574" y="0"/>
            <a:ext cx="1448425" cy="1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2799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Non-Functional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Usability 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system will allow user to find what they need within three clicks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system will be available for delivery requests at all hours of the day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system will send data within a reasonable span of time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system will need to include hypertext transfer protocol secure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Interface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system will need to fit on all web browsers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Physical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system will need to be hosted on a computer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Supportability Requirements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The system will need to connect to  all web browsers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574" y="0"/>
            <a:ext cx="1448425" cy="1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