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7150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627f8310_1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627f83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596e33d0_1_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596e33d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840778"/>
            <a:ext cx="1081625" cy="1249932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629707"/>
            <a:ext cx="1081625" cy="1249932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604728"/>
            <a:ext cx="3054600" cy="17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462867"/>
            <a:ext cx="30546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606333"/>
            <a:ext cx="9144000" cy="1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063472"/>
            <a:ext cx="8520600" cy="23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513333"/>
            <a:ext cx="85206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511361"/>
            <a:ext cx="1081625" cy="1249932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953707"/>
            <a:ext cx="1081625" cy="1249932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007167"/>
            <a:ext cx="7596600" cy="17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606333"/>
            <a:ext cx="9144000" cy="1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51028"/>
            <a:ext cx="8520600" cy="9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361361"/>
            <a:ext cx="8520600" cy="3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51028"/>
            <a:ext cx="8520600" cy="9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361361"/>
            <a:ext cx="3999900" cy="3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361361"/>
            <a:ext cx="3999900" cy="3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51028"/>
            <a:ext cx="8520600" cy="9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554889"/>
            <a:ext cx="28080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606333"/>
            <a:ext cx="9144000" cy="1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00167"/>
            <a:ext cx="5878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8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995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32528"/>
            <a:ext cx="4045200" cy="19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076667"/>
            <a:ext cx="4045200" cy="17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687694"/>
            <a:ext cx="59988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51028"/>
            <a:ext cx="85206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61361"/>
            <a:ext cx="8520600" cy="3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16400" y="1039450"/>
            <a:ext cx="3054600" cy="17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That’s No Moon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912534"/>
            <a:ext cx="30546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Elise O’Banion, Samuel Lewright, Blake Robinett, Chase Lawrence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574" y="0"/>
            <a:ext cx="1448425" cy="14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174750"/>
            <a:ext cx="8520600" cy="9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Goal Technique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16500"/>
            <a:ext cx="8520600" cy="16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User Story:</a:t>
            </a:r>
            <a:endParaRPr b="1" sz="18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As a customer, I want to be able to see the estimated time of arrival so I can know when my parcel will be delivered.</a:t>
            </a:r>
            <a:endParaRPr sz="18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574" y="0"/>
            <a:ext cx="1448425" cy="14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4758275" y="3100500"/>
            <a:ext cx="4043400" cy="21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Case: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Track parcels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11700" y="3178583"/>
            <a:ext cx="4260300" cy="21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Acceptance Criteria: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eriod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Login with username and password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eriod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Select parcel to track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eriod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Estimated time of arrival is displayed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51028"/>
            <a:ext cx="8520600" cy="9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Decomposition Technique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16500"/>
            <a:ext cx="3999900" cy="3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Event: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Driver arrives at the pickup location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Event Type: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External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Use Cases: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Enter additional packages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Record information about packages</a:t>
            </a:r>
            <a:endParaRPr sz="1800"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832400" y="1614444"/>
            <a:ext cx="3999900" cy="3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External events to look for include: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External agent wants something resulting in a transaction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External agent wants some information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Data changed and needs to be updated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Management wants some information</a:t>
            </a:r>
            <a:endParaRPr sz="18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574" y="0"/>
            <a:ext cx="1448425" cy="14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