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620" y="-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8b85d0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8b85d0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8b85d0b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8b85d0b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8b85d0b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8b85d0b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c65b51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c65b51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c65b51f2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c65b51f2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c65b51f2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c65b51f2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8b85d0b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8b85d0b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c65b51f2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c65b51f2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8b85d0b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18b85d0b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8b85d0b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8b85d0b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8b85d0b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8b85d0b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8b85d0b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8b85d0b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9a60e9ff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9a60e9ff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8b85d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8b85d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8b85d0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8b85d0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8b85d0b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8b85d0b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8b85d0b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8b85d0b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8b85d0b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8b85d0b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a674aa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a674aa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BlockChain: Applications other than Cryptocurrency</a:t>
            </a:r>
            <a:endParaRPr sz="30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FP Team 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Noah Smith &amp; Elise Timmons | CIS 481-01 | 6 April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Uses: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Capital Markets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Investment Management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Uses: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Voter Security/Fraud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Identity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Welfare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Uses: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Securing Patient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Streamline Care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 Control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Breakthroughs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Concerns and their Preventions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Engineering and Phishing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3287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Concerns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$ 2 Million lost in 2018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of Trust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lead to Malware or DNS Hijacking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4294967295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Preventions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Private Keys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Policies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Thoroughly Reading any Info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 Vulnerabilities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3287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Concerns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Connections between Blockchain and Users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Abuse of Functionality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Creates Attack Paths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Lead to Malware or Exchange Hacks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4294967295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Preventions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Strategies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Skilled Executives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Public and Private Encryption Keys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Managers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51% Vulnerabilities and Attacks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3287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Concerns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$20.8 Million losses in 2018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Hashrate or Power Distributions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Lead to a Double-Spend or Double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Halt in Operations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Preventions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Decentralization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Consensus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Leaning on Other Networks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Protocols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Hacks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3287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Concerns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$907.5 Million lost in 2018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Tracking Real vs Fabricated Exchanges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vs Private Networks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4294967295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Preventions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Cold vs Hot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Multi-Signature Protocols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to Peer Exchange Layers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is extremely versatile with uses 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Healthcare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still some security concerns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Endpoint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Engineering &amp; Hacking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51%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Exchange Attacks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2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_____ Blocks are outside of the main chain on a BlockChain.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Child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Orphan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Secondary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02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a limited number of blocks that can be on a single BlockChain. (True/False)?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What Is BlockChain?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163175"/>
            <a:ext cx="841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time-stamped series of data managed by multiple computers.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11700" y="1682400"/>
            <a:ext cx="3983700" cy="30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 single owner or central authority.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Creation of a block starts a transaction.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block is verified by thousands of computers.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block is then added to the chain.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145488" y="1657475"/>
            <a:ext cx="26868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Main Chain (Black)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Genesis Block (Pink)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Orphan Block (Blue)</a:t>
            </a:r>
            <a:endParaRPr sz="1600" dirty="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2034" t="91150" r="56205" b="1228"/>
          <a:stretch/>
        </p:blipFill>
        <p:spPr>
          <a:xfrm rot="16200000">
            <a:off x="5781526" y="2186818"/>
            <a:ext cx="357044" cy="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2138" t="1429" r="56270" b="90963"/>
          <a:stretch/>
        </p:blipFill>
        <p:spPr>
          <a:xfrm rot="16200000">
            <a:off x="5782598" y="1722282"/>
            <a:ext cx="354901" cy="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t="1361" b="1361"/>
          <a:stretch/>
        </p:blipFill>
        <p:spPr>
          <a:xfrm>
            <a:off x="1948301" y="163153"/>
            <a:ext cx="1654750" cy="45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1;p15">
            <a:extLst>
              <a:ext uri="{FF2B5EF4-FFF2-40B4-BE49-F238E27FC236}">
                <a16:creationId xmlns:a16="http://schemas.microsoft.com/office/drawing/2014/main" id="{417D9638-7BB6-485F-B5E7-E6A83B5D52CE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2034" t="91150" r="56205" b="1228"/>
          <a:stretch/>
        </p:blipFill>
        <p:spPr>
          <a:xfrm rot="16200000">
            <a:off x="2322431" y="4367726"/>
            <a:ext cx="357043" cy="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2;p15">
            <a:extLst>
              <a:ext uri="{FF2B5EF4-FFF2-40B4-BE49-F238E27FC236}">
                <a16:creationId xmlns:a16="http://schemas.microsoft.com/office/drawing/2014/main" id="{5F892035-E05D-49DA-B77F-73E971025924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138" t="1429" r="56270" b="90963"/>
          <a:stretch/>
        </p:blipFill>
        <p:spPr>
          <a:xfrm rot="16200000">
            <a:off x="3022750" y="687199"/>
            <a:ext cx="354901" cy="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2;p15">
            <a:extLst>
              <a:ext uri="{FF2B5EF4-FFF2-40B4-BE49-F238E27FC236}">
                <a16:creationId xmlns:a16="http://schemas.microsoft.com/office/drawing/2014/main" id="{C554043D-32EE-4E7B-990C-FFBF3D9756B0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138" t="1429" r="56270" b="90963"/>
          <a:stretch/>
        </p:blipFill>
        <p:spPr>
          <a:xfrm rot="10800000">
            <a:off x="3195934" y="2269101"/>
            <a:ext cx="354901" cy="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2;p15">
            <a:extLst>
              <a:ext uri="{FF2B5EF4-FFF2-40B4-BE49-F238E27FC236}">
                <a16:creationId xmlns:a16="http://schemas.microsoft.com/office/drawing/2014/main" id="{DC7E88CF-91D9-46A2-BAB1-9FB4C8D9EDF9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138" t="1429" r="56270" b="90963"/>
          <a:stretch/>
        </p:blipFill>
        <p:spPr>
          <a:xfrm>
            <a:off x="3200201" y="1753083"/>
            <a:ext cx="350634" cy="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02;p15">
            <a:extLst>
              <a:ext uri="{FF2B5EF4-FFF2-40B4-BE49-F238E27FC236}">
                <a16:creationId xmlns:a16="http://schemas.microsoft.com/office/drawing/2014/main" id="{46FCF75E-DCF6-4601-A3C6-A81D33132EC1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138" t="1429" r="56270" b="90963"/>
          <a:stretch/>
        </p:blipFill>
        <p:spPr>
          <a:xfrm rot="16200000">
            <a:off x="3022750" y="1216127"/>
            <a:ext cx="354901" cy="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2;p15">
            <a:extLst>
              <a:ext uri="{FF2B5EF4-FFF2-40B4-BE49-F238E27FC236}">
                <a16:creationId xmlns:a16="http://schemas.microsoft.com/office/drawing/2014/main" id="{FE35DD7E-3889-4EC5-84D4-DBAF6AF5BBB9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138" t="1429" r="56270" b="90963"/>
          <a:stretch/>
        </p:blipFill>
        <p:spPr>
          <a:xfrm>
            <a:off x="1960572" y="3314592"/>
            <a:ext cx="354901" cy="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2;p15">
            <a:extLst>
              <a:ext uri="{FF2B5EF4-FFF2-40B4-BE49-F238E27FC236}">
                <a16:creationId xmlns:a16="http://schemas.microsoft.com/office/drawing/2014/main" id="{905AFA1E-8EE5-42F0-9DF8-D873ED5237C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138" t="1429" r="56270" b="90963"/>
          <a:stretch/>
        </p:blipFill>
        <p:spPr>
          <a:xfrm rot="16200000">
            <a:off x="5782598" y="2651355"/>
            <a:ext cx="354901" cy="37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History of BlockChain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181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1991: Stuart Haber &amp; W. Scott Stornetta envisioned BlockChain.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1992: They added Merkle trees to the system.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2008: Nakatomo conceptualized the first BlockChain.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2009: Nakatomo released the first white paper.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2013: Etherium was born.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2015: Etherium was launched.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Future: Further implementation.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Cryptocurrencies are built off BlockChain.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of cryptocurrencies predates the idea of BlockChain.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Cryptocurrencies use cryptographic functions to conduct financial transactions.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validity is provided by a BlockChain.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2009: Bitcoin was released.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BlockChain and Cryptocurrency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Cryptocurrencies are one of the many uses of BlockChain: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BlockChain- Technology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Cryptocurrency- Asset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Relevancy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eliminate issues pertaining to exchanging data from one platform to another?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Vast Growth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of Ownership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Informations Security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Data Protection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Transparent Data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Relevancy 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found in regular exchanges can be fixed through encryption and backups, which are the key goals of BlockChain.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Banking transactions can be saved in a timestamped chain.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of ownership can be seen.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Blockchain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Roboto</vt:lpstr>
      <vt:lpstr>Geometric</vt:lpstr>
      <vt:lpstr>BlockChain: Applications other than Cryptocurrency</vt:lpstr>
      <vt:lpstr> What Is BlockChain?</vt:lpstr>
      <vt:lpstr>PowerPoint Presentation</vt:lpstr>
      <vt:lpstr>Quick History of BlockChain</vt:lpstr>
      <vt:lpstr>Cryptocurrency </vt:lpstr>
      <vt:lpstr>Comparison of BlockChain and Cryptocurrency</vt:lpstr>
      <vt:lpstr>Relevancy</vt:lpstr>
      <vt:lpstr>Relevancy </vt:lpstr>
      <vt:lpstr>Applications of Blockchain</vt:lpstr>
      <vt:lpstr>Finance</vt:lpstr>
      <vt:lpstr>Government</vt:lpstr>
      <vt:lpstr>Healthcare</vt:lpstr>
      <vt:lpstr>Security Concerns and their Preventions</vt:lpstr>
      <vt:lpstr>Social Engineering and Phishing</vt:lpstr>
      <vt:lpstr>Endpoint Vulnerabilities</vt:lpstr>
      <vt:lpstr>51% Vulnerabilities and Attacks</vt:lpstr>
      <vt:lpstr>Exchange Hacks</vt:lpstr>
      <vt:lpstr>Conclusion</vt:lpstr>
      <vt:lpstr>Quiz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BlockChain: Applications other than Cryptocurrency</dc:title>
  <cp:lastModifiedBy>Timmons,Elise Ola</cp:lastModifiedBy>
  <cp:revision>1</cp:revision>
  <dcterms:modified xsi:type="dcterms:W3CDTF">2020-03-23T02:39:38Z</dcterms:modified>
</cp:coreProperties>
</file>