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00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2A0F2-81F8-47A1-B8D3-2F8EC3EDB5FB}" v="15" dt="2021-08-18T14:37:2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5B72A0F2-81F8-47A1-B8D3-2F8EC3EDB5FB}"/>
    <pc:docChg chg="undo custSel delSld modSld">
      <pc:chgData name="Quintín Molina" userId="d77ce911-d3cc-4d2d-8ddf-6c9cff50dc6d" providerId="ADAL" clId="{5B72A0F2-81F8-47A1-B8D3-2F8EC3EDB5FB}" dt="2021-08-18T14:37:22.357" v="329" actId="6549"/>
      <pc:docMkLst>
        <pc:docMk/>
      </pc:docMkLst>
      <pc:sldChg chg="del">
        <pc:chgData name="Quintín Molina" userId="d77ce911-d3cc-4d2d-8ddf-6c9cff50dc6d" providerId="ADAL" clId="{5B72A0F2-81F8-47A1-B8D3-2F8EC3EDB5FB}" dt="2021-08-16T20:35:10.014" v="6" actId="47"/>
        <pc:sldMkLst>
          <pc:docMk/>
          <pc:sldMk cId="1459252531" sldId="256"/>
        </pc:sldMkLst>
      </pc:sldChg>
      <pc:sldChg chg="del">
        <pc:chgData name="Quintín Molina" userId="d77ce911-d3cc-4d2d-8ddf-6c9cff50dc6d" providerId="ADAL" clId="{5B72A0F2-81F8-47A1-B8D3-2F8EC3EDB5FB}" dt="2021-08-16T20:35:03.637" v="2" actId="47"/>
        <pc:sldMkLst>
          <pc:docMk/>
          <pc:sldMk cId="3839851497" sldId="257"/>
        </pc:sldMkLst>
      </pc:sldChg>
      <pc:sldChg chg="del">
        <pc:chgData name="Quintín Molina" userId="d77ce911-d3cc-4d2d-8ddf-6c9cff50dc6d" providerId="ADAL" clId="{5B72A0F2-81F8-47A1-B8D3-2F8EC3EDB5FB}" dt="2021-08-16T20:35:04.180" v="3" actId="47"/>
        <pc:sldMkLst>
          <pc:docMk/>
          <pc:sldMk cId="376091622" sldId="258"/>
        </pc:sldMkLst>
      </pc:sldChg>
      <pc:sldChg chg="del">
        <pc:chgData name="Quintín Molina" userId="d77ce911-d3cc-4d2d-8ddf-6c9cff50dc6d" providerId="ADAL" clId="{5B72A0F2-81F8-47A1-B8D3-2F8EC3EDB5FB}" dt="2021-08-16T20:35:04.801" v="4" actId="47"/>
        <pc:sldMkLst>
          <pc:docMk/>
          <pc:sldMk cId="3391106124" sldId="259"/>
        </pc:sldMkLst>
      </pc:sldChg>
      <pc:sldChg chg="del">
        <pc:chgData name="Quintín Molina" userId="d77ce911-d3cc-4d2d-8ddf-6c9cff50dc6d" providerId="ADAL" clId="{5B72A0F2-81F8-47A1-B8D3-2F8EC3EDB5FB}" dt="2021-08-16T20:35:05.433" v="5" actId="47"/>
        <pc:sldMkLst>
          <pc:docMk/>
          <pc:sldMk cId="4241421352" sldId="260"/>
        </pc:sldMkLst>
      </pc:sldChg>
      <pc:sldChg chg="del">
        <pc:chgData name="Quintín Molina" userId="d77ce911-d3cc-4d2d-8ddf-6c9cff50dc6d" providerId="ADAL" clId="{5B72A0F2-81F8-47A1-B8D3-2F8EC3EDB5FB}" dt="2021-08-16T20:34:59.414" v="0" actId="47"/>
        <pc:sldMkLst>
          <pc:docMk/>
          <pc:sldMk cId="4039991933" sldId="261"/>
        </pc:sldMkLst>
      </pc:sldChg>
      <pc:sldChg chg="del">
        <pc:chgData name="Quintín Molina" userId="d77ce911-d3cc-4d2d-8ddf-6c9cff50dc6d" providerId="ADAL" clId="{5B72A0F2-81F8-47A1-B8D3-2F8EC3EDB5FB}" dt="2021-08-16T20:35:00.173" v="1" actId="47"/>
        <pc:sldMkLst>
          <pc:docMk/>
          <pc:sldMk cId="1647134072" sldId="262"/>
        </pc:sldMkLst>
      </pc:sldChg>
      <pc:sldChg chg="addSp delSp modSp mod modClrScheme chgLayout">
        <pc:chgData name="Quintín Molina" userId="d77ce911-d3cc-4d2d-8ddf-6c9cff50dc6d" providerId="ADAL" clId="{5B72A0F2-81F8-47A1-B8D3-2F8EC3EDB5FB}" dt="2021-08-16T20:49:28.523" v="314" actId="20577"/>
        <pc:sldMkLst>
          <pc:docMk/>
          <pc:sldMk cId="4117347537" sldId="263"/>
        </pc:sldMkLst>
        <pc:spChg chg="del">
          <ac:chgData name="Quintín Molina" userId="d77ce911-d3cc-4d2d-8ddf-6c9cff50dc6d" providerId="ADAL" clId="{5B72A0F2-81F8-47A1-B8D3-2F8EC3EDB5FB}" dt="2021-08-16T20:35:25.640" v="7" actId="700"/>
          <ac:spMkLst>
            <pc:docMk/>
            <pc:sldMk cId="4117347537" sldId="263"/>
            <ac:spMk id="2" creationId="{772D55E4-A1EE-4A29-865C-AF4F6BAFBA79}"/>
          </ac:spMkLst>
        </pc:spChg>
        <pc:spChg chg="add del mod ord">
          <ac:chgData name="Quintín Molina" userId="d77ce911-d3cc-4d2d-8ddf-6c9cff50dc6d" providerId="ADAL" clId="{5B72A0F2-81F8-47A1-B8D3-2F8EC3EDB5FB}" dt="2021-08-16T20:35:45.750" v="8" actId="700"/>
          <ac:spMkLst>
            <pc:docMk/>
            <pc:sldMk cId="4117347537" sldId="263"/>
            <ac:spMk id="3" creationId="{090A747B-892C-44F0-A1F9-3AC162B065DE}"/>
          </ac:spMkLst>
        </pc:spChg>
        <pc:spChg chg="add mod ord">
          <ac:chgData name="Quintín Molina" userId="d77ce911-d3cc-4d2d-8ddf-6c9cff50dc6d" providerId="ADAL" clId="{5B72A0F2-81F8-47A1-B8D3-2F8EC3EDB5FB}" dt="2021-08-16T20:44:06.385" v="215" actId="20577"/>
          <ac:spMkLst>
            <pc:docMk/>
            <pc:sldMk cId="4117347537" sldId="263"/>
            <ac:spMk id="4" creationId="{1DF80EE7-3B2E-49E5-A6C6-0D950F7F554C}"/>
          </ac:spMkLst>
        </pc:spChg>
        <pc:spChg chg="mod ord">
          <ac:chgData name="Quintín Molina" userId="d77ce911-d3cc-4d2d-8ddf-6c9cff50dc6d" providerId="ADAL" clId="{5B72A0F2-81F8-47A1-B8D3-2F8EC3EDB5FB}" dt="2021-08-16T20:35:45.750" v="8" actId="700"/>
          <ac:spMkLst>
            <pc:docMk/>
            <pc:sldMk cId="4117347537" sldId="263"/>
            <ac:spMk id="5" creationId="{6BE3135A-8D28-47AF-89A6-35539220E83A}"/>
          </ac:spMkLst>
        </pc:spChg>
        <pc:spChg chg="add mod ord">
          <ac:chgData name="Quintín Molina" userId="d77ce911-d3cc-4d2d-8ddf-6c9cff50dc6d" providerId="ADAL" clId="{5B72A0F2-81F8-47A1-B8D3-2F8EC3EDB5FB}" dt="2021-08-16T20:49:28.523" v="314" actId="20577"/>
          <ac:spMkLst>
            <pc:docMk/>
            <pc:sldMk cId="4117347537" sldId="263"/>
            <ac:spMk id="6" creationId="{B70F4677-1842-426C-8FC7-86CEF1B72C2F}"/>
          </ac:spMkLst>
        </pc:spChg>
        <pc:spChg chg="add mod ord">
          <ac:chgData name="Quintín Molina" userId="d77ce911-d3cc-4d2d-8ddf-6c9cff50dc6d" providerId="ADAL" clId="{5B72A0F2-81F8-47A1-B8D3-2F8EC3EDB5FB}" dt="2021-08-16T20:35:45.750" v="8" actId="700"/>
          <ac:spMkLst>
            <pc:docMk/>
            <pc:sldMk cId="4117347537" sldId="263"/>
            <ac:spMk id="7" creationId="{F0C8E7A8-A289-4AB5-8A3C-B234D7B69B17}"/>
          </ac:spMkLst>
        </pc:spChg>
      </pc:sldChg>
      <pc:sldChg chg="modSp">
        <pc:chgData name="Quintín Molina" userId="d77ce911-d3cc-4d2d-8ddf-6c9cff50dc6d" providerId="ADAL" clId="{5B72A0F2-81F8-47A1-B8D3-2F8EC3EDB5FB}" dt="2021-08-18T14:37:22.357" v="329" actId="6549"/>
        <pc:sldMkLst>
          <pc:docMk/>
          <pc:sldMk cId="1951849302" sldId="266"/>
        </pc:sldMkLst>
        <pc:spChg chg="mod">
          <ac:chgData name="Quintín Molina" userId="d77ce911-d3cc-4d2d-8ddf-6c9cff50dc6d" providerId="ADAL" clId="{5B72A0F2-81F8-47A1-B8D3-2F8EC3EDB5FB}" dt="2021-08-18T14:37:22.357" v="329" actId="6549"/>
          <ac:spMkLst>
            <pc:docMk/>
            <pc:sldMk cId="1951849302" sldId="266"/>
            <ac:spMk id="3" creationId="{BCD92D1D-A746-42A3-86F7-33E9D0C494C5}"/>
          </ac:spMkLst>
        </pc:spChg>
        <pc:spChg chg="mod">
          <ac:chgData name="Quintín Molina" userId="d77ce911-d3cc-4d2d-8ddf-6c9cff50dc6d" providerId="ADAL" clId="{5B72A0F2-81F8-47A1-B8D3-2F8EC3EDB5FB}" dt="2021-08-18T14:36:30.400" v="327" actId="6549"/>
          <ac:spMkLst>
            <pc:docMk/>
            <pc:sldMk cId="1951849302" sldId="266"/>
            <ac:spMk id="4" creationId="{B3A1084B-2CA2-4E32-937F-38C637A031C2}"/>
          </ac:spMkLst>
        </pc:spChg>
      </pc:sldChg>
      <pc:sldChg chg="modSp">
        <pc:chgData name="Quintín Molina" userId="d77ce911-d3cc-4d2d-8ddf-6c9cff50dc6d" providerId="ADAL" clId="{5B72A0F2-81F8-47A1-B8D3-2F8EC3EDB5FB}" dt="2021-08-18T14:35:03.164" v="318" actId="6549"/>
        <pc:sldMkLst>
          <pc:docMk/>
          <pc:sldMk cId="1634651152" sldId="267"/>
        </pc:sldMkLst>
        <pc:spChg chg="mod">
          <ac:chgData name="Quintín Molina" userId="d77ce911-d3cc-4d2d-8ddf-6c9cff50dc6d" providerId="ADAL" clId="{5B72A0F2-81F8-47A1-B8D3-2F8EC3EDB5FB}" dt="2021-08-18T14:35:03.164" v="318" actId="6549"/>
          <ac:spMkLst>
            <pc:docMk/>
            <pc:sldMk cId="1634651152" sldId="267"/>
            <ac:spMk id="7" creationId="{2A5833C5-04F4-49CB-B16C-D94281E6BA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AB13-0335-4FFB-B4D8-574D18871729}" type="datetimeFigureOut">
              <a:rPr lang="es-CL" smtClean="0"/>
              <a:t>18-08-2021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683-696A-4C09-94C4-4572C7245C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4761-BD8E-4F51-8CA1-00D06F100493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1A8F-1E88-4274-9103-01F5815993B3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1A3D-B9F2-454A-853A-BD9CB24E8C9B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67E-70FD-46B4-9D87-86FAB388B1CB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D7F-C5DF-4C92-BCE7-B3928A1BB755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B0E8-FEE0-45C8-A037-5DC87BAD3177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95A-AACB-4567-A0BE-4E7EEA9EC15C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64F-122C-4D82-972C-8295D79D2011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0481-0389-48E7-A309-D3BF414EE00C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6C8-0D43-4488-8089-4FCF30D11CA0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C77-ED5A-4EE5-A134-293BD62F4E27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091C-86E4-48B4-BB65-7060B26E307E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F80EE7-3B2E-49E5-A6C6-0D950F7F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975"/>
            <a:ext cx="10515600" cy="511062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>
                <a:latin typeface="Stencil" panose="040409050D0802020404" pitchFamily="82" charset="0"/>
              </a:rPr>
              <a:t>MECANICA      LFIS121     (6 créditos)</a:t>
            </a:r>
            <a:br>
              <a:rPr lang="es-CL" dirty="0"/>
            </a:b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0F4677-1842-426C-8FC7-86CEF1B72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>
                <a:latin typeface="Stencil" panose="040409050D0802020404" pitchFamily="82" charset="0"/>
              </a:rPr>
              <a:t>Prerrequisitos :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INTRODUCCION A LA FÍSICA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Y CALCULO I</a:t>
            </a:r>
          </a:p>
          <a:p>
            <a:r>
              <a:rPr lang="es-CL" dirty="0">
                <a:latin typeface="Stencil" panose="040409050D0802020404" pitchFamily="82" charset="0"/>
              </a:rPr>
              <a:t>HORARIO: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MARTES 8:30H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MIERCOLES 10:15H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JUEVES 8:30H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VIERNES 10:15H(CONSULTAS)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0C8E7A8-A289-4AB5-8A3C-B234D7B6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235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L" dirty="0">
                <a:latin typeface="Stencil" panose="040409050D0802020404" pitchFamily="82" charset="0"/>
              </a:rPr>
              <a:t>MECANICA DE UNA PARTICULA</a:t>
            </a:r>
          </a:p>
          <a:p>
            <a:pPr>
              <a:lnSpc>
                <a:spcPct val="150000"/>
              </a:lnSpc>
            </a:pPr>
            <a:r>
              <a:rPr lang="es-CL" dirty="0" err="1">
                <a:latin typeface="Stencil" panose="040409050D0802020404" pitchFamily="82" charset="0"/>
              </a:rPr>
              <a:t>M.de</a:t>
            </a:r>
            <a:r>
              <a:rPr lang="es-CL" dirty="0">
                <a:latin typeface="Stencil" panose="040409050D0802020404" pitchFamily="82" charset="0"/>
              </a:rPr>
              <a:t> sistema de partículas</a:t>
            </a:r>
          </a:p>
          <a:p>
            <a:pPr>
              <a:lnSpc>
                <a:spcPct val="150000"/>
              </a:lnSpc>
            </a:pPr>
            <a:r>
              <a:rPr lang="es-CL" dirty="0">
                <a:latin typeface="Stencil" panose="040409050D0802020404" pitchFamily="82" charset="0"/>
              </a:rPr>
              <a:t>Colisiones</a:t>
            </a:r>
          </a:p>
          <a:p>
            <a:pPr>
              <a:lnSpc>
                <a:spcPct val="150000"/>
              </a:lnSpc>
            </a:pPr>
            <a:r>
              <a:rPr lang="es-CL" dirty="0">
                <a:latin typeface="Stencil" panose="040409050D0802020404" pitchFamily="82" charset="0"/>
              </a:rPr>
              <a:t>Dinámica del Solido rígido</a:t>
            </a:r>
          </a:p>
          <a:p>
            <a:pPr>
              <a:lnSpc>
                <a:spcPct val="150000"/>
              </a:lnSpc>
            </a:pPr>
            <a:r>
              <a:rPr lang="es-CL" dirty="0">
                <a:latin typeface="Stencil" panose="040409050D0802020404" pitchFamily="82" charset="0"/>
              </a:rPr>
              <a:t>Oscilaciones</a:t>
            </a:r>
          </a:p>
          <a:p>
            <a:pPr>
              <a:lnSpc>
                <a:spcPct val="150000"/>
              </a:lnSpc>
            </a:pPr>
            <a:r>
              <a:rPr lang="es-CL" dirty="0">
                <a:latin typeface="Stencil" panose="040409050D0802020404" pitchFamily="82" charset="0"/>
              </a:rPr>
              <a:t>Mecánica de fluidos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E3135A-8D28-47AF-89A6-3553922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48ED12D-22C6-4799-A68A-0DBBA1B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7200" dirty="0">
                <a:latin typeface="Stencil" panose="040409050D0802020404" pitchFamily="82" charset="0"/>
              </a:rPr>
              <a:t>bibliografía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A62AFF-0067-4EBA-9A6E-72903F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E90F18-C8A2-4935-B09B-03B6AC4F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0" y="1605456"/>
            <a:ext cx="3797938" cy="47646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E61CAA-313B-4A8B-A212-E2D45F1B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77" y="1644521"/>
            <a:ext cx="4411684" cy="47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901EB6-7C53-44F8-A83D-C78E77EE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8000" dirty="0">
                <a:latin typeface="Stencil" panose="040409050D0802020404" pitchFamily="82" charset="0"/>
              </a:rPr>
              <a:t>b. complementaria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BDC12-ED16-4C10-BA58-7ECA249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424C60-EFD0-487C-A004-A0CD1BDB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8" y="1579465"/>
            <a:ext cx="3942942" cy="4979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0BC8D2-1EE8-4A37-9543-8E708452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13" y="1538224"/>
            <a:ext cx="4331533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1BF3-9173-4430-9AB6-02A4775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Stencil" panose="040409050D0802020404" pitchFamily="82" charset="0"/>
              </a:rPr>
              <a:t>Actividades de </a:t>
            </a:r>
            <a:r>
              <a:rPr lang="es-CL" dirty="0" err="1">
                <a:latin typeface="Stencil" panose="040409050D0802020404" pitchFamily="82" charset="0"/>
              </a:rPr>
              <a:t>evaluacion</a:t>
            </a:r>
            <a:endParaRPr lang="es-CL" dirty="0">
              <a:latin typeface="Stencil" panose="040409050D0802020404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92D1D-A746-42A3-86F7-33E9D0C49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>
                <a:latin typeface="Stencil" panose="040409050D0802020404" pitchFamily="82" charset="0"/>
              </a:rPr>
              <a:t>3 controles previos a pruebas globales</a:t>
            </a: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Control N°1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(8%de N.S.)       9 septiembre </a:t>
            </a: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Control N°2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( 8% de N.S.)     28 de octubre</a:t>
            </a: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Control N°3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(9% de N.S.)      16 diciembre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A1084B-2CA2-4E32-937F-38C637A0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203" y="1755074"/>
            <a:ext cx="55829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3 Pruebas Globales </a:t>
            </a:r>
          </a:p>
          <a:p>
            <a:pPr marL="0" indent="0">
              <a:buNone/>
            </a:pPr>
            <a:endParaRPr lang="es-CL" dirty="0">
              <a:latin typeface="Stencil" panose="040409050D0802020404" pitchFamily="82" charset="0"/>
            </a:endParaRP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Prueba Global N°1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  (25% de </a:t>
            </a:r>
            <a:r>
              <a:rPr lang="es-CL" dirty="0" err="1">
                <a:latin typeface="Stencil" panose="040409050D0802020404" pitchFamily="82" charset="0"/>
              </a:rPr>
              <a:t>N.s.</a:t>
            </a:r>
            <a:r>
              <a:rPr lang="es-CL" dirty="0">
                <a:latin typeface="Stencil" panose="040409050D0802020404" pitchFamily="82" charset="0"/>
              </a:rPr>
              <a:t>)        23 septiembre</a:t>
            </a: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 Prueba Global N°2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   (25% de </a:t>
            </a:r>
            <a:r>
              <a:rPr lang="es-CL" dirty="0" err="1">
                <a:latin typeface="Stencil" panose="040409050D0802020404" pitchFamily="82" charset="0"/>
              </a:rPr>
              <a:t>N.s.</a:t>
            </a:r>
            <a:r>
              <a:rPr lang="es-CL" dirty="0">
                <a:latin typeface="Stencil" panose="040409050D0802020404" pitchFamily="82" charset="0"/>
              </a:rPr>
              <a:t>)        11 noviembre</a:t>
            </a:r>
          </a:p>
          <a:p>
            <a:endParaRPr lang="es-CL" dirty="0">
              <a:latin typeface="Stencil" panose="040409050D0802020404" pitchFamily="82" charset="0"/>
            </a:endParaRPr>
          </a:p>
          <a:p>
            <a:r>
              <a:rPr lang="es-CL" dirty="0">
                <a:latin typeface="Stencil" panose="040409050D0802020404" pitchFamily="82" charset="0"/>
              </a:rPr>
              <a:t>Prueba Global N°3 </a:t>
            </a:r>
          </a:p>
          <a:p>
            <a:pPr marL="0" indent="0">
              <a:buNone/>
            </a:pPr>
            <a:r>
              <a:rPr lang="es-CL" dirty="0">
                <a:latin typeface="Stencil" panose="040409050D0802020404" pitchFamily="82" charset="0"/>
              </a:rPr>
              <a:t>   (25% de </a:t>
            </a:r>
            <a:r>
              <a:rPr lang="es-CL" dirty="0" err="1">
                <a:latin typeface="Stencil" panose="040409050D0802020404" pitchFamily="82" charset="0"/>
              </a:rPr>
              <a:t>N.s.</a:t>
            </a:r>
            <a:r>
              <a:rPr lang="es-CL" dirty="0">
                <a:latin typeface="Stencil" panose="040409050D0802020404" pitchFamily="82" charset="0"/>
              </a:rPr>
              <a:t>)         21 diciembre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0B5878-BC23-4FBF-BAEC-5D1F35E5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33166F-4C2B-4EAE-9716-3C99B6DD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Stencil" panose="040409050D0802020404" pitchFamily="82" charset="0"/>
              </a:rPr>
              <a:t>Actividades </a:t>
            </a:r>
            <a:r>
              <a:rPr lang="es-CL" u="sng" dirty="0">
                <a:latin typeface="Stencil" panose="040409050D0802020404" pitchFamily="82" charset="0"/>
              </a:rPr>
              <a:t>extraordinarias</a:t>
            </a:r>
            <a:r>
              <a:rPr lang="es-CL" dirty="0">
                <a:latin typeface="Stencil" panose="040409050D0802020404" pitchFamily="82" charset="0"/>
              </a:rPr>
              <a:t> de </a:t>
            </a:r>
            <a:r>
              <a:rPr lang="es-CL" dirty="0" err="1">
                <a:latin typeface="Stencil" panose="040409050D0802020404" pitchFamily="82" charset="0"/>
              </a:rPr>
              <a:t>evaluacion</a:t>
            </a:r>
            <a:endParaRPr lang="es-CL" dirty="0">
              <a:latin typeface="Stencil" panose="040409050D0802020404" pitchFamily="82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EE9F67-5015-4A75-87D6-C847B22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A5833C5-04F4-49CB-B16C-D94281E6BA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517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Stencil" panose="040409050D0802020404" pitchFamily="82" charset="0"/>
              </a:rPr>
              <a:t>1 control de recuperación ( previa justificación con jefe de carrera, sólo el habilita al estudiante a recuperar un control no rendido ).</a:t>
            </a:r>
          </a:p>
          <a:p>
            <a:r>
              <a:rPr lang="es-CL" dirty="0">
                <a:latin typeface="Stencil" panose="040409050D0802020404" pitchFamily="82" charset="0"/>
              </a:rPr>
              <a:t>1 prueba global de recuperación ( previa justificación con jefe de carrera, sólo el habilita al estudiante a recuperar un control no rendido ).</a:t>
            </a:r>
          </a:p>
          <a:p>
            <a:r>
              <a:rPr lang="es-CL" dirty="0">
                <a:latin typeface="Stencil" panose="040409050D0802020404" pitchFamily="82" charset="0"/>
              </a:rPr>
              <a:t>Dia de la recuperación 22 de diciembre</a:t>
            </a:r>
          </a:p>
          <a:p>
            <a:r>
              <a:rPr lang="es-CL" dirty="0">
                <a:latin typeface="Stencil" panose="040409050D0802020404" pitchFamily="82" charset="0"/>
              </a:rPr>
              <a:t>Dia de la extraordinaria 28 de diciembre </a:t>
            </a:r>
          </a:p>
        </p:txBody>
      </p:sp>
    </p:spTree>
    <p:extLst>
      <p:ext uri="{BB962C8B-B14F-4D97-AF65-F5344CB8AC3E}">
        <p14:creationId xmlns:p14="http://schemas.microsoft.com/office/powerpoint/2010/main" val="16346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0ABF2-8153-4F76-A8C2-F0AAD5E4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85995"/>
            <a:ext cx="10652760" cy="1325563"/>
          </a:xfrm>
        </p:spPr>
        <p:txBody>
          <a:bodyPr/>
          <a:lstStyle/>
          <a:p>
            <a:r>
              <a:rPr lang="es-CL" dirty="0">
                <a:latin typeface="Stencil" panose="040409050D0802020404" pitchFamily="82" charset="0"/>
              </a:rPr>
              <a:t>Prueba extraordinaria (27 de dic.)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F2652A-DDD7-4839-B944-17A27D3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BF3089-F10A-48FB-A21C-EE2EF8C7427B}"/>
              </a:ext>
            </a:extLst>
          </p:cNvPr>
          <p:cNvSpPr txBox="1"/>
          <p:nvPr/>
        </p:nvSpPr>
        <p:spPr>
          <a:xfrm>
            <a:off x="895149" y="1369648"/>
            <a:ext cx="10652760" cy="503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Stencil" panose="040409050D0802020404" pitchFamily="82" charset="0"/>
              </a:rPr>
              <a:t>A esta prueba global extraordinaria tiene acceso estudiantes que han realizado un pobre trabajo durante el semestre y están  reprobando la asignatura o la están aprobando con menos de un 4,5, es decir, han demostrado saber menos del 60% de lo que debieron aprender durante el semestre. Por esta razón, esta es la ultima oportunidad para mejorar su nota de aprobación y si no la aprovechan merecen reprobar la asignatura.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Stencil" panose="040409050D0802020404" pitchFamily="82" charset="0"/>
              </a:rPr>
              <a:t>Esta prueba extraordinaria es el 30% de la nota final y la nota semestral es el 70% de la nota final (NF).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Stencil" panose="040409050D0802020404" pitchFamily="82" charset="0"/>
              </a:rPr>
              <a:t>Estudiantes que tienen NS&lt;3,5 no tienen acceso a esta prueba y reprueban la asignatura con NF=NS.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Stencil" panose="040409050D0802020404" pitchFamily="82" charset="0"/>
              </a:rPr>
              <a:t>Estudiantes que tienen NS&gt;4,5 están eximidos de rendir esta prueba y aprueban la asignatura con NF=NS.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5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380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MECANICA      LFIS121     (6 créditos) </vt:lpstr>
      <vt:lpstr>bibliografía</vt:lpstr>
      <vt:lpstr>b. complementaria</vt:lpstr>
      <vt:lpstr>Actividades de evaluacion</vt:lpstr>
      <vt:lpstr>Actividades extraordinarias de evaluacion</vt:lpstr>
      <vt:lpstr>Prueba extraordinaria (27 de dic.)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Quintín Molina</dc:creator>
  <cp:lastModifiedBy>Quintín Molina</cp:lastModifiedBy>
  <cp:revision>11</cp:revision>
  <dcterms:created xsi:type="dcterms:W3CDTF">2021-08-11T22:53:19Z</dcterms:created>
  <dcterms:modified xsi:type="dcterms:W3CDTF">2021-08-18T14:37:30Z</dcterms:modified>
</cp:coreProperties>
</file>