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notesMasterIdLst>
    <p:notesMasterId r:id="rId14"/>
  </p:notesMasterIdLst>
  <p:handoutMasterIdLst>
    <p:handoutMasterId r:id="rId15"/>
  </p:handoutMasterIdLst>
  <p:sldIdLst>
    <p:sldId id="316" r:id="rId5"/>
    <p:sldId id="324" r:id="rId6"/>
    <p:sldId id="317" r:id="rId7"/>
    <p:sldId id="318" r:id="rId8"/>
    <p:sldId id="323" r:id="rId9"/>
    <p:sldId id="319" r:id="rId10"/>
    <p:sldId id="320" r:id="rId11"/>
    <p:sldId id="321" r:id="rId12"/>
    <p:sldId id="32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296"/>
    <a:srgbClr val="0000CC"/>
    <a:srgbClr val="DA4444"/>
    <a:srgbClr val="EBF030"/>
    <a:srgbClr val="3AF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F3995-7299-437B-9FBA-196C1E919E04}" v="1134" dt="2021-09-09T12:39:25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97FF3995-7299-437B-9FBA-196C1E919E04}"/>
    <pc:docChg chg="undo custSel addSld delSld modSld sldOrd">
      <pc:chgData name="Quintín Molina" userId="d77ce911-d3cc-4d2d-8ddf-6c9cff50dc6d" providerId="ADAL" clId="{97FF3995-7299-437B-9FBA-196C1E919E04}" dt="2021-09-09T12:40:17.257" v="8059" actId="2710"/>
      <pc:docMkLst>
        <pc:docMk/>
      </pc:docMkLst>
      <pc:sldChg chg="del">
        <pc:chgData name="Quintín Molina" userId="d77ce911-d3cc-4d2d-8ddf-6c9cff50dc6d" providerId="ADAL" clId="{97FF3995-7299-437B-9FBA-196C1E919E04}" dt="2021-09-08T17:58:16.863" v="2" actId="47"/>
        <pc:sldMkLst>
          <pc:docMk/>
          <pc:sldMk cId="1078674419" sldId="301"/>
        </pc:sldMkLst>
      </pc:sldChg>
      <pc:sldChg chg="del">
        <pc:chgData name="Quintín Molina" userId="d77ce911-d3cc-4d2d-8ddf-6c9cff50dc6d" providerId="ADAL" clId="{97FF3995-7299-437B-9FBA-196C1E919E04}" dt="2021-09-08T17:58:15.694" v="1" actId="47"/>
        <pc:sldMkLst>
          <pc:docMk/>
          <pc:sldMk cId="1374401732" sldId="309"/>
        </pc:sldMkLst>
      </pc:sldChg>
      <pc:sldChg chg="del">
        <pc:chgData name="Quintín Molina" userId="d77ce911-d3cc-4d2d-8ddf-6c9cff50dc6d" providerId="ADAL" clId="{97FF3995-7299-437B-9FBA-196C1E919E04}" dt="2021-09-08T17:58:14.913" v="0" actId="47"/>
        <pc:sldMkLst>
          <pc:docMk/>
          <pc:sldMk cId="208008535" sldId="311"/>
        </pc:sldMkLst>
      </pc:sldChg>
      <pc:sldChg chg="del">
        <pc:chgData name="Quintín Molina" userId="d77ce911-d3cc-4d2d-8ddf-6c9cff50dc6d" providerId="ADAL" clId="{97FF3995-7299-437B-9FBA-196C1E919E04}" dt="2021-09-08T17:58:22.567" v="6" actId="47"/>
        <pc:sldMkLst>
          <pc:docMk/>
          <pc:sldMk cId="3906359097" sldId="312"/>
        </pc:sldMkLst>
      </pc:sldChg>
      <pc:sldChg chg="del">
        <pc:chgData name="Quintín Molina" userId="d77ce911-d3cc-4d2d-8ddf-6c9cff50dc6d" providerId="ADAL" clId="{97FF3995-7299-437B-9FBA-196C1E919E04}" dt="2021-09-08T17:58:21.152" v="5" actId="47"/>
        <pc:sldMkLst>
          <pc:docMk/>
          <pc:sldMk cId="3797641252" sldId="313"/>
        </pc:sldMkLst>
      </pc:sldChg>
      <pc:sldChg chg="del">
        <pc:chgData name="Quintín Molina" userId="d77ce911-d3cc-4d2d-8ddf-6c9cff50dc6d" providerId="ADAL" clId="{97FF3995-7299-437B-9FBA-196C1E919E04}" dt="2021-09-08T17:58:20.160" v="4" actId="47"/>
        <pc:sldMkLst>
          <pc:docMk/>
          <pc:sldMk cId="716378187" sldId="315"/>
        </pc:sldMkLst>
      </pc:sldChg>
      <pc:sldChg chg="addSp modSp mod modAnim">
        <pc:chgData name="Quintín Molina" userId="d77ce911-d3cc-4d2d-8ddf-6c9cff50dc6d" providerId="ADAL" clId="{97FF3995-7299-437B-9FBA-196C1E919E04}" dt="2021-09-09T01:48:20.644" v="7843"/>
        <pc:sldMkLst>
          <pc:docMk/>
          <pc:sldMk cId="848081121" sldId="316"/>
        </pc:sldMkLst>
        <pc:spChg chg="add mod">
          <ac:chgData name="Quintín Molina" userId="d77ce911-d3cc-4d2d-8ddf-6c9cff50dc6d" providerId="ADAL" clId="{97FF3995-7299-437B-9FBA-196C1E919E04}" dt="2021-09-09T01:47:03.090" v="7757" actId="1036"/>
          <ac:spMkLst>
            <pc:docMk/>
            <pc:sldMk cId="848081121" sldId="316"/>
            <ac:spMk id="12" creationId="{F8807041-2CAE-413D-8559-6D7FC8B3867B}"/>
          </ac:spMkLst>
        </pc:spChg>
        <pc:spChg chg="add mod">
          <ac:chgData name="Quintín Molina" userId="d77ce911-d3cc-4d2d-8ddf-6c9cff50dc6d" providerId="ADAL" clId="{97FF3995-7299-437B-9FBA-196C1E919E04}" dt="2021-09-09T01:47:20.342" v="7798" actId="1036"/>
          <ac:spMkLst>
            <pc:docMk/>
            <pc:sldMk cId="848081121" sldId="316"/>
            <ac:spMk id="19" creationId="{8C8AD3B6-7B1E-4627-AA05-4CB1D621422C}"/>
          </ac:spMkLst>
        </pc:spChg>
        <pc:spChg chg="add mod">
          <ac:chgData name="Quintín Molina" userId="d77ce911-d3cc-4d2d-8ddf-6c9cff50dc6d" providerId="ADAL" clId="{97FF3995-7299-437B-9FBA-196C1E919E04}" dt="2021-09-09T01:47:36.360" v="7836" actId="6549"/>
          <ac:spMkLst>
            <pc:docMk/>
            <pc:sldMk cId="848081121" sldId="316"/>
            <ac:spMk id="20" creationId="{260483FB-78CD-4C6D-A876-B38FF8A4E5AA}"/>
          </ac:spMkLst>
        </pc:spChg>
        <pc:cxnChg chg="add mod">
          <ac:chgData name="Quintín Molina" userId="d77ce911-d3cc-4d2d-8ddf-6c9cff50dc6d" providerId="ADAL" clId="{97FF3995-7299-437B-9FBA-196C1E919E04}" dt="2021-09-09T01:45:55.573" v="7715" actId="1038"/>
          <ac:cxnSpMkLst>
            <pc:docMk/>
            <pc:sldMk cId="848081121" sldId="316"/>
            <ac:cxnSpMk id="5" creationId="{38D24DC9-45A4-4706-BC2E-7A57ACBF1B54}"/>
          </ac:cxnSpMkLst>
        </pc:cxnChg>
        <pc:cxnChg chg="add mod">
          <ac:chgData name="Quintín Molina" userId="d77ce911-d3cc-4d2d-8ddf-6c9cff50dc6d" providerId="ADAL" clId="{97FF3995-7299-437B-9FBA-196C1E919E04}" dt="2021-09-09T01:46:13.270" v="7724" actId="1035"/>
          <ac:cxnSpMkLst>
            <pc:docMk/>
            <pc:sldMk cId="848081121" sldId="316"/>
            <ac:cxnSpMk id="13" creationId="{D40B0FB3-D35C-45F8-ADA2-77EF0E1C4B78}"/>
          </ac:cxnSpMkLst>
        </pc:cxnChg>
        <pc:cxnChg chg="add mod">
          <ac:chgData name="Quintín Molina" userId="d77ce911-d3cc-4d2d-8ddf-6c9cff50dc6d" providerId="ADAL" clId="{97FF3995-7299-437B-9FBA-196C1E919E04}" dt="2021-09-09T01:47:47.675" v="7837" actId="14100"/>
          <ac:cxnSpMkLst>
            <pc:docMk/>
            <pc:sldMk cId="848081121" sldId="316"/>
            <ac:cxnSpMk id="18" creationId="{039A277A-324E-46F5-9364-D45847090446}"/>
          </ac:cxnSpMkLst>
        </pc:cxnChg>
      </pc:sldChg>
      <pc:sldChg chg="addSp modSp new del">
        <pc:chgData name="Quintín Molina" userId="d77ce911-d3cc-4d2d-8ddf-6c9cff50dc6d" providerId="ADAL" clId="{97FF3995-7299-437B-9FBA-196C1E919E04}" dt="2021-09-08T18:05:05.355" v="21" actId="2696"/>
        <pc:sldMkLst>
          <pc:docMk/>
          <pc:sldMk cId="562225917" sldId="317"/>
        </pc:sldMkLst>
        <pc:spChg chg="add mod">
          <ac:chgData name="Quintín Molina" userId="d77ce911-d3cc-4d2d-8ddf-6c9cff50dc6d" providerId="ADAL" clId="{97FF3995-7299-437B-9FBA-196C1E919E04}" dt="2021-09-08T18:03:54.095" v="20" actId="1036"/>
          <ac:spMkLst>
            <pc:docMk/>
            <pc:sldMk cId="562225917" sldId="317"/>
            <ac:spMk id="2" creationId="{75565944-EADF-44D2-A333-314348B300CF}"/>
          </ac:spMkLst>
        </pc:spChg>
        <pc:spChg chg="add mod">
          <ac:chgData name="Quintín Molina" userId="d77ce911-d3cc-4d2d-8ddf-6c9cff50dc6d" providerId="ADAL" clId="{97FF3995-7299-437B-9FBA-196C1E919E04}" dt="2021-09-08T18:03:54.095" v="20" actId="1036"/>
          <ac:spMkLst>
            <pc:docMk/>
            <pc:sldMk cId="562225917" sldId="317"/>
            <ac:spMk id="3" creationId="{7FC10AAD-0534-41F8-ADBC-99BAAE05F7A9}"/>
          </ac:spMkLst>
        </pc:spChg>
        <pc:spChg chg="add mod">
          <ac:chgData name="Quintín Molina" userId="d77ce911-d3cc-4d2d-8ddf-6c9cff50dc6d" providerId="ADAL" clId="{97FF3995-7299-437B-9FBA-196C1E919E04}" dt="2021-09-08T18:03:54.095" v="20" actId="1036"/>
          <ac:spMkLst>
            <pc:docMk/>
            <pc:sldMk cId="562225917" sldId="317"/>
            <ac:spMk id="4" creationId="{7FE115FD-BC21-4DC0-9B17-AF6582645FA8}"/>
          </ac:spMkLst>
        </pc:spChg>
        <pc:spChg chg="add mod">
          <ac:chgData name="Quintín Molina" userId="d77ce911-d3cc-4d2d-8ddf-6c9cff50dc6d" providerId="ADAL" clId="{97FF3995-7299-437B-9FBA-196C1E919E04}" dt="2021-09-08T18:03:54.095" v="20" actId="1036"/>
          <ac:spMkLst>
            <pc:docMk/>
            <pc:sldMk cId="562225917" sldId="317"/>
            <ac:spMk id="5" creationId="{798D4917-97B0-46BA-BF04-4CF8E4646230}"/>
          </ac:spMkLst>
        </pc:spChg>
        <pc:picChg chg="add mod">
          <ac:chgData name="Quintín Molina" userId="d77ce911-d3cc-4d2d-8ddf-6c9cff50dc6d" providerId="ADAL" clId="{97FF3995-7299-437B-9FBA-196C1E919E04}" dt="2021-09-08T18:03:54.095" v="20" actId="1036"/>
          <ac:picMkLst>
            <pc:docMk/>
            <pc:sldMk cId="562225917" sldId="317"/>
            <ac:picMk id="2050" creationId="{B0B1BCFE-1D8D-411B-BB6F-2DD731D51560}"/>
          </ac:picMkLst>
        </pc:picChg>
      </pc:sldChg>
      <pc:sldChg chg="addSp modSp new mod">
        <pc:chgData name="Quintín Molina" userId="d77ce911-d3cc-4d2d-8ddf-6c9cff50dc6d" providerId="ADAL" clId="{97FF3995-7299-437B-9FBA-196C1E919E04}" dt="2021-09-08T18:14:34.282" v="515" actId="20577"/>
        <pc:sldMkLst>
          <pc:docMk/>
          <pc:sldMk cId="734550086" sldId="317"/>
        </pc:sldMkLst>
        <pc:spChg chg="add mod">
          <ac:chgData name="Quintín Molina" userId="d77ce911-d3cc-4d2d-8ddf-6c9cff50dc6d" providerId="ADAL" clId="{97FF3995-7299-437B-9FBA-196C1E919E04}" dt="2021-09-08T18:14:34.282" v="515" actId="20577"/>
          <ac:spMkLst>
            <pc:docMk/>
            <pc:sldMk cId="734550086" sldId="317"/>
            <ac:spMk id="2" creationId="{8B99CD61-E528-4D5D-ABE1-4F3BC3357EF4}"/>
          </ac:spMkLst>
        </pc:spChg>
      </pc:sldChg>
      <pc:sldChg chg="del">
        <pc:chgData name="Quintín Molina" userId="d77ce911-d3cc-4d2d-8ddf-6c9cff50dc6d" providerId="ADAL" clId="{97FF3995-7299-437B-9FBA-196C1E919E04}" dt="2021-09-08T17:58:17.490" v="3" actId="47"/>
        <pc:sldMkLst>
          <pc:docMk/>
          <pc:sldMk cId="4256664843" sldId="317"/>
        </pc:sldMkLst>
      </pc:sldChg>
      <pc:sldChg chg="addSp delSp modSp new mod modClrScheme delAnim modAnim chgLayout">
        <pc:chgData name="Quintín Molina" userId="d77ce911-d3cc-4d2d-8ddf-6c9cff50dc6d" providerId="ADAL" clId="{97FF3995-7299-437B-9FBA-196C1E919E04}" dt="2021-09-09T01:33:43.367" v="7503" actId="1035"/>
        <pc:sldMkLst>
          <pc:docMk/>
          <pc:sldMk cId="1211740753" sldId="318"/>
        </pc:sldMkLst>
        <pc:spChg chg="add mod">
          <ac:chgData name="Quintín Molina" userId="d77ce911-d3cc-4d2d-8ddf-6c9cff50dc6d" providerId="ADAL" clId="{97FF3995-7299-437B-9FBA-196C1E919E04}" dt="2021-09-08T18:16:00.183" v="583" actId="1035"/>
          <ac:spMkLst>
            <pc:docMk/>
            <pc:sldMk cId="1211740753" sldId="318"/>
            <ac:spMk id="2" creationId="{AEE54440-BAFC-43DE-A1D7-A66E982BA0B5}"/>
          </ac:spMkLst>
        </pc:spChg>
        <pc:spChg chg="add mod">
          <ac:chgData name="Quintín Molina" userId="d77ce911-d3cc-4d2d-8ddf-6c9cff50dc6d" providerId="ADAL" clId="{97FF3995-7299-437B-9FBA-196C1E919E04}" dt="2021-09-08T18:48:33.920" v="2417" actId="2711"/>
          <ac:spMkLst>
            <pc:docMk/>
            <pc:sldMk cId="1211740753" sldId="318"/>
            <ac:spMk id="3" creationId="{B7C06AD6-ED40-4964-80F4-5B87B7C6D890}"/>
          </ac:spMkLst>
        </pc:spChg>
        <pc:spChg chg="add mod">
          <ac:chgData name="Quintín Molina" userId="d77ce911-d3cc-4d2d-8ddf-6c9cff50dc6d" providerId="ADAL" clId="{97FF3995-7299-437B-9FBA-196C1E919E04}" dt="2021-09-08T19:06:29.446" v="3956" actId="207"/>
          <ac:spMkLst>
            <pc:docMk/>
            <pc:sldMk cId="1211740753" sldId="318"/>
            <ac:spMk id="4" creationId="{65F813DC-15FF-4F4B-9D6F-7A98708944E9}"/>
          </ac:spMkLst>
        </pc:spChg>
        <pc:spChg chg="add mod">
          <ac:chgData name="Quintín Molina" userId="d77ce911-d3cc-4d2d-8ddf-6c9cff50dc6d" providerId="ADAL" clId="{97FF3995-7299-437B-9FBA-196C1E919E04}" dt="2021-09-09T01:20:10.150" v="7343" actId="1036"/>
          <ac:spMkLst>
            <pc:docMk/>
            <pc:sldMk cId="1211740753" sldId="318"/>
            <ac:spMk id="5" creationId="{AB1F99BA-5E08-4775-856A-51A103BDBEE9}"/>
          </ac:spMkLst>
        </pc:spChg>
        <pc:spChg chg="add del mod">
          <ac:chgData name="Quintín Molina" userId="d77ce911-d3cc-4d2d-8ddf-6c9cff50dc6d" providerId="ADAL" clId="{97FF3995-7299-437B-9FBA-196C1E919E04}" dt="2021-09-08T18:27:54.709" v="1287" actId="21"/>
          <ac:spMkLst>
            <pc:docMk/>
            <pc:sldMk cId="1211740753" sldId="318"/>
            <ac:spMk id="9" creationId="{6DEF1CC9-1577-493B-8A0D-BDC68EE65A58}"/>
          </ac:spMkLst>
        </pc:spChg>
        <pc:spChg chg="add del mod">
          <ac:chgData name="Quintín Molina" userId="d77ce911-d3cc-4d2d-8ddf-6c9cff50dc6d" providerId="ADAL" clId="{97FF3995-7299-437B-9FBA-196C1E919E04}" dt="2021-09-09T01:25:09.126" v="7381" actId="21"/>
          <ac:spMkLst>
            <pc:docMk/>
            <pc:sldMk cId="1211740753" sldId="318"/>
            <ac:spMk id="10" creationId="{B2FE21C6-08E9-4014-B2A3-DD86A7B5059E}"/>
          </ac:spMkLst>
        </pc:spChg>
        <pc:spChg chg="add del mod">
          <ac:chgData name="Quintín Molina" userId="d77ce911-d3cc-4d2d-8ddf-6c9cff50dc6d" providerId="ADAL" clId="{97FF3995-7299-437B-9FBA-196C1E919E04}" dt="2021-09-08T18:33:54.944" v="1782" actId="478"/>
          <ac:spMkLst>
            <pc:docMk/>
            <pc:sldMk cId="1211740753" sldId="318"/>
            <ac:spMk id="11" creationId="{40762A8E-3AD0-4684-89E1-2D8A5C250337}"/>
          </ac:spMkLst>
        </pc:spChg>
        <pc:spChg chg="add del mod">
          <ac:chgData name="Quintín Molina" userId="d77ce911-d3cc-4d2d-8ddf-6c9cff50dc6d" providerId="ADAL" clId="{97FF3995-7299-437B-9FBA-196C1E919E04}" dt="2021-09-08T18:36:24.388" v="1911" actId="21"/>
          <ac:spMkLst>
            <pc:docMk/>
            <pc:sldMk cId="1211740753" sldId="318"/>
            <ac:spMk id="12" creationId="{BF776987-4187-4BB8-8484-5EB10BDA7A9E}"/>
          </ac:spMkLst>
        </pc:spChg>
        <pc:spChg chg="add mod">
          <ac:chgData name="Quintín Molina" userId="d77ce911-d3cc-4d2d-8ddf-6c9cff50dc6d" providerId="ADAL" clId="{97FF3995-7299-437B-9FBA-196C1E919E04}" dt="2021-09-08T18:27:56.393" v="1288"/>
          <ac:spMkLst>
            <pc:docMk/>
            <pc:sldMk cId="1211740753" sldId="318"/>
            <ac:spMk id="19" creationId="{AD154276-D415-4447-8308-E27CA102B1BA}"/>
          </ac:spMkLst>
        </pc:spChg>
        <pc:spChg chg="add del mod">
          <ac:chgData name="Quintín Molina" userId="d77ce911-d3cc-4d2d-8ddf-6c9cff50dc6d" providerId="ADAL" clId="{97FF3995-7299-437B-9FBA-196C1E919E04}" dt="2021-09-08T18:43:44.885" v="2270" actId="21"/>
          <ac:spMkLst>
            <pc:docMk/>
            <pc:sldMk cId="1211740753" sldId="318"/>
            <ac:spMk id="20" creationId="{9B72DECA-71AC-4E4F-9127-4FAF5567BCE6}"/>
          </ac:spMkLst>
        </pc:spChg>
        <pc:spChg chg="add del mod">
          <ac:chgData name="Quintín Molina" userId="d77ce911-d3cc-4d2d-8ddf-6c9cff50dc6d" providerId="ADAL" clId="{97FF3995-7299-437B-9FBA-196C1E919E04}" dt="2021-09-08T18:42:58.924" v="2249" actId="21"/>
          <ac:spMkLst>
            <pc:docMk/>
            <pc:sldMk cId="1211740753" sldId="318"/>
            <ac:spMk id="21" creationId="{2B0EC05B-2B5D-4660-BF7D-10E10FBAF219}"/>
          </ac:spMkLst>
        </pc:spChg>
        <pc:spChg chg="add del mod">
          <ac:chgData name="Quintín Molina" userId="d77ce911-d3cc-4d2d-8ddf-6c9cff50dc6d" providerId="ADAL" clId="{97FF3995-7299-437B-9FBA-196C1E919E04}" dt="2021-09-08T18:42:26.845" v="2197" actId="21"/>
          <ac:spMkLst>
            <pc:docMk/>
            <pc:sldMk cId="1211740753" sldId="318"/>
            <ac:spMk id="22" creationId="{D99D55D7-C1FB-42F7-A9CC-D31B17A87D4A}"/>
          </ac:spMkLst>
        </pc:spChg>
        <pc:spChg chg="add mod">
          <ac:chgData name="Quintín Molina" userId="d77ce911-d3cc-4d2d-8ddf-6c9cff50dc6d" providerId="ADAL" clId="{97FF3995-7299-437B-9FBA-196C1E919E04}" dt="2021-09-08T18:44:18.919" v="2296" actId="1038"/>
          <ac:spMkLst>
            <pc:docMk/>
            <pc:sldMk cId="1211740753" sldId="318"/>
            <ac:spMk id="23" creationId="{43A8B6F4-B0EC-4A36-9D33-7340BF7EFB6E}"/>
          </ac:spMkLst>
        </pc:spChg>
        <pc:spChg chg="add mod">
          <ac:chgData name="Quintín Molina" userId="d77ce911-d3cc-4d2d-8ddf-6c9cff50dc6d" providerId="ADAL" clId="{97FF3995-7299-437B-9FBA-196C1E919E04}" dt="2021-09-08T18:36:26.135" v="1912"/>
          <ac:spMkLst>
            <pc:docMk/>
            <pc:sldMk cId="1211740753" sldId="318"/>
            <ac:spMk id="30" creationId="{FDAA8245-D928-49DB-8FAF-EB91901BB724}"/>
          </ac:spMkLst>
        </pc:spChg>
        <pc:spChg chg="add mod">
          <ac:chgData name="Quintín Molina" userId="d77ce911-d3cc-4d2d-8ddf-6c9cff50dc6d" providerId="ADAL" clId="{97FF3995-7299-437B-9FBA-196C1E919E04}" dt="2021-09-08T18:42:29.463" v="2198"/>
          <ac:spMkLst>
            <pc:docMk/>
            <pc:sldMk cId="1211740753" sldId="318"/>
            <ac:spMk id="37" creationId="{74AD8017-97A8-4761-9D3A-3D2BF248974D}"/>
          </ac:spMkLst>
        </pc:spChg>
        <pc:spChg chg="add mod">
          <ac:chgData name="Quintín Molina" userId="d77ce911-d3cc-4d2d-8ddf-6c9cff50dc6d" providerId="ADAL" clId="{97FF3995-7299-437B-9FBA-196C1E919E04}" dt="2021-09-08T18:43:00.686" v="2250"/>
          <ac:spMkLst>
            <pc:docMk/>
            <pc:sldMk cId="1211740753" sldId="318"/>
            <ac:spMk id="38" creationId="{AC975DE9-661F-4A06-A410-76C883D4CB99}"/>
          </ac:spMkLst>
        </pc:spChg>
        <pc:spChg chg="add mod">
          <ac:chgData name="Quintín Molina" userId="d77ce911-d3cc-4d2d-8ddf-6c9cff50dc6d" providerId="ADAL" clId="{97FF3995-7299-437B-9FBA-196C1E919E04}" dt="2021-09-08T18:43:46.206" v="2271"/>
          <ac:spMkLst>
            <pc:docMk/>
            <pc:sldMk cId="1211740753" sldId="318"/>
            <ac:spMk id="40" creationId="{5DDFBA7B-045C-440A-9192-ED49ED503F7A}"/>
          </ac:spMkLst>
        </pc:spChg>
        <pc:spChg chg="add mod">
          <ac:chgData name="Quintín Molina" userId="d77ce911-d3cc-4d2d-8ddf-6c9cff50dc6d" providerId="ADAL" clId="{97FF3995-7299-437B-9FBA-196C1E919E04}" dt="2021-09-08T18:51:20.507" v="2489" actId="1038"/>
          <ac:spMkLst>
            <pc:docMk/>
            <pc:sldMk cId="1211740753" sldId="318"/>
            <ac:spMk id="45" creationId="{D1CBACE5-DFCC-46D9-BF2B-2D5A910802B7}"/>
          </ac:spMkLst>
        </pc:spChg>
        <pc:spChg chg="add mod">
          <ac:chgData name="Quintín Molina" userId="d77ce911-d3cc-4d2d-8ddf-6c9cff50dc6d" providerId="ADAL" clId="{97FF3995-7299-437B-9FBA-196C1E919E04}" dt="2021-09-08T18:53:18.460" v="2809" actId="1038"/>
          <ac:spMkLst>
            <pc:docMk/>
            <pc:sldMk cId="1211740753" sldId="318"/>
            <ac:spMk id="46" creationId="{8A6A2DD2-E436-44F8-8CC9-9B3B9C00C33D}"/>
          </ac:spMkLst>
        </pc:spChg>
        <pc:spChg chg="add mod">
          <ac:chgData name="Quintín Molina" userId="d77ce911-d3cc-4d2d-8ddf-6c9cff50dc6d" providerId="ADAL" clId="{97FF3995-7299-437B-9FBA-196C1E919E04}" dt="2021-09-08T18:52:37.651" v="2721" actId="1038"/>
          <ac:spMkLst>
            <pc:docMk/>
            <pc:sldMk cId="1211740753" sldId="318"/>
            <ac:spMk id="47" creationId="{49869B5F-819F-4291-8D23-9C8BA5265AB8}"/>
          </ac:spMkLst>
        </pc:spChg>
        <pc:spChg chg="add mod">
          <ac:chgData name="Quintín Molina" userId="d77ce911-d3cc-4d2d-8ddf-6c9cff50dc6d" providerId="ADAL" clId="{97FF3995-7299-437B-9FBA-196C1E919E04}" dt="2021-09-09T01:33:43.367" v="7503" actId="1035"/>
          <ac:spMkLst>
            <pc:docMk/>
            <pc:sldMk cId="1211740753" sldId="318"/>
            <ac:spMk id="48" creationId="{7C1D17A8-08C2-42A3-A311-2910B6D07EAC}"/>
          </ac:spMkLst>
        </pc:spChg>
        <pc:spChg chg="add mod">
          <ac:chgData name="Quintín Molina" userId="d77ce911-d3cc-4d2d-8ddf-6c9cff50dc6d" providerId="ADAL" clId="{97FF3995-7299-437B-9FBA-196C1E919E04}" dt="2021-09-08T18:51:51.728" v="2551" actId="1036"/>
          <ac:spMkLst>
            <pc:docMk/>
            <pc:sldMk cId="1211740753" sldId="318"/>
            <ac:spMk id="49" creationId="{24FEAC05-32D3-4CA5-9334-8543FFEC148D}"/>
          </ac:spMkLst>
        </pc:spChg>
        <pc:spChg chg="add mod">
          <ac:chgData name="Quintín Molina" userId="d77ce911-d3cc-4d2d-8ddf-6c9cff50dc6d" providerId="ADAL" clId="{97FF3995-7299-437B-9FBA-196C1E919E04}" dt="2021-09-08T18:51:36.673" v="2524" actId="1037"/>
          <ac:spMkLst>
            <pc:docMk/>
            <pc:sldMk cId="1211740753" sldId="318"/>
            <ac:spMk id="50" creationId="{01D29EDF-59BE-43E0-B82C-619943E01728}"/>
          </ac:spMkLst>
        </pc:spChg>
        <pc:spChg chg="add mod">
          <ac:chgData name="Quintín Molina" userId="d77ce911-d3cc-4d2d-8ddf-6c9cff50dc6d" providerId="ADAL" clId="{97FF3995-7299-437B-9FBA-196C1E919E04}" dt="2021-09-08T18:54:21.139" v="2919" actId="1037"/>
          <ac:spMkLst>
            <pc:docMk/>
            <pc:sldMk cId="1211740753" sldId="318"/>
            <ac:spMk id="51" creationId="{68E8D937-0BEE-4A29-81E1-3F34E56C913F}"/>
          </ac:spMkLst>
        </pc:spChg>
        <pc:spChg chg="add mod">
          <ac:chgData name="Quintín Molina" userId="d77ce911-d3cc-4d2d-8ddf-6c9cff50dc6d" providerId="ADAL" clId="{97FF3995-7299-437B-9FBA-196C1E919E04}" dt="2021-09-08T18:54:33.109" v="2970" actId="1038"/>
          <ac:spMkLst>
            <pc:docMk/>
            <pc:sldMk cId="1211740753" sldId="318"/>
            <ac:spMk id="52" creationId="{4156A1A2-00EA-417A-88B7-7D521CBCD36A}"/>
          </ac:spMkLst>
        </pc:spChg>
        <pc:spChg chg="add mod">
          <ac:chgData name="Quintín Molina" userId="d77ce911-d3cc-4d2d-8ddf-6c9cff50dc6d" providerId="ADAL" clId="{97FF3995-7299-437B-9FBA-196C1E919E04}" dt="2021-09-09T01:31:29.484" v="7489" actId="1035"/>
          <ac:spMkLst>
            <pc:docMk/>
            <pc:sldMk cId="1211740753" sldId="318"/>
            <ac:spMk id="53" creationId="{988DA9EB-0ECC-43E6-8B98-05CE40FBA30C}"/>
          </ac:spMkLst>
        </pc:spChg>
        <pc:spChg chg="add mod">
          <ac:chgData name="Quintín Molina" userId="d77ce911-d3cc-4d2d-8ddf-6c9cff50dc6d" providerId="ADAL" clId="{97FF3995-7299-437B-9FBA-196C1E919E04}" dt="2021-09-09T01:28:04.852" v="7399" actId="1037"/>
          <ac:spMkLst>
            <pc:docMk/>
            <pc:sldMk cId="1211740753" sldId="318"/>
            <ac:spMk id="54" creationId="{7D92E87F-CDC0-41E0-8E34-D8B3BA0842FD}"/>
          </ac:spMkLst>
        </pc:spChg>
        <pc:spChg chg="add mod">
          <ac:chgData name="Quintín Molina" userId="d77ce911-d3cc-4d2d-8ddf-6c9cff50dc6d" providerId="ADAL" clId="{97FF3995-7299-437B-9FBA-196C1E919E04}" dt="2021-09-08T18:56:42.252" v="3283" actId="1036"/>
          <ac:spMkLst>
            <pc:docMk/>
            <pc:sldMk cId="1211740753" sldId="318"/>
            <ac:spMk id="55" creationId="{109AF273-F59B-4B95-BA01-33E86B8356F3}"/>
          </ac:spMkLst>
        </pc:spChg>
        <pc:spChg chg="add mod">
          <ac:chgData name="Quintín Molina" userId="d77ce911-d3cc-4d2d-8ddf-6c9cff50dc6d" providerId="ADAL" clId="{97FF3995-7299-437B-9FBA-196C1E919E04}" dt="2021-09-08T18:56:11.606" v="3174" actId="1036"/>
          <ac:spMkLst>
            <pc:docMk/>
            <pc:sldMk cId="1211740753" sldId="318"/>
            <ac:spMk id="56" creationId="{09F94427-4C49-46FB-B49E-D9CF2E71561A}"/>
          </ac:spMkLst>
        </pc:spChg>
        <pc:spChg chg="add mod">
          <ac:chgData name="Quintín Molina" userId="d77ce911-d3cc-4d2d-8ddf-6c9cff50dc6d" providerId="ADAL" clId="{97FF3995-7299-437B-9FBA-196C1E919E04}" dt="2021-09-08T18:56:01.694" v="3117" actId="1037"/>
          <ac:spMkLst>
            <pc:docMk/>
            <pc:sldMk cId="1211740753" sldId="318"/>
            <ac:spMk id="57" creationId="{EBAF20C8-52E1-4E11-82C2-5E338E33481F}"/>
          </ac:spMkLst>
        </pc:spChg>
        <pc:spChg chg="add mod">
          <ac:chgData name="Quintín Molina" userId="d77ce911-d3cc-4d2d-8ddf-6c9cff50dc6d" providerId="ADAL" clId="{97FF3995-7299-437B-9FBA-196C1E919E04}" dt="2021-09-09T01:24:58.119" v="7380" actId="1037"/>
          <ac:spMkLst>
            <pc:docMk/>
            <pc:sldMk cId="1211740753" sldId="318"/>
            <ac:spMk id="58" creationId="{EA2CC98B-BD10-4FE3-9764-C68CC712EEFB}"/>
          </ac:spMkLst>
        </pc:spChg>
        <pc:spChg chg="add mod">
          <ac:chgData name="Quintín Molina" userId="d77ce911-d3cc-4d2d-8ddf-6c9cff50dc6d" providerId="ADAL" clId="{97FF3995-7299-437B-9FBA-196C1E919E04}" dt="2021-09-08T18:57:02.715" v="3332" actId="1038"/>
          <ac:spMkLst>
            <pc:docMk/>
            <pc:sldMk cId="1211740753" sldId="318"/>
            <ac:spMk id="59" creationId="{1A7680D7-C52E-4BCE-B661-31776F7094F1}"/>
          </ac:spMkLst>
        </pc:spChg>
        <pc:spChg chg="add mod">
          <ac:chgData name="Quintín Molina" userId="d77ce911-d3cc-4d2d-8ddf-6c9cff50dc6d" providerId="ADAL" clId="{97FF3995-7299-437B-9FBA-196C1E919E04}" dt="2021-09-08T18:58:12.213" v="3504" actId="1037"/>
          <ac:spMkLst>
            <pc:docMk/>
            <pc:sldMk cId="1211740753" sldId="318"/>
            <ac:spMk id="60" creationId="{AC87EC73-7CFF-4973-8E7D-D892DF7E6746}"/>
          </ac:spMkLst>
        </pc:spChg>
        <pc:spChg chg="add mod">
          <ac:chgData name="Quintín Molina" userId="d77ce911-d3cc-4d2d-8ddf-6c9cff50dc6d" providerId="ADAL" clId="{97FF3995-7299-437B-9FBA-196C1E919E04}" dt="2021-09-08T18:58:03.292" v="3472" actId="1036"/>
          <ac:spMkLst>
            <pc:docMk/>
            <pc:sldMk cId="1211740753" sldId="318"/>
            <ac:spMk id="61" creationId="{D5024959-3AE9-44DF-AD96-4DEBCA076952}"/>
          </ac:spMkLst>
        </pc:spChg>
        <pc:spChg chg="add mod">
          <ac:chgData name="Quintín Molina" userId="d77ce911-d3cc-4d2d-8ddf-6c9cff50dc6d" providerId="ADAL" clId="{97FF3995-7299-437B-9FBA-196C1E919E04}" dt="2021-09-08T18:59:03.244" v="3678" actId="1038"/>
          <ac:spMkLst>
            <pc:docMk/>
            <pc:sldMk cId="1211740753" sldId="318"/>
            <ac:spMk id="62" creationId="{3ED035DC-6602-4BE5-B4C4-FFF2A7E2FA27}"/>
          </ac:spMkLst>
        </pc:spChg>
        <pc:spChg chg="add mod">
          <ac:chgData name="Quintín Molina" userId="d77ce911-d3cc-4d2d-8ddf-6c9cff50dc6d" providerId="ADAL" clId="{97FF3995-7299-437B-9FBA-196C1E919E04}" dt="2021-09-08T18:58:49.246" v="3575" actId="1037"/>
          <ac:spMkLst>
            <pc:docMk/>
            <pc:sldMk cId="1211740753" sldId="318"/>
            <ac:spMk id="63" creationId="{5F6EC158-CDB8-4849-9FA8-3652E5FE903C}"/>
          </ac:spMkLst>
        </pc:spChg>
        <pc:spChg chg="add mod">
          <ac:chgData name="Quintín Molina" userId="d77ce911-d3cc-4d2d-8ddf-6c9cff50dc6d" providerId="ADAL" clId="{97FF3995-7299-437B-9FBA-196C1E919E04}" dt="2021-09-08T18:58:36.658" v="3540" actId="1038"/>
          <ac:spMkLst>
            <pc:docMk/>
            <pc:sldMk cId="1211740753" sldId="318"/>
            <ac:spMk id="64" creationId="{B01ED427-07C7-4B03-A931-023DEA6F9CEF}"/>
          </ac:spMkLst>
        </pc:spChg>
        <pc:spChg chg="add mod">
          <ac:chgData name="Quintín Molina" userId="d77ce911-d3cc-4d2d-8ddf-6c9cff50dc6d" providerId="ADAL" clId="{97FF3995-7299-437B-9FBA-196C1E919E04}" dt="2021-09-08T18:59:32.869" v="3787" actId="1038"/>
          <ac:spMkLst>
            <pc:docMk/>
            <pc:sldMk cId="1211740753" sldId="318"/>
            <ac:spMk id="65" creationId="{8113F8DE-E85A-4786-B23F-50B0A9E87029}"/>
          </ac:spMkLst>
        </pc:spChg>
        <pc:spChg chg="add mod">
          <ac:chgData name="Quintín Molina" userId="d77ce911-d3cc-4d2d-8ddf-6c9cff50dc6d" providerId="ADAL" clId="{97FF3995-7299-437B-9FBA-196C1E919E04}" dt="2021-09-08T19:02:12.859" v="3843" actId="1037"/>
          <ac:spMkLst>
            <pc:docMk/>
            <pc:sldMk cId="1211740753" sldId="318"/>
            <ac:spMk id="66" creationId="{14ED8ED1-5B0C-454A-8E9B-CBE95D12BC1F}"/>
          </ac:spMkLst>
        </pc:spChg>
        <pc:spChg chg="add mod">
          <ac:chgData name="Quintín Molina" userId="d77ce911-d3cc-4d2d-8ddf-6c9cff50dc6d" providerId="ADAL" clId="{97FF3995-7299-437B-9FBA-196C1E919E04}" dt="2021-09-08T19:06:34.012" v="3957" actId="207"/>
          <ac:spMkLst>
            <pc:docMk/>
            <pc:sldMk cId="1211740753" sldId="318"/>
            <ac:spMk id="67" creationId="{88EFA2EF-AA47-4AA9-9E16-A0628CC5CF6B}"/>
          </ac:spMkLst>
        </pc:spChg>
        <pc:spChg chg="add mod">
          <ac:chgData name="Quintín Molina" userId="d77ce911-d3cc-4d2d-8ddf-6c9cff50dc6d" providerId="ADAL" clId="{97FF3995-7299-437B-9FBA-196C1E919E04}" dt="2021-09-09T01:25:10.891" v="7382"/>
          <ac:spMkLst>
            <pc:docMk/>
            <pc:sldMk cId="1211740753" sldId="318"/>
            <ac:spMk id="68" creationId="{0C1B9E62-A1DD-4AE3-A5CD-75FEA1D5564F}"/>
          </ac:spMkLst>
        </pc:spChg>
        <pc:cxnChg chg="add mod">
          <ac:chgData name="Quintín Molina" userId="d77ce911-d3cc-4d2d-8ddf-6c9cff50dc6d" providerId="ADAL" clId="{97FF3995-7299-437B-9FBA-196C1E919E04}" dt="2021-09-08T18:24:49.140" v="1086" actId="1038"/>
          <ac:cxnSpMkLst>
            <pc:docMk/>
            <pc:sldMk cId="1211740753" sldId="318"/>
            <ac:cxnSpMk id="7" creationId="{02AFBA18-83B5-4B07-B029-DE8E0AC82D46}"/>
          </ac:cxnSpMkLst>
        </pc:cxnChg>
        <pc:cxnChg chg="add mod">
          <ac:chgData name="Quintín Molina" userId="d77ce911-d3cc-4d2d-8ddf-6c9cff50dc6d" providerId="ADAL" clId="{97FF3995-7299-437B-9FBA-196C1E919E04}" dt="2021-09-08T18:21:11.932" v="808" actId="1035"/>
          <ac:cxnSpMkLst>
            <pc:docMk/>
            <pc:sldMk cId="1211740753" sldId="318"/>
            <ac:cxnSpMk id="8" creationId="{2434744D-022B-437A-A53E-B7B3287F8110}"/>
          </ac:cxnSpMkLst>
        </pc:cxnChg>
        <pc:cxnChg chg="add mod">
          <ac:chgData name="Quintín Molina" userId="d77ce911-d3cc-4d2d-8ddf-6c9cff50dc6d" providerId="ADAL" clId="{97FF3995-7299-437B-9FBA-196C1E919E04}" dt="2021-09-08T18:32:49.797" v="1613" actId="1582"/>
          <ac:cxnSpMkLst>
            <pc:docMk/>
            <pc:sldMk cId="1211740753" sldId="318"/>
            <ac:cxnSpMk id="13" creationId="{BE25896F-33CC-4D30-BC60-0214EF9D56C5}"/>
          </ac:cxnSpMkLst>
        </pc:cxnChg>
        <pc:cxnChg chg="add mod">
          <ac:chgData name="Quintín Molina" userId="d77ce911-d3cc-4d2d-8ddf-6c9cff50dc6d" providerId="ADAL" clId="{97FF3995-7299-437B-9FBA-196C1E919E04}" dt="2021-09-08T18:32:58.762" v="1614" actId="1582"/>
          <ac:cxnSpMkLst>
            <pc:docMk/>
            <pc:sldMk cId="1211740753" sldId="318"/>
            <ac:cxnSpMk id="14" creationId="{1B7F77BE-F7BC-46CC-B41D-3ABFB52543D3}"/>
          </ac:cxnSpMkLst>
        </pc:cxnChg>
        <pc:cxnChg chg="add mod">
          <ac:chgData name="Quintín Molina" userId="d77ce911-d3cc-4d2d-8ddf-6c9cff50dc6d" providerId="ADAL" clId="{97FF3995-7299-437B-9FBA-196C1E919E04}" dt="2021-09-09T01:22:22.749" v="7369" actId="1038"/>
          <ac:cxnSpMkLst>
            <pc:docMk/>
            <pc:sldMk cId="1211740753" sldId="318"/>
            <ac:cxnSpMk id="15" creationId="{DF25FE9E-6A0B-49C0-A1C1-560EE4D57425}"/>
          </ac:cxnSpMkLst>
        </pc:cxnChg>
        <pc:cxnChg chg="add mod">
          <ac:chgData name="Quintín Molina" userId="d77ce911-d3cc-4d2d-8ddf-6c9cff50dc6d" providerId="ADAL" clId="{97FF3995-7299-437B-9FBA-196C1E919E04}" dt="2021-09-08T18:27:22.732" v="1285" actId="1036"/>
          <ac:cxnSpMkLst>
            <pc:docMk/>
            <pc:sldMk cId="1211740753" sldId="318"/>
            <ac:cxnSpMk id="16" creationId="{FBEFA204-1671-4B0A-9C8D-841D18BF0796}"/>
          </ac:cxnSpMkLst>
        </pc:cxnChg>
        <pc:cxnChg chg="add mod">
          <ac:chgData name="Quintín Molina" userId="d77ce911-d3cc-4d2d-8ddf-6c9cff50dc6d" providerId="ADAL" clId="{97FF3995-7299-437B-9FBA-196C1E919E04}" dt="2021-09-08T18:26:39.242" v="1257" actId="1036"/>
          <ac:cxnSpMkLst>
            <pc:docMk/>
            <pc:sldMk cId="1211740753" sldId="318"/>
            <ac:cxnSpMk id="17" creationId="{F9B52343-8071-4E72-A221-BE5805FA1388}"/>
          </ac:cxnSpMkLst>
        </pc:cxnChg>
        <pc:cxnChg chg="add mod">
          <ac:chgData name="Quintín Molina" userId="d77ce911-d3cc-4d2d-8ddf-6c9cff50dc6d" providerId="ADAL" clId="{97FF3995-7299-437B-9FBA-196C1E919E04}" dt="2021-09-08T18:26:31.457" v="1207" actId="1038"/>
          <ac:cxnSpMkLst>
            <pc:docMk/>
            <pc:sldMk cId="1211740753" sldId="318"/>
            <ac:cxnSpMk id="18" creationId="{4CB9F562-F8D7-4237-AFB8-F948AFB36CCA}"/>
          </ac:cxnSpMkLst>
        </pc:cxnChg>
        <pc:cxnChg chg="add mod">
          <ac:chgData name="Quintín Molina" userId="d77ce911-d3cc-4d2d-8ddf-6c9cff50dc6d" providerId="ADAL" clId="{97FF3995-7299-437B-9FBA-196C1E919E04}" dt="2021-09-08T18:44:56.619" v="2307" actId="1036"/>
          <ac:cxnSpMkLst>
            <pc:docMk/>
            <pc:sldMk cId="1211740753" sldId="318"/>
            <ac:cxnSpMk id="24" creationId="{CBC319D3-6B2D-4119-8AE0-884FF52BBDE5}"/>
          </ac:cxnSpMkLst>
        </pc:cxnChg>
        <pc:cxnChg chg="add mod">
          <ac:chgData name="Quintín Molina" userId="d77ce911-d3cc-4d2d-8ddf-6c9cff50dc6d" providerId="ADAL" clId="{97FF3995-7299-437B-9FBA-196C1E919E04}" dt="2021-09-08T18:44:27.468" v="2305" actId="1037"/>
          <ac:cxnSpMkLst>
            <pc:docMk/>
            <pc:sldMk cId="1211740753" sldId="318"/>
            <ac:cxnSpMk id="25" creationId="{65022F8F-875A-48D7-A816-087721395F89}"/>
          </ac:cxnSpMkLst>
        </pc:cxnChg>
        <pc:cxnChg chg="add mod">
          <ac:chgData name="Quintín Molina" userId="d77ce911-d3cc-4d2d-8ddf-6c9cff50dc6d" providerId="ADAL" clId="{97FF3995-7299-437B-9FBA-196C1E919E04}" dt="2021-09-09T01:33:35.486" v="7499" actId="1038"/>
          <ac:cxnSpMkLst>
            <pc:docMk/>
            <pc:sldMk cId="1211740753" sldId="318"/>
            <ac:cxnSpMk id="26" creationId="{931CA40A-A7C7-4091-BCA3-BAD185503CD0}"/>
          </ac:cxnSpMkLst>
        </pc:cxnChg>
        <pc:cxnChg chg="add mod">
          <ac:chgData name="Quintín Molina" userId="d77ce911-d3cc-4d2d-8ddf-6c9cff50dc6d" providerId="ADAL" clId="{97FF3995-7299-437B-9FBA-196C1E919E04}" dt="2021-09-08T18:45:24.971" v="2319" actId="1038"/>
          <ac:cxnSpMkLst>
            <pc:docMk/>
            <pc:sldMk cId="1211740753" sldId="318"/>
            <ac:cxnSpMk id="27" creationId="{F948E88A-671E-4EEE-AC83-574028B39D0E}"/>
          </ac:cxnSpMkLst>
        </pc:cxnChg>
        <pc:cxnChg chg="add mod">
          <ac:chgData name="Quintín Molina" userId="d77ce911-d3cc-4d2d-8ddf-6c9cff50dc6d" providerId="ADAL" clId="{97FF3995-7299-437B-9FBA-196C1E919E04}" dt="2021-09-08T18:45:16.756" v="2316" actId="1037"/>
          <ac:cxnSpMkLst>
            <pc:docMk/>
            <pc:sldMk cId="1211740753" sldId="318"/>
            <ac:cxnSpMk id="28" creationId="{F185514D-DD8A-4509-9876-D5B7D2C5FAB8}"/>
          </ac:cxnSpMkLst>
        </pc:cxnChg>
        <pc:cxnChg chg="add mod">
          <ac:chgData name="Quintín Molina" userId="d77ce911-d3cc-4d2d-8ddf-6c9cff50dc6d" providerId="ADAL" clId="{97FF3995-7299-437B-9FBA-196C1E919E04}" dt="2021-09-08T18:35:42.149" v="1907" actId="1037"/>
          <ac:cxnSpMkLst>
            <pc:docMk/>
            <pc:sldMk cId="1211740753" sldId="318"/>
            <ac:cxnSpMk id="29" creationId="{1077DB89-1DFD-4ACF-99BD-65D5D5CBBD2D}"/>
          </ac:cxnSpMkLst>
        </pc:cxnChg>
        <pc:cxnChg chg="add mod">
          <ac:chgData name="Quintín Molina" userId="d77ce911-d3cc-4d2d-8ddf-6c9cff50dc6d" providerId="ADAL" clId="{97FF3995-7299-437B-9FBA-196C1E919E04}" dt="2021-09-08T18:38:09.156" v="2003" actId="1037"/>
          <ac:cxnSpMkLst>
            <pc:docMk/>
            <pc:sldMk cId="1211740753" sldId="318"/>
            <ac:cxnSpMk id="31" creationId="{9DEAF68C-333D-49CD-A190-6F97BCCB4430}"/>
          </ac:cxnSpMkLst>
        </pc:cxnChg>
        <pc:cxnChg chg="add mod">
          <ac:chgData name="Quintín Molina" userId="d77ce911-d3cc-4d2d-8ddf-6c9cff50dc6d" providerId="ADAL" clId="{97FF3995-7299-437B-9FBA-196C1E919E04}" dt="2021-09-08T18:45:11.012" v="2311" actId="1036"/>
          <ac:cxnSpMkLst>
            <pc:docMk/>
            <pc:sldMk cId="1211740753" sldId="318"/>
            <ac:cxnSpMk id="32" creationId="{CB4742BA-0813-478F-A6A2-14004B1EA018}"/>
          </ac:cxnSpMkLst>
        </pc:cxnChg>
        <pc:cxnChg chg="add mod">
          <ac:chgData name="Quintín Molina" userId="d77ce911-d3cc-4d2d-8ddf-6c9cff50dc6d" providerId="ADAL" clId="{97FF3995-7299-437B-9FBA-196C1E919E04}" dt="2021-09-08T18:43:13.123" v="2255" actId="1038"/>
          <ac:cxnSpMkLst>
            <pc:docMk/>
            <pc:sldMk cId="1211740753" sldId="318"/>
            <ac:cxnSpMk id="33" creationId="{A3222C05-A424-4F92-A640-F32A0EA5DDF7}"/>
          </ac:cxnSpMkLst>
        </pc:cxnChg>
        <pc:cxnChg chg="add mod">
          <ac:chgData name="Quintín Molina" userId="d77ce911-d3cc-4d2d-8ddf-6c9cff50dc6d" providerId="ADAL" clId="{97FF3995-7299-437B-9FBA-196C1E919E04}" dt="2021-09-08T18:41:00.773" v="2162" actId="1036"/>
          <ac:cxnSpMkLst>
            <pc:docMk/>
            <pc:sldMk cId="1211740753" sldId="318"/>
            <ac:cxnSpMk id="34" creationId="{7B3959F4-549B-46D0-A83D-416F89FFAADE}"/>
          </ac:cxnSpMkLst>
        </pc:cxnChg>
        <pc:cxnChg chg="add mod">
          <ac:chgData name="Quintín Molina" userId="d77ce911-d3cc-4d2d-8ddf-6c9cff50dc6d" providerId="ADAL" clId="{97FF3995-7299-437B-9FBA-196C1E919E04}" dt="2021-09-08T18:41:03.943" v="2164" actId="1035"/>
          <ac:cxnSpMkLst>
            <pc:docMk/>
            <pc:sldMk cId="1211740753" sldId="318"/>
            <ac:cxnSpMk id="35" creationId="{D5813966-A0C7-454F-8AA8-F0D134473DF1}"/>
          </ac:cxnSpMkLst>
        </pc:cxnChg>
        <pc:cxnChg chg="add mod">
          <ac:chgData name="Quintín Molina" userId="d77ce911-d3cc-4d2d-8ddf-6c9cff50dc6d" providerId="ADAL" clId="{97FF3995-7299-437B-9FBA-196C1E919E04}" dt="2021-09-08T18:46:46.576" v="2336" actId="1036"/>
          <ac:cxnSpMkLst>
            <pc:docMk/>
            <pc:sldMk cId="1211740753" sldId="318"/>
            <ac:cxnSpMk id="42" creationId="{2403DE12-4097-4510-A763-D92762634255}"/>
          </ac:cxnSpMkLst>
        </pc:cxnChg>
        <pc:cxnChg chg="add mod">
          <ac:chgData name="Quintín Molina" userId="d77ce911-d3cc-4d2d-8ddf-6c9cff50dc6d" providerId="ADAL" clId="{97FF3995-7299-437B-9FBA-196C1E919E04}" dt="2021-09-08T18:47:27.416" v="2406" actId="14100"/>
          <ac:cxnSpMkLst>
            <pc:docMk/>
            <pc:sldMk cId="1211740753" sldId="318"/>
            <ac:cxnSpMk id="43" creationId="{269F28B7-BBEA-4CC1-819E-FD32120FE962}"/>
          </ac:cxnSpMkLst>
        </pc:cxnChg>
      </pc:sldChg>
      <pc:sldChg chg="addSp modSp new mod modClrScheme chgLayout">
        <pc:chgData name="Quintín Molina" userId="d77ce911-d3cc-4d2d-8ddf-6c9cff50dc6d" providerId="ADAL" clId="{97FF3995-7299-437B-9FBA-196C1E919E04}" dt="2021-09-08T19:21:07.397" v="4261" actId="403"/>
        <pc:sldMkLst>
          <pc:docMk/>
          <pc:sldMk cId="3494465440" sldId="319"/>
        </pc:sldMkLst>
        <pc:spChg chg="add mod">
          <ac:chgData name="Quintín Molina" userId="d77ce911-d3cc-4d2d-8ddf-6c9cff50dc6d" providerId="ADAL" clId="{97FF3995-7299-437B-9FBA-196C1E919E04}" dt="2021-09-08T19:21:07.397" v="4261" actId="403"/>
          <ac:spMkLst>
            <pc:docMk/>
            <pc:sldMk cId="3494465440" sldId="319"/>
            <ac:spMk id="2" creationId="{6C09D07F-10DA-4EAC-95C3-D4E8A31E3AF1}"/>
          </ac:spMkLst>
        </pc:spChg>
        <pc:spChg chg="add mod">
          <ac:chgData name="Quintín Molina" userId="d77ce911-d3cc-4d2d-8ddf-6c9cff50dc6d" providerId="ADAL" clId="{97FF3995-7299-437B-9FBA-196C1E919E04}" dt="2021-09-08T19:11:58.901" v="4252" actId="1035"/>
          <ac:spMkLst>
            <pc:docMk/>
            <pc:sldMk cId="3494465440" sldId="319"/>
            <ac:spMk id="3" creationId="{886736B6-4607-43ED-BDB5-11EAAB18CF7E}"/>
          </ac:spMkLst>
        </pc:spChg>
      </pc:sldChg>
      <pc:sldChg chg="addSp delSp modSp new mod ord modClrScheme chgLayout">
        <pc:chgData name="Quintín Molina" userId="d77ce911-d3cc-4d2d-8ddf-6c9cff50dc6d" providerId="ADAL" clId="{97FF3995-7299-437B-9FBA-196C1E919E04}" dt="2021-09-08T19:48:35.620" v="5691"/>
        <pc:sldMkLst>
          <pc:docMk/>
          <pc:sldMk cId="3570529253" sldId="320"/>
        </pc:sldMkLst>
        <pc:spChg chg="add del mod">
          <ac:chgData name="Quintín Molina" userId="d77ce911-d3cc-4d2d-8ddf-6c9cff50dc6d" providerId="ADAL" clId="{97FF3995-7299-437B-9FBA-196C1E919E04}" dt="2021-09-08T19:25:32.310" v="4671" actId="21"/>
          <ac:spMkLst>
            <pc:docMk/>
            <pc:sldMk cId="3570529253" sldId="320"/>
            <ac:spMk id="2" creationId="{7CACCB81-C998-48C0-A235-1E748C97D697}"/>
          </ac:spMkLst>
        </pc:spChg>
        <pc:spChg chg="add del mod">
          <ac:chgData name="Quintín Molina" userId="d77ce911-d3cc-4d2d-8ddf-6c9cff50dc6d" providerId="ADAL" clId="{97FF3995-7299-437B-9FBA-196C1E919E04}" dt="2021-09-08T19:25:49.478" v="4705" actId="21"/>
          <ac:spMkLst>
            <pc:docMk/>
            <pc:sldMk cId="3570529253" sldId="320"/>
            <ac:spMk id="3" creationId="{A623B3C4-D802-4F1E-B71E-FCFB258EDD19}"/>
          </ac:spMkLst>
        </pc:spChg>
        <pc:spChg chg="add mod">
          <ac:chgData name="Quintín Molina" userId="d77ce911-d3cc-4d2d-8ddf-6c9cff50dc6d" providerId="ADAL" clId="{97FF3995-7299-437B-9FBA-196C1E919E04}" dt="2021-09-08T19:25:44.989" v="4704" actId="1037"/>
          <ac:spMkLst>
            <pc:docMk/>
            <pc:sldMk cId="3570529253" sldId="320"/>
            <ac:spMk id="9" creationId="{63C95817-41CF-4AA9-8AC9-A1D8FF1291D5}"/>
          </ac:spMkLst>
        </pc:spChg>
        <pc:spChg chg="add mod">
          <ac:chgData name="Quintín Molina" userId="d77ce911-d3cc-4d2d-8ddf-6c9cff50dc6d" providerId="ADAL" clId="{97FF3995-7299-437B-9FBA-196C1E919E04}" dt="2021-09-08T19:25:59.931" v="4739" actId="1035"/>
          <ac:spMkLst>
            <pc:docMk/>
            <pc:sldMk cId="3570529253" sldId="320"/>
            <ac:spMk id="10" creationId="{0BEB90E1-2629-400F-9E89-5CBEFF75AEBD}"/>
          </ac:spMkLst>
        </pc:spChg>
        <pc:spChg chg="add mod ord">
          <ac:chgData name="Quintín Molina" userId="d77ce911-d3cc-4d2d-8ddf-6c9cff50dc6d" providerId="ADAL" clId="{97FF3995-7299-437B-9FBA-196C1E919E04}" dt="2021-09-08T19:27:45.655" v="4871" actId="122"/>
          <ac:spMkLst>
            <pc:docMk/>
            <pc:sldMk cId="3570529253" sldId="320"/>
            <ac:spMk id="14" creationId="{A6A558E1-BB6A-4619-B543-4AB8D575FC99}"/>
          </ac:spMkLst>
        </pc:spChg>
        <pc:spChg chg="add mod">
          <ac:chgData name="Quintín Molina" userId="d77ce911-d3cc-4d2d-8ddf-6c9cff50dc6d" providerId="ADAL" clId="{97FF3995-7299-437B-9FBA-196C1E919E04}" dt="2021-09-08T19:33:28.544" v="5214" actId="1036"/>
          <ac:spMkLst>
            <pc:docMk/>
            <pc:sldMk cId="3570529253" sldId="320"/>
            <ac:spMk id="15" creationId="{D3E1D69E-5B03-43A1-B3B0-CB4DFA9FD954}"/>
          </ac:spMkLst>
        </pc:spChg>
        <pc:spChg chg="add mod">
          <ac:chgData name="Quintín Molina" userId="d77ce911-d3cc-4d2d-8ddf-6c9cff50dc6d" providerId="ADAL" clId="{97FF3995-7299-437B-9FBA-196C1E919E04}" dt="2021-09-08T19:30:06.804" v="4997" actId="1037"/>
          <ac:spMkLst>
            <pc:docMk/>
            <pc:sldMk cId="3570529253" sldId="320"/>
            <ac:spMk id="16" creationId="{7C120382-EA18-487B-907C-69FA09BD7457}"/>
          </ac:spMkLst>
        </pc:spChg>
        <pc:spChg chg="add mod">
          <ac:chgData name="Quintín Molina" userId="d77ce911-d3cc-4d2d-8ddf-6c9cff50dc6d" providerId="ADAL" clId="{97FF3995-7299-437B-9FBA-196C1E919E04}" dt="2021-09-08T19:30:39.471" v="5110" actId="1038"/>
          <ac:spMkLst>
            <pc:docMk/>
            <pc:sldMk cId="3570529253" sldId="320"/>
            <ac:spMk id="17" creationId="{C75E2BB9-9BB8-40E1-AFA9-ED7F1F729368}"/>
          </ac:spMkLst>
        </pc:spChg>
        <pc:spChg chg="add mod">
          <ac:chgData name="Quintín Molina" userId="d77ce911-d3cc-4d2d-8ddf-6c9cff50dc6d" providerId="ADAL" clId="{97FF3995-7299-437B-9FBA-196C1E919E04}" dt="2021-09-08T19:34:00.564" v="5247" actId="1037"/>
          <ac:spMkLst>
            <pc:docMk/>
            <pc:sldMk cId="3570529253" sldId="320"/>
            <ac:spMk id="18" creationId="{DB6F4412-7FDF-43B6-81BD-150F7CE7CDCF}"/>
          </ac:spMkLst>
        </pc:spChg>
        <pc:spChg chg="add mod">
          <ac:chgData name="Quintín Molina" userId="d77ce911-d3cc-4d2d-8ddf-6c9cff50dc6d" providerId="ADAL" clId="{97FF3995-7299-437B-9FBA-196C1E919E04}" dt="2021-09-08T19:34:25.898" v="5330" actId="1038"/>
          <ac:spMkLst>
            <pc:docMk/>
            <pc:sldMk cId="3570529253" sldId="320"/>
            <ac:spMk id="19" creationId="{63B0AC0F-37D0-4E57-B1B7-DF2189ABDB6A}"/>
          </ac:spMkLst>
        </pc:spChg>
        <pc:spChg chg="add mod">
          <ac:chgData name="Quintín Molina" userId="d77ce911-d3cc-4d2d-8ddf-6c9cff50dc6d" providerId="ADAL" clId="{97FF3995-7299-437B-9FBA-196C1E919E04}" dt="2021-09-08T19:42:24.382" v="5489" actId="207"/>
          <ac:spMkLst>
            <pc:docMk/>
            <pc:sldMk cId="3570529253" sldId="320"/>
            <ac:spMk id="20" creationId="{1680AE1F-267C-4042-9B96-367CB02DC2AF}"/>
          </ac:spMkLst>
        </pc:spChg>
        <pc:cxnChg chg="add mod">
          <ac:chgData name="Quintín Molina" userId="d77ce911-d3cc-4d2d-8ddf-6c9cff50dc6d" providerId="ADAL" clId="{97FF3995-7299-437B-9FBA-196C1E919E04}" dt="2021-09-08T19:23:06.340" v="4455" actId="1076"/>
          <ac:cxnSpMkLst>
            <pc:docMk/>
            <pc:sldMk cId="3570529253" sldId="320"/>
            <ac:cxnSpMk id="5" creationId="{2BA68562-17C4-47D6-AF17-63A2962EE771}"/>
          </ac:cxnSpMkLst>
        </pc:cxnChg>
        <pc:cxnChg chg="add mod">
          <ac:chgData name="Quintín Molina" userId="d77ce911-d3cc-4d2d-8ddf-6c9cff50dc6d" providerId="ADAL" clId="{97FF3995-7299-437B-9FBA-196C1E919E04}" dt="2021-09-08T19:33:24.778" v="5208" actId="1036"/>
          <ac:cxnSpMkLst>
            <pc:docMk/>
            <pc:sldMk cId="3570529253" sldId="320"/>
            <ac:cxnSpMk id="6" creationId="{85CD20A6-B2B4-405B-883C-FEEBC1377504}"/>
          </ac:cxnSpMkLst>
        </pc:cxnChg>
        <pc:cxnChg chg="add mod">
          <ac:chgData name="Quintín Molina" userId="d77ce911-d3cc-4d2d-8ddf-6c9cff50dc6d" providerId="ADAL" clId="{97FF3995-7299-437B-9FBA-196C1E919E04}" dt="2021-09-08T19:24:03.890" v="4529" actId="1038"/>
          <ac:cxnSpMkLst>
            <pc:docMk/>
            <pc:sldMk cId="3570529253" sldId="320"/>
            <ac:cxnSpMk id="7" creationId="{F04BB3DE-579D-4E87-91AE-AD4AA6C19280}"/>
          </ac:cxnSpMkLst>
        </pc:cxnChg>
        <pc:cxnChg chg="add mod">
          <ac:chgData name="Quintín Molina" userId="d77ce911-d3cc-4d2d-8ddf-6c9cff50dc6d" providerId="ADAL" clId="{97FF3995-7299-437B-9FBA-196C1E919E04}" dt="2021-09-08T19:24:23.935" v="4612" actId="1037"/>
          <ac:cxnSpMkLst>
            <pc:docMk/>
            <pc:sldMk cId="3570529253" sldId="320"/>
            <ac:cxnSpMk id="8" creationId="{18CED6EC-E6CF-4513-B02D-9DCF58372CB9}"/>
          </ac:cxnSpMkLst>
        </pc:cxnChg>
        <pc:cxnChg chg="add mod">
          <ac:chgData name="Quintín Molina" userId="d77ce911-d3cc-4d2d-8ddf-6c9cff50dc6d" providerId="ADAL" clId="{97FF3995-7299-437B-9FBA-196C1E919E04}" dt="2021-09-08T19:27:05.890" v="4867" actId="1035"/>
          <ac:cxnSpMkLst>
            <pc:docMk/>
            <pc:sldMk cId="3570529253" sldId="320"/>
            <ac:cxnSpMk id="12" creationId="{773FA4C5-6714-4A08-BEF0-2689DFD26B67}"/>
          </ac:cxnSpMkLst>
        </pc:cxnChg>
        <pc:cxnChg chg="add mod">
          <ac:chgData name="Quintín Molina" userId="d77ce911-d3cc-4d2d-8ddf-6c9cff50dc6d" providerId="ADAL" clId="{97FF3995-7299-437B-9FBA-196C1E919E04}" dt="2021-09-08T19:27:01.103" v="4866" actId="1037"/>
          <ac:cxnSpMkLst>
            <pc:docMk/>
            <pc:sldMk cId="3570529253" sldId="320"/>
            <ac:cxnSpMk id="13" creationId="{40382898-4B9F-4C26-BEB5-6DEFF95EB3F2}"/>
          </ac:cxnSpMkLst>
        </pc:cxnChg>
      </pc:sldChg>
      <pc:sldChg chg="addSp modSp new mod ord">
        <pc:chgData name="Quintín Molina" userId="d77ce911-d3cc-4d2d-8ddf-6c9cff50dc6d" providerId="ADAL" clId="{97FF3995-7299-437B-9FBA-196C1E919E04}" dt="2021-09-09T01:40:09.132" v="7538" actId="20577"/>
        <pc:sldMkLst>
          <pc:docMk/>
          <pc:sldMk cId="257519244" sldId="321"/>
        </pc:sldMkLst>
        <pc:spChg chg="add mod">
          <ac:chgData name="Quintín Molina" userId="d77ce911-d3cc-4d2d-8ddf-6c9cff50dc6d" providerId="ADAL" clId="{97FF3995-7299-437B-9FBA-196C1E919E04}" dt="2021-09-09T01:40:09.132" v="7538" actId="20577"/>
          <ac:spMkLst>
            <pc:docMk/>
            <pc:sldMk cId="257519244" sldId="321"/>
            <ac:spMk id="2" creationId="{12112654-9732-42C1-A3F8-53768E17F12F}"/>
          </ac:spMkLst>
        </pc:spChg>
      </pc:sldChg>
      <pc:sldChg chg="addSp modSp new mod">
        <pc:chgData name="Quintín Molina" userId="d77ce911-d3cc-4d2d-8ddf-6c9cff50dc6d" providerId="ADAL" clId="{97FF3995-7299-437B-9FBA-196C1E919E04}" dt="2021-09-09T12:40:17.257" v="8059" actId="2710"/>
        <pc:sldMkLst>
          <pc:docMk/>
          <pc:sldMk cId="2994131771" sldId="322"/>
        </pc:sldMkLst>
        <pc:spChg chg="add mod">
          <ac:chgData name="Quintín Molina" userId="d77ce911-d3cc-4d2d-8ddf-6c9cff50dc6d" providerId="ADAL" clId="{97FF3995-7299-437B-9FBA-196C1E919E04}" dt="2021-09-09T12:40:17.257" v="8059" actId="2710"/>
          <ac:spMkLst>
            <pc:docMk/>
            <pc:sldMk cId="2994131771" sldId="322"/>
            <ac:spMk id="2" creationId="{B0E9F6AD-FA88-405B-B843-AF4A9B1EFCD9}"/>
          </ac:spMkLst>
        </pc:spChg>
      </pc:sldChg>
      <pc:sldChg chg="addSp modSp add mod ord">
        <pc:chgData name="Quintín Molina" userId="d77ce911-d3cc-4d2d-8ddf-6c9cff50dc6d" providerId="ADAL" clId="{97FF3995-7299-437B-9FBA-196C1E919E04}" dt="2021-09-09T01:54:45.798" v="7959" actId="20577"/>
        <pc:sldMkLst>
          <pc:docMk/>
          <pc:sldMk cId="3670241031" sldId="323"/>
        </pc:sldMkLst>
        <pc:spChg chg="mod">
          <ac:chgData name="Quintín Molina" userId="d77ce911-d3cc-4d2d-8ddf-6c9cff50dc6d" providerId="ADAL" clId="{97FF3995-7299-437B-9FBA-196C1E919E04}" dt="2021-09-09T01:54:45.798" v="7959" actId="20577"/>
          <ac:spMkLst>
            <pc:docMk/>
            <pc:sldMk cId="3670241031" sldId="323"/>
            <ac:spMk id="2" creationId="{186CC0B5-8B98-4B3D-BC49-E996CD0B91A7}"/>
          </ac:spMkLst>
        </pc:spChg>
        <pc:spChg chg="add mod">
          <ac:chgData name="Quintín Molina" userId="d77ce911-d3cc-4d2d-8ddf-6c9cff50dc6d" providerId="ADAL" clId="{97FF3995-7299-437B-9FBA-196C1E919E04}" dt="2021-09-09T01:54:18.791" v="7951" actId="1036"/>
          <ac:spMkLst>
            <pc:docMk/>
            <pc:sldMk cId="3670241031" sldId="323"/>
            <ac:spMk id="3" creationId="{813D36E9-F827-4170-82B2-6D6CDD9D4A49}"/>
          </ac:spMkLst>
        </pc:spChg>
      </pc:sldChg>
      <pc:sldChg chg="addSp delSp modSp new mod modAnim">
        <pc:chgData name="Quintín Molina" userId="d77ce911-d3cc-4d2d-8ddf-6c9cff50dc6d" providerId="ADAL" clId="{97FF3995-7299-437B-9FBA-196C1E919E04}" dt="2021-09-09T01:43:19.613" v="7559"/>
        <pc:sldMkLst>
          <pc:docMk/>
          <pc:sldMk cId="4247500812" sldId="324"/>
        </pc:sldMkLst>
        <pc:spChg chg="add mod">
          <ac:chgData name="Quintín Molina" userId="d77ce911-d3cc-4d2d-8ddf-6c9cff50dc6d" providerId="ADAL" clId="{97FF3995-7299-437B-9FBA-196C1E919E04}" dt="2021-09-08T21:13:22.234" v="7257" actId="21"/>
          <ac:spMkLst>
            <pc:docMk/>
            <pc:sldMk cId="4247500812" sldId="324"/>
            <ac:spMk id="2" creationId="{15A897DA-5A4E-4CC9-97D5-6A135C6C0B5A}"/>
          </ac:spMkLst>
        </pc:spChg>
        <pc:spChg chg="add mod">
          <ac:chgData name="Quintín Molina" userId="d77ce911-d3cc-4d2d-8ddf-6c9cff50dc6d" providerId="ADAL" clId="{97FF3995-7299-437B-9FBA-196C1E919E04}" dt="2021-09-08T21:05:09.234" v="6709" actId="1036"/>
          <ac:spMkLst>
            <pc:docMk/>
            <pc:sldMk cId="4247500812" sldId="324"/>
            <ac:spMk id="3" creationId="{3923B6C2-3938-4EBB-A182-BCEEB0D108FB}"/>
          </ac:spMkLst>
        </pc:spChg>
        <pc:spChg chg="add mod">
          <ac:chgData name="Quintín Molina" userId="d77ce911-d3cc-4d2d-8ddf-6c9cff50dc6d" providerId="ADAL" clId="{97FF3995-7299-437B-9FBA-196C1E919E04}" dt="2021-09-08T21:05:16.089" v="6731" actId="1036"/>
          <ac:spMkLst>
            <pc:docMk/>
            <pc:sldMk cId="4247500812" sldId="324"/>
            <ac:spMk id="4" creationId="{F3325861-C8AB-4CE3-B181-79DBBB72E1A5}"/>
          </ac:spMkLst>
        </pc:spChg>
        <pc:spChg chg="add mod">
          <ac:chgData name="Quintín Molina" userId="d77ce911-d3cc-4d2d-8ddf-6c9cff50dc6d" providerId="ADAL" clId="{97FF3995-7299-437B-9FBA-196C1E919E04}" dt="2021-09-08T21:05:28.877" v="6768" actId="1036"/>
          <ac:spMkLst>
            <pc:docMk/>
            <pc:sldMk cId="4247500812" sldId="324"/>
            <ac:spMk id="5" creationId="{F68A71AE-2B0E-458D-9BD7-DAACFE6C63DA}"/>
          </ac:spMkLst>
        </pc:spChg>
        <pc:spChg chg="add mod">
          <ac:chgData name="Quintín Molina" userId="d77ce911-d3cc-4d2d-8ddf-6c9cff50dc6d" providerId="ADAL" clId="{97FF3995-7299-437B-9FBA-196C1E919E04}" dt="2021-09-08T21:06:53.132" v="6939" actId="1038"/>
          <ac:spMkLst>
            <pc:docMk/>
            <pc:sldMk cId="4247500812" sldId="324"/>
            <ac:spMk id="14" creationId="{6044543B-5E4A-42A8-B988-49D12BD67A78}"/>
          </ac:spMkLst>
        </pc:spChg>
        <pc:spChg chg="add mod">
          <ac:chgData name="Quintín Molina" userId="d77ce911-d3cc-4d2d-8ddf-6c9cff50dc6d" providerId="ADAL" clId="{97FF3995-7299-437B-9FBA-196C1E919E04}" dt="2021-09-08T21:07:47.303" v="6985" actId="14100"/>
          <ac:spMkLst>
            <pc:docMk/>
            <pc:sldMk cId="4247500812" sldId="324"/>
            <ac:spMk id="15" creationId="{91C9A1F9-5ED3-4BE8-AC91-BAEF80651EA7}"/>
          </ac:spMkLst>
        </pc:spChg>
        <pc:spChg chg="add mod">
          <ac:chgData name="Quintín Molina" userId="d77ce911-d3cc-4d2d-8ddf-6c9cff50dc6d" providerId="ADAL" clId="{97FF3995-7299-437B-9FBA-196C1E919E04}" dt="2021-09-08T21:08:30.895" v="7133" actId="1037"/>
          <ac:spMkLst>
            <pc:docMk/>
            <pc:sldMk cId="4247500812" sldId="324"/>
            <ac:spMk id="16" creationId="{28DBE216-939D-4814-BF46-EB402EE084AA}"/>
          </ac:spMkLst>
        </pc:spChg>
        <pc:spChg chg="add mod">
          <ac:chgData name="Quintín Molina" userId="d77ce911-d3cc-4d2d-8ddf-6c9cff50dc6d" providerId="ADAL" clId="{97FF3995-7299-437B-9FBA-196C1E919E04}" dt="2021-09-08T21:09:29.436" v="7207" actId="20577"/>
          <ac:spMkLst>
            <pc:docMk/>
            <pc:sldMk cId="4247500812" sldId="324"/>
            <ac:spMk id="17" creationId="{93E90309-0DB9-47EE-AB93-095D4DCA5FF9}"/>
          </ac:spMkLst>
        </pc:spChg>
        <pc:spChg chg="add mod">
          <ac:chgData name="Quintín Molina" userId="d77ce911-d3cc-4d2d-8ddf-6c9cff50dc6d" providerId="ADAL" clId="{97FF3995-7299-437B-9FBA-196C1E919E04}" dt="2021-09-08T21:09:14.127" v="7205" actId="1036"/>
          <ac:spMkLst>
            <pc:docMk/>
            <pc:sldMk cId="4247500812" sldId="324"/>
            <ac:spMk id="18" creationId="{FA9D37FA-FE7F-4893-82D5-6ECBBCDF6A6B}"/>
          </ac:spMkLst>
        </pc:spChg>
        <pc:spChg chg="add mod">
          <ac:chgData name="Quintín Molina" userId="d77ce911-d3cc-4d2d-8ddf-6c9cff50dc6d" providerId="ADAL" clId="{97FF3995-7299-437B-9FBA-196C1E919E04}" dt="2021-09-08T21:20:22.785" v="7314" actId="403"/>
          <ac:spMkLst>
            <pc:docMk/>
            <pc:sldMk cId="4247500812" sldId="324"/>
            <ac:spMk id="19" creationId="{26F14C12-7E0C-4910-978B-0C2372E0CC33}"/>
          </ac:spMkLst>
        </pc:spChg>
        <pc:cxnChg chg="add mod">
          <ac:chgData name="Quintín Molina" userId="d77ce911-d3cc-4d2d-8ddf-6c9cff50dc6d" providerId="ADAL" clId="{97FF3995-7299-437B-9FBA-196C1E919E04}" dt="2021-09-08T21:05:58.662" v="6835" actId="1036"/>
          <ac:cxnSpMkLst>
            <pc:docMk/>
            <pc:sldMk cId="4247500812" sldId="324"/>
            <ac:cxnSpMk id="7" creationId="{55DCBC10-E855-40D6-8326-7D47373F9E2B}"/>
          </ac:cxnSpMkLst>
        </pc:cxnChg>
        <pc:cxnChg chg="add mod">
          <ac:chgData name="Quintín Molina" userId="d77ce911-d3cc-4d2d-8ddf-6c9cff50dc6d" providerId="ADAL" clId="{97FF3995-7299-437B-9FBA-196C1E919E04}" dt="2021-09-09T01:41:46.625" v="7545" actId="1076"/>
          <ac:cxnSpMkLst>
            <pc:docMk/>
            <pc:sldMk cId="4247500812" sldId="324"/>
            <ac:cxnSpMk id="8" creationId="{5FA365A1-A7C3-4690-A7B8-B90C7DAC2505}"/>
          </ac:cxnSpMkLst>
        </pc:cxnChg>
        <pc:cxnChg chg="add del mod">
          <ac:chgData name="Quintín Molina" userId="d77ce911-d3cc-4d2d-8ddf-6c9cff50dc6d" providerId="ADAL" clId="{97FF3995-7299-437B-9FBA-196C1E919E04}" dt="2021-09-08T21:01:34.930" v="6578" actId="21"/>
          <ac:cxnSpMkLst>
            <pc:docMk/>
            <pc:sldMk cId="4247500812" sldId="324"/>
            <ac:cxnSpMk id="10" creationId="{BED4CACA-B1B8-40A8-BA9D-ABDFD5441B31}"/>
          </ac:cxnSpMkLst>
        </pc:cxnChg>
        <pc:cxnChg chg="add mod">
          <ac:chgData name="Quintín Molina" userId="d77ce911-d3cc-4d2d-8ddf-6c9cff50dc6d" providerId="ADAL" clId="{97FF3995-7299-437B-9FBA-196C1E919E04}" dt="2021-09-08T21:05:52.703" v="6821" actId="1036"/>
          <ac:cxnSpMkLst>
            <pc:docMk/>
            <pc:sldMk cId="4247500812" sldId="324"/>
            <ac:cxnSpMk id="11" creationId="{8E3E19E7-5E1F-4A78-B3A1-1F0746ED5567}"/>
          </ac:cxnSpMkLst>
        </pc:cxnChg>
        <pc:cxnChg chg="add mod">
          <ac:chgData name="Quintín Molina" userId="d77ce911-d3cc-4d2d-8ddf-6c9cff50dc6d" providerId="ADAL" clId="{97FF3995-7299-437B-9FBA-196C1E919E04}" dt="2021-09-08T21:05:43.435" v="6798" actId="1036"/>
          <ac:cxnSpMkLst>
            <pc:docMk/>
            <pc:sldMk cId="4247500812" sldId="324"/>
            <ac:cxnSpMk id="12" creationId="{E538595C-4A8A-4E71-936E-EACF752B3FE5}"/>
          </ac:cxnSpMkLst>
        </pc:cxnChg>
        <pc:cxnChg chg="add mod">
          <ac:chgData name="Quintín Molina" userId="d77ce911-d3cc-4d2d-8ddf-6c9cff50dc6d" providerId="ADAL" clId="{97FF3995-7299-437B-9FBA-196C1E919E04}" dt="2021-09-08T21:05:46.449" v="6799" actId="1035"/>
          <ac:cxnSpMkLst>
            <pc:docMk/>
            <pc:sldMk cId="4247500812" sldId="324"/>
            <ac:cxnSpMk id="13" creationId="{B01ED00D-A818-46A9-92B5-C635049DE48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8453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5323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421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509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877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716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473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2098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8107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935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841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5">
                <a:lumMod val="40000"/>
                <a:lumOff val="60000"/>
              </a:schemeClr>
            </a:gs>
            <a:gs pos="45000">
              <a:schemeClr val="accent5">
                <a:lumMod val="0"/>
                <a:lumOff val="100000"/>
              </a:schemeClr>
            </a:gs>
            <a:gs pos="89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09-09-2021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767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395536" y="116632"/>
            <a:ext cx="4392488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</a:t>
            </a:r>
          </a:p>
          <a:p>
            <a:pPr algn="just">
              <a:lnSpc>
                <a:spcPct val="150000"/>
              </a:lnSpc>
            </a:pPr>
            <a:r>
              <a:rPr lang="es-ES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disco de radio 0,50[m] gira a razón de 45[RPM]. A 0,30[m] de su centro un bloque de 0,40[kg] , fijo en él, gira sin deslizar. Determine la fuerza de roce entre el disco y el bloque,</a:t>
            </a:r>
            <a:endParaRPr lang="es-CL" sz="28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5FE9F6-CAAD-4A37-8009-E036FDBFBF64}"/>
              </a:ext>
            </a:extLst>
          </p:cNvPr>
          <p:cNvSpPr/>
          <p:nvPr/>
        </p:nvSpPr>
        <p:spPr>
          <a:xfrm>
            <a:off x="6778254" y="1196752"/>
            <a:ext cx="98002" cy="4105402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37B968B-1255-4B28-A7FE-F2CADC13FFDB}"/>
              </a:ext>
            </a:extLst>
          </p:cNvPr>
          <p:cNvSpPr/>
          <p:nvPr/>
        </p:nvSpPr>
        <p:spPr>
          <a:xfrm>
            <a:off x="5146942" y="2708920"/>
            <a:ext cx="3384376" cy="12961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DEA158-A0C6-4710-9460-EB0F7CFAE3E3}"/>
              </a:ext>
            </a:extLst>
          </p:cNvPr>
          <p:cNvSpPr/>
          <p:nvPr/>
        </p:nvSpPr>
        <p:spPr>
          <a:xfrm>
            <a:off x="6787163" y="1268760"/>
            <a:ext cx="89093" cy="1915201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53284308-21F6-45C4-8460-24A4ED444715}"/>
              </a:ext>
            </a:extLst>
          </p:cNvPr>
          <p:cNvSpPr/>
          <p:nvPr/>
        </p:nvSpPr>
        <p:spPr>
          <a:xfrm flipH="1">
            <a:off x="7380312" y="3357032"/>
            <a:ext cx="360000" cy="360000"/>
          </a:xfrm>
          <a:prstGeom prst="cube">
            <a:avLst>
              <a:gd name="adj" fmla="val 34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364462-194C-4D33-B72B-533328E0EAC5}"/>
              </a:ext>
            </a:extLst>
          </p:cNvPr>
          <p:cNvCxnSpPr>
            <a:cxnSpLocks/>
          </p:cNvCxnSpPr>
          <p:nvPr/>
        </p:nvCxnSpPr>
        <p:spPr>
          <a:xfrm>
            <a:off x="6827998" y="3183961"/>
            <a:ext cx="692077" cy="389055"/>
          </a:xfrm>
          <a:prstGeom prst="line">
            <a:avLst/>
          </a:prstGeom>
          <a:ln w="12700">
            <a:solidFill>
              <a:srgbClr val="090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o 14">
            <a:extLst>
              <a:ext uri="{FF2B5EF4-FFF2-40B4-BE49-F238E27FC236}">
                <a16:creationId xmlns:a16="http://schemas.microsoft.com/office/drawing/2014/main" id="{84E6EA89-B2FB-4E54-8403-3054A990F07A}"/>
              </a:ext>
            </a:extLst>
          </p:cNvPr>
          <p:cNvSpPr/>
          <p:nvPr/>
        </p:nvSpPr>
        <p:spPr>
          <a:xfrm rot="6970571">
            <a:off x="6381980" y="103672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C1AB9247-8D29-47F4-8C91-64F9677E708C}"/>
              </a:ext>
            </a:extLst>
          </p:cNvPr>
          <p:cNvSpPr/>
          <p:nvPr/>
        </p:nvSpPr>
        <p:spPr>
          <a:xfrm rot="6970571">
            <a:off x="6375576" y="330822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92D4C991-7C2A-488C-BC39-4C69982B0669}"/>
              </a:ext>
            </a:extLst>
          </p:cNvPr>
          <p:cNvSpPr/>
          <p:nvPr/>
        </p:nvSpPr>
        <p:spPr>
          <a:xfrm rot="6970571">
            <a:off x="6368888" y="402830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8D24DC9-45A4-4706-BC2E-7A57ACBF1B54}"/>
              </a:ext>
            </a:extLst>
          </p:cNvPr>
          <p:cNvCxnSpPr/>
          <p:nvPr/>
        </p:nvCxnSpPr>
        <p:spPr>
          <a:xfrm flipV="1">
            <a:off x="7498143" y="3191029"/>
            <a:ext cx="1178313" cy="402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40B0FB3-D35C-45F8-ADA2-77EF0E1C4B78}"/>
              </a:ext>
            </a:extLst>
          </p:cNvPr>
          <p:cNvCxnSpPr>
            <a:cxnSpLocks/>
          </p:cNvCxnSpPr>
          <p:nvPr/>
        </p:nvCxnSpPr>
        <p:spPr>
          <a:xfrm flipH="1" flipV="1">
            <a:off x="6156176" y="2780928"/>
            <a:ext cx="1363129" cy="801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39A277A-324E-46F5-9364-D45847090446}"/>
              </a:ext>
            </a:extLst>
          </p:cNvPr>
          <p:cNvCxnSpPr>
            <a:cxnSpLocks/>
            <a:stCxn id="8" idx="4"/>
          </p:cNvCxnSpPr>
          <p:nvPr/>
        </p:nvCxnSpPr>
        <p:spPr>
          <a:xfrm flipV="1">
            <a:off x="7505930" y="1988841"/>
            <a:ext cx="18398" cy="161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8807041-2CAE-413D-8559-6D7FC8B3867B}"/>
              </a:ext>
            </a:extLst>
          </p:cNvPr>
          <p:cNvSpPr txBox="1"/>
          <p:nvPr/>
        </p:nvSpPr>
        <p:spPr>
          <a:xfrm>
            <a:off x="5580112" y="2319263"/>
            <a:ext cx="51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L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C8AD3B6-7B1E-4627-AA05-4CB1D621422C}"/>
              </a:ext>
            </a:extLst>
          </p:cNvPr>
          <p:cNvSpPr txBox="1"/>
          <p:nvPr/>
        </p:nvSpPr>
        <p:spPr>
          <a:xfrm>
            <a:off x="8310012" y="2607295"/>
            <a:ext cx="51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CL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0483FB-78CD-4C6D-A876-B38FF8A4E5AA}"/>
              </a:ext>
            </a:extLst>
          </p:cNvPr>
          <p:cNvSpPr txBox="1"/>
          <p:nvPr/>
        </p:nvSpPr>
        <p:spPr>
          <a:xfrm>
            <a:off x="7229892" y="1484784"/>
            <a:ext cx="51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s-CL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2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5A897DA-5A4E-4CC9-97D5-6A135C6C0B5A}"/>
                  </a:ext>
                </a:extLst>
              </p:cNvPr>
              <p:cNvSpPr txBox="1"/>
              <p:nvPr/>
            </p:nvSpPr>
            <p:spPr>
              <a:xfrm>
                <a:off x="395536" y="260648"/>
                <a:ext cx="3924815" cy="637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Cuerpo: bloque de masa m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 fijo en Tierra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Plano XY coincide con plano del disco y Z coincide con eje de rotación.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Bloque acelerado en dirección radial y  hacia el centro  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L" sz="2400" b="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dirección “centrípeta”</a:t>
                </a:r>
              </a:p>
              <a:p>
                <a:pPr>
                  <a:lnSpc>
                    <a:spcPct val="150000"/>
                  </a:lnSpc>
                </a:pPr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5A897DA-5A4E-4CC9-97D5-6A135C6C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8"/>
                <a:ext cx="3924815" cy="6373604"/>
              </a:xfrm>
              <a:prstGeom prst="rect">
                <a:avLst/>
              </a:prstGeom>
              <a:blipFill>
                <a:blip r:embed="rId2"/>
                <a:stretch>
                  <a:fillRect l="-2484" r="-29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3923B6C2-3938-4EBB-A182-BCEEB0D108FB}"/>
              </a:ext>
            </a:extLst>
          </p:cNvPr>
          <p:cNvSpPr/>
          <p:nvPr/>
        </p:nvSpPr>
        <p:spPr>
          <a:xfrm>
            <a:off x="6660232" y="3630644"/>
            <a:ext cx="180000" cy="260666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325861-C8AB-4CE3-B181-79DBBB72E1A5}"/>
              </a:ext>
            </a:extLst>
          </p:cNvPr>
          <p:cNvSpPr/>
          <p:nvPr/>
        </p:nvSpPr>
        <p:spPr>
          <a:xfrm>
            <a:off x="4716016" y="5013176"/>
            <a:ext cx="403244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rapecio 4">
            <a:extLst>
              <a:ext uri="{FF2B5EF4-FFF2-40B4-BE49-F238E27FC236}">
                <a16:creationId xmlns:a16="http://schemas.microsoft.com/office/drawing/2014/main" id="{F68A71AE-2B0E-458D-9BD7-DAACFE6C63DA}"/>
              </a:ext>
            </a:extLst>
          </p:cNvPr>
          <p:cNvSpPr/>
          <p:nvPr/>
        </p:nvSpPr>
        <p:spPr>
          <a:xfrm flipV="1">
            <a:off x="8136799" y="4869176"/>
            <a:ext cx="216000" cy="144000"/>
          </a:xfrm>
          <a:prstGeom prst="trapezoid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5DCBC10-E855-40D6-8326-7D47373F9E2B}"/>
              </a:ext>
            </a:extLst>
          </p:cNvPr>
          <p:cNvCxnSpPr/>
          <p:nvPr/>
        </p:nvCxnSpPr>
        <p:spPr>
          <a:xfrm>
            <a:off x="4956440" y="4869160"/>
            <a:ext cx="148776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FA365A1-A7C3-4690-A7B8-B90C7DAC2505}"/>
              </a:ext>
            </a:extLst>
          </p:cNvPr>
          <p:cNvCxnSpPr>
            <a:cxnSpLocks/>
          </p:cNvCxnSpPr>
          <p:nvPr/>
        </p:nvCxnSpPr>
        <p:spPr>
          <a:xfrm rot="16200000">
            <a:off x="5767950" y="4231587"/>
            <a:ext cx="13525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E3E19E7-5E1F-4A78-B3A1-1F0746ED5567}"/>
              </a:ext>
            </a:extLst>
          </p:cNvPr>
          <p:cNvCxnSpPr/>
          <p:nvPr/>
        </p:nvCxnSpPr>
        <p:spPr>
          <a:xfrm>
            <a:off x="7432898" y="5013176"/>
            <a:ext cx="811510" cy="0"/>
          </a:xfrm>
          <a:prstGeom prst="straightConnector1">
            <a:avLst/>
          </a:prstGeom>
          <a:ln w="57150">
            <a:solidFill>
              <a:srgbClr val="DA444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38595C-4A8A-4E71-936E-EACF752B3FE5}"/>
              </a:ext>
            </a:extLst>
          </p:cNvPr>
          <p:cNvCxnSpPr>
            <a:cxnSpLocks/>
          </p:cNvCxnSpPr>
          <p:nvPr/>
        </p:nvCxnSpPr>
        <p:spPr>
          <a:xfrm rot="5400000">
            <a:off x="7838653" y="4607421"/>
            <a:ext cx="811510" cy="0"/>
          </a:xfrm>
          <a:prstGeom prst="straightConnector1">
            <a:avLst/>
          </a:prstGeom>
          <a:ln w="57150">
            <a:solidFill>
              <a:srgbClr val="DA444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01ED00D-A818-46A9-92B5-C635049DE483}"/>
              </a:ext>
            </a:extLst>
          </p:cNvPr>
          <p:cNvCxnSpPr>
            <a:cxnSpLocks/>
          </p:cNvCxnSpPr>
          <p:nvPr/>
        </p:nvCxnSpPr>
        <p:spPr>
          <a:xfrm rot="16200000">
            <a:off x="7832698" y="5418932"/>
            <a:ext cx="811510" cy="0"/>
          </a:xfrm>
          <a:prstGeom prst="straightConnector1">
            <a:avLst/>
          </a:prstGeom>
          <a:ln w="57150">
            <a:solidFill>
              <a:srgbClr val="DA444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44543B-5E4A-42A8-B988-49D12BD67A78}"/>
              </a:ext>
            </a:extLst>
          </p:cNvPr>
          <p:cNvSpPr txBox="1"/>
          <p:nvPr/>
        </p:nvSpPr>
        <p:spPr>
          <a:xfrm>
            <a:off x="8377831" y="4119463"/>
            <a:ext cx="44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CL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C9A1F9-5ED3-4BE8-AC91-BAEF80651EA7}"/>
              </a:ext>
            </a:extLst>
          </p:cNvPr>
          <p:cNvSpPr txBox="1"/>
          <p:nvPr/>
        </p:nvSpPr>
        <p:spPr>
          <a:xfrm>
            <a:off x="7885217" y="5985165"/>
            <a:ext cx="72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es-CL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8DBE216-939D-4814-BF46-EB402EE084AA}"/>
              </a:ext>
            </a:extLst>
          </p:cNvPr>
          <p:cNvSpPr txBox="1"/>
          <p:nvPr/>
        </p:nvSpPr>
        <p:spPr>
          <a:xfrm>
            <a:off x="5004048" y="4437112"/>
            <a:ext cx="40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L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E90309-0DB9-47EE-AB93-095D4DCA5FF9}"/>
              </a:ext>
            </a:extLst>
          </p:cNvPr>
          <p:cNvSpPr txBox="1"/>
          <p:nvPr/>
        </p:nvSpPr>
        <p:spPr>
          <a:xfrm>
            <a:off x="6012160" y="3501008"/>
            <a:ext cx="72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s-CL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A9D37FA-FE7F-4893-82D5-6ECBBCDF6A6B}"/>
                  </a:ext>
                </a:extLst>
              </p:cNvPr>
              <p:cNvSpPr txBox="1"/>
              <p:nvPr/>
            </p:nvSpPr>
            <p:spPr>
              <a:xfrm>
                <a:off x="7380312" y="4479503"/>
                <a:ext cx="720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s-CL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A9D37FA-FE7F-4893-82D5-6ECBBCDF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479503"/>
                <a:ext cx="720928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6F14C12-7E0C-4910-978B-0C2372E0CC33}"/>
                  </a:ext>
                </a:extLst>
              </p:cNvPr>
              <p:cNvSpPr txBox="1"/>
              <p:nvPr/>
            </p:nvSpPr>
            <p:spPr>
              <a:xfrm>
                <a:off x="5292080" y="44624"/>
                <a:ext cx="3085751" cy="351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40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s-CL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𝑚𝑅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=0,4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45∙2</m:t>
                                      </m:r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60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∙0,3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=2,66[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6F14C12-7E0C-4910-978B-0C2372E0C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4624"/>
                <a:ext cx="3085751" cy="3510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50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B99CD61-E528-4D5D-ABE1-4F3BC3357EF4}"/>
              </a:ext>
            </a:extLst>
          </p:cNvPr>
          <p:cNvSpPr txBox="1"/>
          <p:nvPr/>
        </p:nvSpPr>
        <p:spPr>
          <a:xfrm>
            <a:off x="251520" y="836712"/>
            <a:ext cx="82089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Dinámica del Movimiento Circular</a:t>
            </a:r>
          </a:p>
          <a:p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Movimiento Circular Uniforme , tiene aceleración centrípeta ( radial y dirigida hacia el centro de la circunferencia), por lo tanto, la fuerza resultante debe ser centrípeta ( radial y hacia el centro).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Movimiento Circular Uniformemente Acelerado, tiene aceleración Centrípeta y Tangencial , por lo tanto , la fuerza resultante debe tener componente Centrípeta y componente Tangencial.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345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4440-BAFC-43DE-A1D7-A66E982B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57075"/>
          </a:xfrm>
        </p:spPr>
        <p:txBody>
          <a:bodyPr>
            <a:normAutofit fontScale="90000"/>
          </a:bodyPr>
          <a:lstStyle/>
          <a:p>
            <a:br>
              <a:rPr lang="es-CL" dirty="0">
                <a:solidFill>
                  <a:srgbClr val="090296"/>
                </a:solidFill>
              </a:rPr>
            </a:br>
            <a:br>
              <a:rPr lang="es-CL" dirty="0">
                <a:solidFill>
                  <a:srgbClr val="090296"/>
                </a:solidFill>
              </a:rPr>
            </a:br>
            <a:endParaRPr lang="es-CL" dirty="0">
              <a:solidFill>
                <a:srgbClr val="09029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06AD6-ED40-4964-80F4-5B87B7C6D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445681"/>
            <a:ext cx="3886200" cy="5791631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M.C.U.(</a:t>
            </a:r>
            <a:r>
              <a:rPr lang="es-CL" dirty="0">
                <a:solidFill>
                  <a:srgbClr val="090296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dirty="0" err="1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F813DC-15FF-4F4B-9D6F-7A9870894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2264" y="429171"/>
            <a:ext cx="3886200" cy="5791631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M.C.U.A. (</a:t>
            </a:r>
            <a:r>
              <a:rPr lang="es-CL" dirty="0">
                <a:solidFill>
                  <a:srgbClr val="0000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B1F99BA-5E08-4775-856A-51A103BDBEE9}"/>
              </a:ext>
            </a:extLst>
          </p:cNvPr>
          <p:cNvSpPr/>
          <p:nvPr/>
        </p:nvSpPr>
        <p:spPr>
          <a:xfrm>
            <a:off x="1079233" y="1652550"/>
            <a:ext cx="2950097" cy="28083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2AFBA18-83B5-4B07-B029-DE8E0AC82D46}"/>
              </a:ext>
            </a:extLst>
          </p:cNvPr>
          <p:cNvCxnSpPr/>
          <p:nvPr/>
        </p:nvCxnSpPr>
        <p:spPr>
          <a:xfrm>
            <a:off x="935596" y="2996952"/>
            <a:ext cx="35643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434744D-022B-437A-A53E-B7B3287F8110}"/>
              </a:ext>
            </a:extLst>
          </p:cNvPr>
          <p:cNvCxnSpPr>
            <a:cxnSpLocks/>
          </p:cNvCxnSpPr>
          <p:nvPr/>
        </p:nvCxnSpPr>
        <p:spPr>
          <a:xfrm rot="16200000">
            <a:off x="935597" y="2888941"/>
            <a:ext cx="324036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E25896F-33CC-4D30-BC60-0214EF9D56C5}"/>
              </a:ext>
            </a:extLst>
          </p:cNvPr>
          <p:cNvCxnSpPr>
            <a:cxnSpLocks/>
          </p:cNvCxnSpPr>
          <p:nvPr/>
        </p:nvCxnSpPr>
        <p:spPr>
          <a:xfrm rot="16200000">
            <a:off x="3711018" y="2685087"/>
            <a:ext cx="6410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B7F77BE-F7BC-46CC-B41D-3ABFB52543D3}"/>
              </a:ext>
            </a:extLst>
          </p:cNvPr>
          <p:cNvCxnSpPr>
            <a:cxnSpLocks/>
          </p:cNvCxnSpPr>
          <p:nvPr/>
        </p:nvCxnSpPr>
        <p:spPr>
          <a:xfrm>
            <a:off x="2555776" y="4472737"/>
            <a:ext cx="6410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F25FE9E-6A0B-49C0-A1C1-560EE4D57425}"/>
              </a:ext>
            </a:extLst>
          </p:cNvPr>
          <p:cNvCxnSpPr>
            <a:cxnSpLocks/>
          </p:cNvCxnSpPr>
          <p:nvPr/>
        </p:nvCxnSpPr>
        <p:spPr>
          <a:xfrm rot="10800000">
            <a:off x="1914690" y="1628800"/>
            <a:ext cx="6410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BEFA204-1671-4B0A-9C8D-841D18BF0796}"/>
              </a:ext>
            </a:extLst>
          </p:cNvPr>
          <p:cNvCxnSpPr>
            <a:cxnSpLocks/>
          </p:cNvCxnSpPr>
          <p:nvPr/>
        </p:nvCxnSpPr>
        <p:spPr>
          <a:xfrm rot="16200000">
            <a:off x="2235233" y="2028337"/>
            <a:ext cx="64108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9B52343-8071-4E72-A221-BE5805FA1388}"/>
              </a:ext>
            </a:extLst>
          </p:cNvPr>
          <p:cNvCxnSpPr>
            <a:cxnSpLocks/>
          </p:cNvCxnSpPr>
          <p:nvPr/>
        </p:nvCxnSpPr>
        <p:spPr>
          <a:xfrm rot="16200000">
            <a:off x="2235233" y="4116569"/>
            <a:ext cx="64108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CB9F562-F8D7-4237-AFB8-F948AFB36CCA}"/>
              </a:ext>
            </a:extLst>
          </p:cNvPr>
          <p:cNvCxnSpPr>
            <a:cxnSpLocks/>
          </p:cNvCxnSpPr>
          <p:nvPr/>
        </p:nvCxnSpPr>
        <p:spPr>
          <a:xfrm rot="10800000">
            <a:off x="3354850" y="2996952"/>
            <a:ext cx="64108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D154276-D415-4447-8308-E27CA102B1BA}"/>
              </a:ext>
            </a:extLst>
          </p:cNvPr>
          <p:cNvSpPr/>
          <p:nvPr/>
        </p:nvSpPr>
        <p:spPr>
          <a:xfrm>
            <a:off x="3960327" y="2924960"/>
            <a:ext cx="144000" cy="14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3A8B6F4-B0EC-4A36-9D33-7340BF7EFB6E}"/>
              </a:ext>
            </a:extLst>
          </p:cNvPr>
          <p:cNvSpPr/>
          <p:nvPr/>
        </p:nvSpPr>
        <p:spPr>
          <a:xfrm>
            <a:off x="5510335" y="1556792"/>
            <a:ext cx="2950097" cy="28083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BC319D3-6B2D-4119-8AE0-884FF52BBDE5}"/>
              </a:ext>
            </a:extLst>
          </p:cNvPr>
          <p:cNvCxnSpPr/>
          <p:nvPr/>
        </p:nvCxnSpPr>
        <p:spPr>
          <a:xfrm>
            <a:off x="5328084" y="2996952"/>
            <a:ext cx="35643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5022F8F-875A-48D7-A816-087721395F89}"/>
              </a:ext>
            </a:extLst>
          </p:cNvPr>
          <p:cNvCxnSpPr>
            <a:cxnSpLocks/>
          </p:cNvCxnSpPr>
          <p:nvPr/>
        </p:nvCxnSpPr>
        <p:spPr>
          <a:xfrm rot="16200000">
            <a:off x="5238074" y="2762926"/>
            <a:ext cx="35643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31CA40A-A7C7-4091-BCA3-BAD185503CD0}"/>
              </a:ext>
            </a:extLst>
          </p:cNvPr>
          <p:cNvCxnSpPr>
            <a:cxnSpLocks/>
          </p:cNvCxnSpPr>
          <p:nvPr/>
        </p:nvCxnSpPr>
        <p:spPr>
          <a:xfrm rot="10800000">
            <a:off x="8050783" y="2996952"/>
            <a:ext cx="48165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948E88A-671E-4EEE-AC83-574028B39D0E}"/>
              </a:ext>
            </a:extLst>
          </p:cNvPr>
          <p:cNvCxnSpPr>
            <a:cxnSpLocks/>
          </p:cNvCxnSpPr>
          <p:nvPr/>
        </p:nvCxnSpPr>
        <p:spPr>
          <a:xfrm rot="16200000">
            <a:off x="8139889" y="2669423"/>
            <a:ext cx="6410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185514D-DD8A-4509-9876-D5B7D2C5FAB8}"/>
              </a:ext>
            </a:extLst>
          </p:cNvPr>
          <p:cNvCxnSpPr>
            <a:cxnSpLocks/>
          </p:cNvCxnSpPr>
          <p:nvPr/>
        </p:nvCxnSpPr>
        <p:spPr>
          <a:xfrm>
            <a:off x="7020272" y="4365104"/>
            <a:ext cx="118701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077DB89-1DFD-4ACF-99BD-65D5D5CBBD2D}"/>
              </a:ext>
            </a:extLst>
          </p:cNvPr>
          <p:cNvCxnSpPr>
            <a:cxnSpLocks/>
          </p:cNvCxnSpPr>
          <p:nvPr/>
        </p:nvCxnSpPr>
        <p:spPr>
          <a:xfrm>
            <a:off x="6012160" y="1556792"/>
            <a:ext cx="938616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FDAA8245-D928-49DB-8FAF-EB91901BB724}"/>
              </a:ext>
            </a:extLst>
          </p:cNvPr>
          <p:cNvSpPr/>
          <p:nvPr/>
        </p:nvSpPr>
        <p:spPr>
          <a:xfrm>
            <a:off x="2483784" y="4388854"/>
            <a:ext cx="144000" cy="14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DEAF68C-333D-49CD-A190-6F97BCCB4430}"/>
              </a:ext>
            </a:extLst>
          </p:cNvPr>
          <p:cNvCxnSpPr>
            <a:cxnSpLocks/>
          </p:cNvCxnSpPr>
          <p:nvPr/>
        </p:nvCxnSpPr>
        <p:spPr>
          <a:xfrm rot="16200000">
            <a:off x="6632415" y="1944650"/>
            <a:ext cx="77571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B4742BA-0813-478F-A6A2-14004B1EA018}"/>
              </a:ext>
            </a:extLst>
          </p:cNvPr>
          <p:cNvCxnSpPr>
            <a:cxnSpLocks/>
          </p:cNvCxnSpPr>
          <p:nvPr/>
        </p:nvCxnSpPr>
        <p:spPr>
          <a:xfrm rot="16200000">
            <a:off x="6504033" y="3776857"/>
            <a:ext cx="103247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3222C05-A424-4F92-A640-F32A0EA5DDF7}"/>
              </a:ext>
            </a:extLst>
          </p:cNvPr>
          <p:cNvCxnSpPr>
            <a:cxnSpLocks/>
          </p:cNvCxnSpPr>
          <p:nvPr/>
        </p:nvCxnSpPr>
        <p:spPr>
          <a:xfrm rot="16200000">
            <a:off x="8355913" y="2682462"/>
            <a:ext cx="641086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B3959F4-549B-46D0-A83D-416F89FFAADE}"/>
              </a:ext>
            </a:extLst>
          </p:cNvPr>
          <p:cNvCxnSpPr>
            <a:cxnSpLocks/>
          </p:cNvCxnSpPr>
          <p:nvPr/>
        </p:nvCxnSpPr>
        <p:spPr>
          <a:xfrm rot="10800000">
            <a:off x="7027258" y="4581127"/>
            <a:ext cx="641086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5813966-A0C7-454F-8AA8-F0D134473DF1}"/>
              </a:ext>
            </a:extLst>
          </p:cNvPr>
          <p:cNvCxnSpPr>
            <a:cxnSpLocks/>
          </p:cNvCxnSpPr>
          <p:nvPr/>
        </p:nvCxnSpPr>
        <p:spPr>
          <a:xfrm rot="10800000">
            <a:off x="6300192" y="1412777"/>
            <a:ext cx="641086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74AD8017-97A8-4761-9D3A-3D2BF248974D}"/>
              </a:ext>
            </a:extLst>
          </p:cNvPr>
          <p:cNvSpPr/>
          <p:nvPr/>
        </p:nvSpPr>
        <p:spPr>
          <a:xfrm>
            <a:off x="6948280" y="4293096"/>
            <a:ext cx="144000" cy="14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C975DE9-661F-4A06-A410-76C883D4CB99}"/>
              </a:ext>
            </a:extLst>
          </p:cNvPr>
          <p:cNvSpPr/>
          <p:nvPr/>
        </p:nvSpPr>
        <p:spPr>
          <a:xfrm>
            <a:off x="6948280" y="1484784"/>
            <a:ext cx="144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DDFBA7B-045C-440A-9192-ED49ED503F7A}"/>
              </a:ext>
            </a:extLst>
          </p:cNvPr>
          <p:cNvSpPr/>
          <p:nvPr/>
        </p:nvSpPr>
        <p:spPr>
          <a:xfrm>
            <a:off x="8388440" y="2924944"/>
            <a:ext cx="144000" cy="14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403DE12-4097-4510-A763-D92762634255}"/>
              </a:ext>
            </a:extLst>
          </p:cNvPr>
          <p:cNvCxnSpPr/>
          <p:nvPr/>
        </p:nvCxnSpPr>
        <p:spPr>
          <a:xfrm flipH="1" flipV="1">
            <a:off x="1331640" y="2324372"/>
            <a:ext cx="1224136" cy="6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69F28B7-BBEA-4CC1-819E-FD32120FE962}"/>
              </a:ext>
            </a:extLst>
          </p:cNvPr>
          <p:cNvCxnSpPr>
            <a:cxnSpLocks/>
          </p:cNvCxnSpPr>
          <p:nvPr/>
        </p:nvCxnSpPr>
        <p:spPr>
          <a:xfrm flipH="1" flipV="1">
            <a:off x="5683575" y="2239981"/>
            <a:ext cx="1341624" cy="75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1CBACE5-DFCC-46D9-BF2B-2D5A910802B7}"/>
                  </a:ext>
                </a:extLst>
              </p:cNvPr>
              <p:cNvSpPr txBox="1"/>
              <p:nvPr/>
            </p:nvSpPr>
            <p:spPr>
              <a:xfrm>
                <a:off x="1979700" y="1763524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1CBACE5-DFCC-46D9-BF2B-2D5A91080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00" y="1763524"/>
                <a:ext cx="6480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8A6A2DD2-E436-44F8-8CC9-9B3B9C00C33D}"/>
                  </a:ext>
                </a:extLst>
              </p:cNvPr>
              <p:cNvSpPr txBox="1"/>
              <p:nvPr/>
            </p:nvSpPr>
            <p:spPr>
              <a:xfrm>
                <a:off x="6444196" y="3635732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L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´´</m:t>
                      </m:r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8A6A2DD2-E436-44F8-8CC9-9B3B9C00C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196" y="3635732"/>
                <a:ext cx="6480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49869B5F-819F-4291-8D23-9C8BA5265AB8}"/>
                  </a:ext>
                </a:extLst>
              </p:cNvPr>
              <p:cNvSpPr txBox="1"/>
              <p:nvPr/>
            </p:nvSpPr>
            <p:spPr>
              <a:xfrm>
                <a:off x="7020260" y="1700808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FF0000"/>
                    </a:solidFill>
                  </a:rPr>
                  <a:t>´</a:t>
                </a:r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49869B5F-819F-4291-8D23-9C8BA5265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60" y="1700808"/>
                <a:ext cx="64808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C1D17A8-08C2-42A3-A311-2910B6D07EAC}"/>
                  </a:ext>
                </a:extLst>
              </p:cNvPr>
              <p:cNvSpPr txBox="1"/>
              <p:nvPr/>
            </p:nvSpPr>
            <p:spPr>
              <a:xfrm>
                <a:off x="7740340" y="3140968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C1D17A8-08C2-42A3-A311-2910B6D0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40" y="3140968"/>
                <a:ext cx="6480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24FEAC05-32D3-4CA5-9334-8543FFEC148D}"/>
                  </a:ext>
                </a:extLst>
              </p:cNvPr>
              <p:cNvSpPr txBox="1"/>
              <p:nvPr/>
            </p:nvSpPr>
            <p:spPr>
              <a:xfrm>
                <a:off x="3419860" y="2987660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24FEAC05-32D3-4CA5-9334-8543FFEC1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0" y="2987660"/>
                <a:ext cx="6480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1D29EDF-59BE-43E0-B82C-619943E01728}"/>
                  </a:ext>
                </a:extLst>
              </p:cNvPr>
              <p:cNvSpPr txBox="1"/>
              <p:nvPr/>
            </p:nvSpPr>
            <p:spPr>
              <a:xfrm>
                <a:off x="2051720" y="3923764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1D29EDF-59BE-43E0-B82C-619943E01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923764"/>
                <a:ext cx="6480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68E8D937-0BEE-4A29-81E1-3F34E56C913F}"/>
                  </a:ext>
                </a:extLst>
              </p:cNvPr>
              <p:cNvSpPr txBox="1"/>
              <p:nvPr/>
            </p:nvSpPr>
            <p:spPr>
              <a:xfrm>
                <a:off x="8460432" y="1988840"/>
                <a:ext cx="611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68E8D937-0BEE-4A29-81E1-3F34E56C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32" y="1988840"/>
                <a:ext cx="6117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156A1A2-00EA-417A-88B7-7D521CBCD36A}"/>
                  </a:ext>
                </a:extLst>
              </p:cNvPr>
              <p:cNvSpPr txBox="1"/>
              <p:nvPr/>
            </p:nvSpPr>
            <p:spPr>
              <a:xfrm>
                <a:off x="6264550" y="980728"/>
                <a:ext cx="611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156A1A2-00EA-417A-88B7-7D521CBC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50" y="980728"/>
                <a:ext cx="6117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988DA9EB-0ECC-43E6-8B98-05CE40FBA30C}"/>
                  </a:ext>
                </a:extLst>
              </p:cNvPr>
              <p:cNvSpPr txBox="1"/>
              <p:nvPr/>
            </p:nvSpPr>
            <p:spPr>
              <a:xfrm>
                <a:off x="6984630" y="4509120"/>
                <a:ext cx="611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988DA9EB-0ECC-43E6-8B98-05CE40FB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630" y="4509120"/>
                <a:ext cx="6117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7D92E87F-CDC0-41E0-8E34-D8B3BA0842FD}"/>
                  </a:ext>
                </a:extLst>
              </p:cNvPr>
              <p:cNvSpPr txBox="1"/>
              <p:nvPr/>
            </p:nvSpPr>
            <p:spPr>
              <a:xfrm>
                <a:off x="7524328" y="2411596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7D92E87F-CDC0-41E0-8E34-D8B3BA084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411596"/>
                <a:ext cx="6480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09AF273-F59B-4B95-BA01-33E86B8356F3}"/>
                  </a:ext>
                </a:extLst>
              </p:cNvPr>
              <p:cNvSpPr txBox="1"/>
              <p:nvPr/>
            </p:nvSpPr>
            <p:spPr>
              <a:xfrm>
                <a:off x="8172388" y="4211796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´´ 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09AF273-F59B-4B95-BA01-33E86B835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388" y="4211796"/>
                <a:ext cx="6480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9F94427-4C49-46FB-B49E-D9CF2E71561A}"/>
                  </a:ext>
                </a:extLst>
              </p:cNvPr>
              <p:cNvSpPr txBox="1"/>
              <p:nvPr/>
            </p:nvSpPr>
            <p:spPr>
              <a:xfrm>
                <a:off x="2555764" y="4499828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9F94427-4C49-46FB-B49E-D9CF2E71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64" y="4499828"/>
                <a:ext cx="6480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EBAF20C8-52E1-4E11-82C2-5E338E33481F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EBAF20C8-52E1-4E11-82C2-5E338E33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196752"/>
                <a:ext cx="6480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EA2CC98B-BD10-4FE3-9764-C68CC712EEFB}"/>
                  </a:ext>
                </a:extLst>
              </p:cNvPr>
              <p:cNvSpPr txBox="1"/>
              <p:nvPr/>
            </p:nvSpPr>
            <p:spPr>
              <a:xfrm>
                <a:off x="3923928" y="2483604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EA2CC98B-BD10-4FE3-9764-C68CC712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483604"/>
                <a:ext cx="6480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A7680D7-C52E-4BCE-B661-31776F7094F1}"/>
                  </a:ext>
                </a:extLst>
              </p:cNvPr>
              <p:cNvSpPr txBox="1"/>
              <p:nvPr/>
            </p:nvSpPr>
            <p:spPr>
              <a:xfrm>
                <a:off x="5652108" y="1196752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´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A7680D7-C52E-4BCE-B661-31776F709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08" y="1196752"/>
                <a:ext cx="64808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AC87EC73-7CFF-4973-8E7D-D892DF7E6746}"/>
                  </a:ext>
                </a:extLst>
              </p:cNvPr>
              <p:cNvSpPr txBox="1"/>
              <p:nvPr/>
            </p:nvSpPr>
            <p:spPr>
              <a:xfrm>
                <a:off x="1763688" y="2267580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AC87EC73-7CFF-4973-8E7D-D892DF7E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67580"/>
                <a:ext cx="40240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D5024959-3AE9-44DF-AD96-4DEBCA076952}"/>
                  </a:ext>
                </a:extLst>
              </p:cNvPr>
              <p:cNvSpPr txBox="1"/>
              <p:nvPr/>
            </p:nvSpPr>
            <p:spPr>
              <a:xfrm>
                <a:off x="6185815" y="2195572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D5024959-3AE9-44DF-AD96-4DEBCA076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815" y="2195572"/>
                <a:ext cx="40240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3ED035DC-6602-4BE5-B4C4-FFF2A7E2FA27}"/>
                  </a:ext>
                </a:extLst>
              </p:cNvPr>
              <p:cNvSpPr txBox="1"/>
              <p:nvPr/>
            </p:nvSpPr>
            <p:spPr>
              <a:xfrm>
                <a:off x="8490071" y="3059668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3ED035DC-6602-4BE5-B4C4-FFF2A7E2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071" y="3059668"/>
                <a:ext cx="40240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5F6EC158-CDB8-4849-9FA8-3652E5FE903C}"/>
                  </a:ext>
                </a:extLst>
              </p:cNvPr>
              <p:cNvSpPr txBox="1"/>
              <p:nvPr/>
            </p:nvSpPr>
            <p:spPr>
              <a:xfrm>
                <a:off x="2483768" y="1196752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5F6EC158-CDB8-4849-9FA8-3652E5FE9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196752"/>
                <a:ext cx="4024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B01ED427-07C7-4B03-A931-023DEA6F9CEF}"/>
                  </a:ext>
                </a:extLst>
              </p:cNvPr>
              <p:cNvSpPr txBox="1"/>
              <p:nvPr/>
            </p:nvSpPr>
            <p:spPr>
              <a:xfrm>
                <a:off x="4097583" y="3059668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B01ED427-07C7-4B03-A931-023DEA6F9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583" y="3059668"/>
                <a:ext cx="40240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8113F8DE-E85A-4786-B23F-50B0A9E87029}"/>
                  </a:ext>
                </a:extLst>
              </p:cNvPr>
              <p:cNvSpPr txBox="1"/>
              <p:nvPr/>
            </p:nvSpPr>
            <p:spPr>
              <a:xfrm>
                <a:off x="7049911" y="1115452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8113F8DE-E85A-4786-B23F-50B0A9E8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11" y="1115452"/>
                <a:ext cx="40240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14ED8ED1-5B0C-454A-8E9B-CBE95D12BC1F}"/>
                  </a:ext>
                </a:extLst>
              </p:cNvPr>
              <p:cNvSpPr txBox="1"/>
              <p:nvPr/>
            </p:nvSpPr>
            <p:spPr>
              <a:xfrm>
                <a:off x="971600" y="5013176"/>
                <a:ext cx="20671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sz="2400" b="0" dirty="0">
                  <a:solidFill>
                    <a:srgbClr val="09029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sz="2400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14ED8ED1-5B0C-454A-8E9B-CBE95D12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013176"/>
                <a:ext cx="2067142" cy="120032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88EFA2EF-AA47-4AA9-9E16-A0628CC5CF6B}"/>
                  </a:ext>
                </a:extLst>
              </p:cNvPr>
              <p:cNvSpPr txBox="1"/>
              <p:nvPr/>
            </p:nvSpPr>
            <p:spPr>
              <a:xfrm>
                <a:off x="3851920" y="5165576"/>
                <a:ext cx="52353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l-GR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sz="2400" b="0" dirty="0">
                  <a:solidFill>
                    <a:srgbClr val="0000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88EFA2EF-AA47-4AA9-9E16-A0628CC5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165576"/>
                <a:ext cx="5235319" cy="120032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>
            <a:extLst>
              <a:ext uri="{FF2B5EF4-FFF2-40B4-BE49-F238E27FC236}">
                <a16:creationId xmlns:a16="http://schemas.microsoft.com/office/drawing/2014/main" id="{0C1B9E62-A1DD-4AE3-A5CD-75FEA1D5564F}"/>
              </a:ext>
            </a:extLst>
          </p:cNvPr>
          <p:cNvSpPr/>
          <p:nvPr/>
        </p:nvSpPr>
        <p:spPr>
          <a:xfrm>
            <a:off x="2483768" y="1581300"/>
            <a:ext cx="144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17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30" grpId="0" animBg="1"/>
      <p:bldP spid="37" grpId="0" animBg="1"/>
      <p:bldP spid="38" grpId="0" animBg="1"/>
      <p:bldP spid="40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3" grpId="0"/>
      <p:bldP spid="64" grpId="0"/>
      <p:bldP spid="66" grpId="0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427212" y="459049"/>
            <a:ext cx="4953993" cy="606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</a:t>
            </a:r>
          </a:p>
          <a:p>
            <a:pPr algn="just">
              <a:lnSpc>
                <a:spcPct val="150000"/>
              </a:lnSpc>
            </a:pPr>
            <a:r>
              <a:rPr lang="es-ES" sz="2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disco de radio 0,50[m], inicialmente en reposo. Comienza a girar, alcanzando la velocidad angular de 45[RPM], luego de 15[s]. A 0,30[m] de su centro un bloque de 0,40[kg] , fijo en él, gira sin deslizar. Determine ¿A que velocidad angular el </a:t>
            </a:r>
            <a:r>
              <a:rPr lang="es-ES" sz="260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bloque comenzará </a:t>
            </a:r>
            <a:r>
              <a:rPr lang="es-ES" sz="2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resbalar en el disco?</a:t>
            </a:r>
            <a:endParaRPr lang="es-CL" sz="26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5FE9F6-CAAD-4A37-8009-E036FDBFBF64}"/>
              </a:ext>
            </a:extLst>
          </p:cNvPr>
          <p:cNvSpPr/>
          <p:nvPr/>
        </p:nvSpPr>
        <p:spPr>
          <a:xfrm>
            <a:off x="6778254" y="1196752"/>
            <a:ext cx="98002" cy="4105402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37B968B-1255-4B28-A7FE-F2CADC13FFDB}"/>
              </a:ext>
            </a:extLst>
          </p:cNvPr>
          <p:cNvSpPr/>
          <p:nvPr/>
        </p:nvSpPr>
        <p:spPr>
          <a:xfrm>
            <a:off x="5146942" y="2708920"/>
            <a:ext cx="3384376" cy="12961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DEA158-A0C6-4710-9460-EB0F7CFAE3E3}"/>
              </a:ext>
            </a:extLst>
          </p:cNvPr>
          <p:cNvSpPr/>
          <p:nvPr/>
        </p:nvSpPr>
        <p:spPr>
          <a:xfrm>
            <a:off x="6787163" y="1268760"/>
            <a:ext cx="89093" cy="1915201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53284308-21F6-45C4-8460-24A4ED444715}"/>
              </a:ext>
            </a:extLst>
          </p:cNvPr>
          <p:cNvSpPr/>
          <p:nvPr/>
        </p:nvSpPr>
        <p:spPr>
          <a:xfrm flipH="1">
            <a:off x="7380312" y="3357032"/>
            <a:ext cx="360000" cy="360000"/>
          </a:xfrm>
          <a:prstGeom prst="cube">
            <a:avLst>
              <a:gd name="adj" fmla="val 34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364462-194C-4D33-B72B-533328E0EAC5}"/>
              </a:ext>
            </a:extLst>
          </p:cNvPr>
          <p:cNvCxnSpPr>
            <a:cxnSpLocks/>
          </p:cNvCxnSpPr>
          <p:nvPr/>
        </p:nvCxnSpPr>
        <p:spPr>
          <a:xfrm>
            <a:off x="6827998" y="3183961"/>
            <a:ext cx="692077" cy="389055"/>
          </a:xfrm>
          <a:prstGeom prst="line">
            <a:avLst/>
          </a:prstGeom>
          <a:ln w="12700">
            <a:solidFill>
              <a:srgbClr val="090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o 14">
            <a:extLst>
              <a:ext uri="{FF2B5EF4-FFF2-40B4-BE49-F238E27FC236}">
                <a16:creationId xmlns:a16="http://schemas.microsoft.com/office/drawing/2014/main" id="{84E6EA89-B2FB-4E54-8403-3054A990F07A}"/>
              </a:ext>
            </a:extLst>
          </p:cNvPr>
          <p:cNvSpPr/>
          <p:nvPr/>
        </p:nvSpPr>
        <p:spPr>
          <a:xfrm rot="6970571">
            <a:off x="6381980" y="103672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C1AB9247-8D29-47F4-8C91-64F9677E708C}"/>
              </a:ext>
            </a:extLst>
          </p:cNvPr>
          <p:cNvSpPr/>
          <p:nvPr/>
        </p:nvSpPr>
        <p:spPr>
          <a:xfrm rot="6970571">
            <a:off x="6375576" y="330822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92D4C991-7C2A-488C-BC39-4C69982B0669}"/>
              </a:ext>
            </a:extLst>
          </p:cNvPr>
          <p:cNvSpPr/>
          <p:nvPr/>
        </p:nvSpPr>
        <p:spPr>
          <a:xfrm rot="6970571">
            <a:off x="6368888" y="402830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13D36E9-F827-4170-82B2-6D6CDD9D4A49}"/>
                  </a:ext>
                </a:extLst>
              </p:cNvPr>
              <p:cNvSpPr txBox="1"/>
              <p:nvPr/>
            </p:nvSpPr>
            <p:spPr>
              <a:xfrm>
                <a:off x="7298294" y="4222829"/>
                <a:ext cx="1331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s-CL" b="1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CL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13D36E9-F827-4170-82B2-6D6CDD9D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294" y="4222829"/>
                <a:ext cx="1331695" cy="646331"/>
              </a:xfrm>
              <a:prstGeom prst="rect">
                <a:avLst/>
              </a:prstGeom>
              <a:blipFill>
                <a:blip r:embed="rId2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9D07F-10DA-4EAC-95C3-D4E8A31E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87" y="365126"/>
            <a:ext cx="866890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L" sz="5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Ley de Gravitación Universal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6736B6-4607-43ED-BDB5-11EAAB18CF7E}"/>
                  </a:ext>
                </a:extLst>
              </p:cNvPr>
              <p:cNvSpPr txBox="1"/>
              <p:nvPr/>
            </p:nvSpPr>
            <p:spPr>
              <a:xfrm>
                <a:off x="477753" y="1628800"/>
                <a:ext cx="821976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4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“Dos cuerpos de masas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4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4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4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sz="4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sz="4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sz="4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4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4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sz="4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una distancia </a:t>
                </a:r>
                <a:r>
                  <a:rPr lang="es-CL" sz="4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</a:t>
                </a:r>
                <a:r>
                  <a:rPr lang="es-CL" sz="4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atraen con una fuerza directamente proporcional a las masas e inversamente proporcional al cuadrado de la distancia entre ellos”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6736B6-4607-43ED-BDB5-11EAAB18C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3" y="1628800"/>
                <a:ext cx="8219763" cy="4524315"/>
              </a:xfrm>
              <a:prstGeom prst="rect">
                <a:avLst/>
              </a:prstGeom>
              <a:blipFill>
                <a:blip r:embed="rId2"/>
                <a:stretch>
                  <a:fillRect l="-3336" t="-2965" r="-3336" b="-2250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46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BA68562-17C4-47D6-AF17-63A2962EE771}"/>
              </a:ext>
            </a:extLst>
          </p:cNvPr>
          <p:cNvCxnSpPr/>
          <p:nvPr/>
        </p:nvCxnSpPr>
        <p:spPr>
          <a:xfrm>
            <a:off x="1259632" y="1892325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5CD20A6-B2B4-405B-883C-FEEBC1377504}"/>
              </a:ext>
            </a:extLst>
          </p:cNvPr>
          <p:cNvCxnSpPr/>
          <p:nvPr/>
        </p:nvCxnSpPr>
        <p:spPr>
          <a:xfrm>
            <a:off x="1259632" y="2924944"/>
            <a:ext cx="6480720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04BB3DE-579D-4E87-91AE-AD4AA6C19280}"/>
              </a:ext>
            </a:extLst>
          </p:cNvPr>
          <p:cNvCxnSpPr/>
          <p:nvPr/>
        </p:nvCxnSpPr>
        <p:spPr>
          <a:xfrm>
            <a:off x="6777034" y="1916832"/>
            <a:ext cx="963318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8CED6EC-E6CF-4513-B02D-9DCF58372CB9}"/>
              </a:ext>
            </a:extLst>
          </p:cNvPr>
          <p:cNvCxnSpPr/>
          <p:nvPr/>
        </p:nvCxnSpPr>
        <p:spPr>
          <a:xfrm>
            <a:off x="1259632" y="1916832"/>
            <a:ext cx="96331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63C95817-41CF-4AA9-8AC9-A1D8FF1291D5}"/>
              </a:ext>
            </a:extLst>
          </p:cNvPr>
          <p:cNvSpPr/>
          <p:nvPr/>
        </p:nvSpPr>
        <p:spPr>
          <a:xfrm>
            <a:off x="1140124" y="1772816"/>
            <a:ext cx="288000" cy="28803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BEB90E1-2629-400F-9E89-5CBEFF75AEBD}"/>
              </a:ext>
            </a:extLst>
          </p:cNvPr>
          <p:cNvSpPr/>
          <p:nvPr/>
        </p:nvSpPr>
        <p:spPr>
          <a:xfrm>
            <a:off x="7596368" y="1760941"/>
            <a:ext cx="288000" cy="288032"/>
          </a:xfrm>
          <a:prstGeom prst="ellipse">
            <a:avLst/>
          </a:prstGeom>
          <a:gradFill flip="none" rotWithShape="1">
            <a:gsLst>
              <a:gs pos="70000">
                <a:srgbClr val="090296"/>
              </a:gs>
              <a:gs pos="1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3FA4C5-6714-4A08-BEF0-2689DFD26B67}"/>
              </a:ext>
            </a:extLst>
          </p:cNvPr>
          <p:cNvCxnSpPr/>
          <p:nvPr/>
        </p:nvCxnSpPr>
        <p:spPr>
          <a:xfrm>
            <a:off x="1259632" y="2060848"/>
            <a:ext cx="0" cy="12241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0382898-4B9F-4C26-BEB5-6DEFF95EB3F2}"/>
              </a:ext>
            </a:extLst>
          </p:cNvPr>
          <p:cNvCxnSpPr/>
          <p:nvPr/>
        </p:nvCxnSpPr>
        <p:spPr>
          <a:xfrm>
            <a:off x="7740352" y="2060848"/>
            <a:ext cx="0" cy="12241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3">
            <a:extLst>
              <a:ext uri="{FF2B5EF4-FFF2-40B4-BE49-F238E27FC236}">
                <a16:creationId xmlns:a16="http://schemas.microsoft.com/office/drawing/2014/main" id="{A6A558E1-BB6A-4619-B543-4AB8D575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Ley de Gravitación Universal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3E1D69E-5B03-43A1-B3B0-CB4DFA9FD954}"/>
              </a:ext>
            </a:extLst>
          </p:cNvPr>
          <p:cNvSpPr txBox="1"/>
          <p:nvPr/>
        </p:nvSpPr>
        <p:spPr>
          <a:xfrm>
            <a:off x="4165534" y="2628201"/>
            <a:ext cx="40646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s-CL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120382-EA18-487B-907C-69FA09BD7457}"/>
                  </a:ext>
                </a:extLst>
              </p:cNvPr>
              <p:cNvSpPr txBox="1"/>
              <p:nvPr/>
            </p:nvSpPr>
            <p:spPr>
              <a:xfrm>
                <a:off x="251520" y="1412776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6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36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120382-EA18-487B-907C-69FA09BD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108012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75E2BB9-9BB8-40E1-AFA9-ED7F1F729368}"/>
                  </a:ext>
                </a:extLst>
              </p:cNvPr>
              <p:cNvSpPr txBox="1"/>
              <p:nvPr/>
            </p:nvSpPr>
            <p:spPr>
              <a:xfrm>
                <a:off x="7968682" y="1412776"/>
                <a:ext cx="851790" cy="643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6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36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75E2BB9-9BB8-40E1-AFA9-ED7F1F72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82" y="1412776"/>
                <a:ext cx="851790" cy="643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B6F4412-7FDF-43B6-81BD-150F7CE7CDCF}"/>
                  </a:ext>
                </a:extLst>
              </p:cNvPr>
              <p:cNvSpPr txBox="1"/>
              <p:nvPr/>
            </p:nvSpPr>
            <p:spPr>
              <a:xfrm>
                <a:off x="1187624" y="2000586"/>
                <a:ext cx="1080120" cy="627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L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sz="2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B6F4412-7FDF-43B6-81BD-150F7CE7C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000586"/>
                <a:ext cx="1080120" cy="627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3B0AC0F-37D0-4E57-B1B7-DF2189ABDB6A}"/>
                  </a:ext>
                </a:extLst>
              </p:cNvPr>
              <p:cNvSpPr txBox="1"/>
              <p:nvPr/>
            </p:nvSpPr>
            <p:spPr>
              <a:xfrm>
                <a:off x="6804248" y="2060848"/>
                <a:ext cx="1080120" cy="627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sz="2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3B0AC0F-37D0-4E57-B1B7-DF2189ABD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060848"/>
                <a:ext cx="1080120" cy="627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680AE1F-267C-4042-9B96-367CB02DC2AF}"/>
                  </a:ext>
                </a:extLst>
              </p:cNvPr>
              <p:cNvSpPr txBox="1"/>
              <p:nvPr/>
            </p:nvSpPr>
            <p:spPr>
              <a:xfrm>
                <a:off x="179512" y="4005064"/>
                <a:ext cx="8012446" cy="15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</m:oMath>
                  </m:oMathPara>
                </a14:m>
                <a:endParaRPr lang="es-CL" b="0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=6,67∙</m:t>
                      </m:r>
                      <m:sSup>
                        <m:sSup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𝑘𝑔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s-CL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fuerza</m:t>
                      </m:r>
                      <m:r>
                        <m:rPr>
                          <m:nor/>
                        </m:rPr>
                        <a:rPr lang="es-CL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L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s-CL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L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interacci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CL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CL" b="0" i="1" dirty="0">
                  <a:solidFill>
                    <a:srgbClr val="00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d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d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680AE1F-267C-4042-9B96-367CB02DC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05064"/>
                <a:ext cx="8012446" cy="15354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52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112654-9732-42C1-A3F8-53768E17F12F}"/>
              </a:ext>
            </a:extLst>
          </p:cNvPr>
          <p:cNvSpPr txBox="1"/>
          <p:nvPr/>
        </p:nvSpPr>
        <p:spPr>
          <a:xfrm>
            <a:off x="899592" y="620688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Problema: Determinar la aceleración de gravedad a una distancia 2R de la superficie dela Tierra, considerando R el radio de la Tierra</a:t>
            </a:r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(R=6371[km],M=5,972·10²⁴[kg])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51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E9F6AD-FA88-405B-B843-AF4A9B1EFCD9}"/>
              </a:ext>
            </a:extLst>
          </p:cNvPr>
          <p:cNvSpPr txBox="1"/>
          <p:nvPr/>
        </p:nvSpPr>
        <p:spPr>
          <a:xfrm>
            <a:off x="539552" y="476672"/>
            <a:ext cx="7776864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4400" dirty="0">
                <a:solidFill>
                  <a:srgbClr val="090296"/>
                </a:solidFill>
                <a:latin typeface="Lucida Handwriting" panose="03010101010101010101" pitchFamily="66" charset="0"/>
              </a:rPr>
              <a:t>¿ A qué distancia del centro de la Tierra la aceleración de gravedad es 9,8/2[m/s²?</a:t>
            </a:r>
            <a:endParaRPr lang="es-CL" dirty="0">
              <a:solidFill>
                <a:srgbClr val="090296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3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3164</TotalTime>
  <Words>499</Words>
  <Application>Microsoft Office PowerPoint</Application>
  <PresentationFormat>Presentación en pantalla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Lucida Handwriting</vt:lpstr>
      <vt:lpstr>Symbol</vt:lpstr>
      <vt:lpstr>Times New Roman</vt:lpstr>
      <vt:lpstr>Office Theme</vt:lpstr>
      <vt:lpstr>Presentación de PowerPoint</vt:lpstr>
      <vt:lpstr>Presentación de PowerPoint</vt:lpstr>
      <vt:lpstr>Presentación de PowerPoint</vt:lpstr>
      <vt:lpstr>  </vt:lpstr>
      <vt:lpstr>Presentación de PowerPoint</vt:lpstr>
      <vt:lpstr>Ley de Gravitación Universal</vt:lpstr>
      <vt:lpstr>Ley de Gravitación Universal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7</cp:revision>
  <dcterms:created xsi:type="dcterms:W3CDTF">2020-05-24T21:31:01Z</dcterms:created>
  <dcterms:modified xsi:type="dcterms:W3CDTF">2021-09-09T12:40:25Z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