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4"/>
  </p:sldMasterIdLst>
  <p:notesMasterIdLst>
    <p:notesMasterId r:id="rId13"/>
  </p:notesMasterIdLst>
  <p:handoutMasterIdLst>
    <p:handoutMasterId r:id="rId14"/>
  </p:handoutMasterIdLst>
  <p:sldIdLst>
    <p:sldId id="317" r:id="rId5"/>
    <p:sldId id="318" r:id="rId6"/>
    <p:sldId id="323" r:id="rId7"/>
    <p:sldId id="325" r:id="rId8"/>
    <p:sldId id="326" r:id="rId9"/>
    <p:sldId id="331" r:id="rId10"/>
    <p:sldId id="327" r:id="rId11"/>
    <p:sldId id="32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90296"/>
    <a:srgbClr val="DA4444"/>
    <a:srgbClr val="EBF030"/>
    <a:srgbClr val="3AF8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F8F9D-D1D9-49EF-A246-CF295250438D}" v="393" dt="2021-09-20T18:22:00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91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700F8F9D-D1D9-49EF-A246-CF295250438D}"/>
    <pc:docChg chg="custSel addSld delSld modSld sldOrd">
      <pc:chgData name="Quintín Molina" userId="d77ce911-d3cc-4d2d-8ddf-6c9cff50dc6d" providerId="ADAL" clId="{700F8F9D-D1D9-49EF-A246-CF295250438D}" dt="2021-09-21T11:26:24.417" v="2231"/>
      <pc:docMkLst>
        <pc:docMk/>
      </pc:docMkLst>
      <pc:sldChg chg="addSp modSp del">
        <pc:chgData name="Quintín Molina" userId="d77ce911-d3cc-4d2d-8ddf-6c9cff50dc6d" providerId="ADAL" clId="{700F8F9D-D1D9-49EF-A246-CF295250438D}" dt="2021-09-20T13:26:50.377" v="19" actId="47"/>
        <pc:sldMkLst>
          <pc:docMk/>
          <pc:sldMk cId="848081121" sldId="316"/>
        </pc:sldMkLst>
        <pc:picChg chg="add mod">
          <ac:chgData name="Quintín Molina" userId="d77ce911-d3cc-4d2d-8ddf-6c9cff50dc6d" providerId="ADAL" clId="{700F8F9D-D1D9-49EF-A246-CF295250438D}" dt="2021-09-20T13:26:11.678" v="1"/>
          <ac:picMkLst>
            <pc:docMk/>
            <pc:sldMk cId="848081121" sldId="316"/>
            <ac:picMk id="21" creationId="{462B0BB8-BD69-4509-B2E1-ABA3F83CB25E}"/>
          </ac:picMkLst>
        </pc:picChg>
      </pc:sldChg>
      <pc:sldChg chg="del">
        <pc:chgData name="Quintín Molina" userId="d77ce911-d3cc-4d2d-8ddf-6c9cff50dc6d" providerId="ADAL" clId="{700F8F9D-D1D9-49EF-A246-CF295250438D}" dt="2021-09-20T13:27:11.576" v="21" actId="47"/>
        <pc:sldMkLst>
          <pc:docMk/>
          <pc:sldMk cId="3494465440" sldId="319"/>
        </pc:sldMkLst>
      </pc:sldChg>
      <pc:sldChg chg="del">
        <pc:chgData name="Quintín Molina" userId="d77ce911-d3cc-4d2d-8ddf-6c9cff50dc6d" providerId="ADAL" clId="{700F8F9D-D1D9-49EF-A246-CF295250438D}" dt="2021-09-20T13:27:13.687" v="22" actId="47"/>
        <pc:sldMkLst>
          <pc:docMk/>
          <pc:sldMk cId="3570529253" sldId="320"/>
        </pc:sldMkLst>
      </pc:sldChg>
      <pc:sldChg chg="del">
        <pc:chgData name="Quintín Molina" userId="d77ce911-d3cc-4d2d-8ddf-6c9cff50dc6d" providerId="ADAL" clId="{700F8F9D-D1D9-49EF-A246-CF295250438D}" dt="2021-09-20T13:27:16.431" v="23" actId="47"/>
        <pc:sldMkLst>
          <pc:docMk/>
          <pc:sldMk cId="257519244" sldId="321"/>
        </pc:sldMkLst>
      </pc:sldChg>
      <pc:sldChg chg="del">
        <pc:chgData name="Quintín Molina" userId="d77ce911-d3cc-4d2d-8ddf-6c9cff50dc6d" providerId="ADAL" clId="{700F8F9D-D1D9-49EF-A246-CF295250438D}" dt="2021-09-20T13:27:18.242" v="24" actId="47"/>
        <pc:sldMkLst>
          <pc:docMk/>
          <pc:sldMk cId="2994131771" sldId="322"/>
        </pc:sldMkLst>
      </pc:sldChg>
      <pc:sldChg chg="modSp mod">
        <pc:chgData name="Quintín Molina" userId="d77ce911-d3cc-4d2d-8ddf-6c9cff50dc6d" providerId="ADAL" clId="{700F8F9D-D1D9-49EF-A246-CF295250438D}" dt="2021-09-20T18:32:41.396" v="2192" actId="1037"/>
        <pc:sldMkLst>
          <pc:docMk/>
          <pc:sldMk cId="3670241031" sldId="323"/>
        </pc:sldMkLst>
        <pc:spChg chg="mod">
          <ac:chgData name="Quintín Molina" userId="d77ce911-d3cc-4d2d-8ddf-6c9cff50dc6d" providerId="ADAL" clId="{700F8F9D-D1D9-49EF-A246-CF295250438D}" dt="2021-09-20T18:32:35.693" v="2190" actId="1035"/>
          <ac:spMkLst>
            <pc:docMk/>
            <pc:sldMk cId="3670241031" sldId="323"/>
            <ac:spMk id="2" creationId="{186CC0B5-8B98-4B3D-BC49-E996CD0B91A7}"/>
          </ac:spMkLst>
        </pc:spChg>
        <pc:spChg chg="mod">
          <ac:chgData name="Quintín Molina" userId="d77ce911-d3cc-4d2d-8ddf-6c9cff50dc6d" providerId="ADAL" clId="{700F8F9D-D1D9-49EF-A246-CF295250438D}" dt="2021-09-20T18:32:41.396" v="2192" actId="1037"/>
          <ac:spMkLst>
            <pc:docMk/>
            <pc:sldMk cId="3670241031" sldId="323"/>
            <ac:spMk id="7" creationId="{137B968B-1255-4B28-A7FE-F2CADC13FFDB}"/>
          </ac:spMkLst>
        </pc:spChg>
      </pc:sldChg>
      <pc:sldChg chg="del">
        <pc:chgData name="Quintín Molina" userId="d77ce911-d3cc-4d2d-8ddf-6c9cff50dc6d" providerId="ADAL" clId="{700F8F9D-D1D9-49EF-A246-CF295250438D}" dt="2021-09-20T13:26:55.767" v="20" actId="47"/>
        <pc:sldMkLst>
          <pc:docMk/>
          <pc:sldMk cId="4247500812" sldId="324"/>
        </pc:sldMkLst>
      </pc:sldChg>
      <pc:sldChg chg="addSp modSp new ord modAnim">
        <pc:chgData name="Quintín Molina" userId="d77ce911-d3cc-4d2d-8ddf-6c9cff50dc6d" providerId="ADAL" clId="{700F8F9D-D1D9-49EF-A246-CF295250438D}" dt="2021-09-21T11:21:43.161" v="2193"/>
        <pc:sldMkLst>
          <pc:docMk/>
          <pc:sldMk cId="3608885573" sldId="325"/>
        </pc:sldMkLst>
        <pc:picChg chg="add mod">
          <ac:chgData name="Quintín Molina" userId="d77ce911-d3cc-4d2d-8ddf-6c9cff50dc6d" providerId="ADAL" clId="{700F8F9D-D1D9-49EF-A246-CF295250438D}" dt="2021-09-20T13:28:00.746" v="30" actId="1582"/>
          <ac:picMkLst>
            <pc:docMk/>
            <pc:sldMk cId="3608885573" sldId="325"/>
            <ac:picMk id="2" creationId="{462B0BB8-BD69-4509-B2E1-ABA3F83CB25E}"/>
          </ac:picMkLst>
        </pc:picChg>
      </pc:sldChg>
      <pc:sldChg chg="addSp modSp new mod modClrScheme modAnim chgLayout">
        <pc:chgData name="Quintín Molina" userId="d77ce911-d3cc-4d2d-8ddf-6c9cff50dc6d" providerId="ADAL" clId="{700F8F9D-D1D9-49EF-A246-CF295250438D}" dt="2021-09-21T11:22:42.084" v="2202"/>
        <pc:sldMkLst>
          <pc:docMk/>
          <pc:sldMk cId="4185603111" sldId="326"/>
        </pc:sldMkLst>
        <pc:spChg chg="add mod">
          <ac:chgData name="Quintín Molina" userId="d77ce911-d3cc-4d2d-8ddf-6c9cff50dc6d" providerId="ADAL" clId="{700F8F9D-D1D9-49EF-A246-CF295250438D}" dt="2021-09-20T16:51:26.467" v="85" actId="1037"/>
          <ac:spMkLst>
            <pc:docMk/>
            <pc:sldMk cId="4185603111" sldId="326"/>
            <ac:spMk id="2" creationId="{16399588-BBC9-4AE6-A914-0CC45C37BA31}"/>
          </ac:spMkLst>
        </pc:spChg>
        <pc:spChg chg="add mod">
          <ac:chgData name="Quintín Molina" userId="d77ce911-d3cc-4d2d-8ddf-6c9cff50dc6d" providerId="ADAL" clId="{700F8F9D-D1D9-49EF-A246-CF295250438D}" dt="2021-09-20T17:28:40.532" v="501" actId="207"/>
          <ac:spMkLst>
            <pc:docMk/>
            <pc:sldMk cId="4185603111" sldId="326"/>
            <ac:spMk id="3" creationId="{B97185DF-A0DA-41EA-A3E1-72D54D604DFE}"/>
          </ac:spMkLst>
        </pc:spChg>
        <pc:spChg chg="add mod">
          <ac:chgData name="Quintín Molina" userId="d77ce911-d3cc-4d2d-8ddf-6c9cff50dc6d" providerId="ADAL" clId="{700F8F9D-D1D9-49EF-A246-CF295250438D}" dt="2021-09-20T17:28:34.743" v="500" actId="207"/>
          <ac:spMkLst>
            <pc:docMk/>
            <pc:sldMk cId="4185603111" sldId="326"/>
            <ac:spMk id="4" creationId="{EC75340D-5CDD-4CE4-BCC2-7FBA8985C6BB}"/>
          </ac:spMkLst>
        </pc:spChg>
      </pc:sldChg>
      <pc:sldChg chg="addSp delSp modSp new mod modClrScheme modAnim chgLayout">
        <pc:chgData name="Quintín Molina" userId="d77ce911-d3cc-4d2d-8ddf-6c9cff50dc6d" providerId="ADAL" clId="{700F8F9D-D1D9-49EF-A246-CF295250438D}" dt="2021-09-21T11:26:24.417" v="2231"/>
        <pc:sldMkLst>
          <pc:docMk/>
          <pc:sldMk cId="1731194642" sldId="327"/>
        </pc:sldMkLst>
        <pc:spChg chg="add mod">
          <ac:chgData name="Quintín Molina" userId="d77ce911-d3cc-4d2d-8ddf-6c9cff50dc6d" providerId="ADAL" clId="{700F8F9D-D1D9-49EF-A246-CF295250438D}" dt="2021-09-20T17:57:32.467" v="1201" actId="1035"/>
          <ac:spMkLst>
            <pc:docMk/>
            <pc:sldMk cId="1731194642" sldId="327"/>
            <ac:spMk id="2" creationId="{EFFCDE4B-4FE7-4EAE-A18E-83617494CC80}"/>
          </ac:spMkLst>
        </pc:spChg>
        <pc:spChg chg="add del mod">
          <ac:chgData name="Quintín Molina" userId="d77ce911-d3cc-4d2d-8ddf-6c9cff50dc6d" providerId="ADAL" clId="{700F8F9D-D1D9-49EF-A246-CF295250438D}" dt="2021-09-20T17:30:13.925" v="544"/>
          <ac:spMkLst>
            <pc:docMk/>
            <pc:sldMk cId="1731194642" sldId="327"/>
            <ac:spMk id="3" creationId="{DCB4D743-3F54-43C6-B0F1-76066075C23A}"/>
          </ac:spMkLst>
        </pc:spChg>
        <pc:spChg chg="add del mod">
          <ac:chgData name="Quintín Molina" userId="d77ce911-d3cc-4d2d-8ddf-6c9cff50dc6d" providerId="ADAL" clId="{700F8F9D-D1D9-49EF-A246-CF295250438D}" dt="2021-09-20T17:56:28.850" v="1162" actId="478"/>
          <ac:spMkLst>
            <pc:docMk/>
            <pc:sldMk cId="1731194642" sldId="327"/>
            <ac:spMk id="4" creationId="{01F30E3A-77A7-434C-84C0-BD7FE3ECE7DD}"/>
          </ac:spMkLst>
        </pc:spChg>
        <pc:spChg chg="add mod">
          <ac:chgData name="Quintín Molina" userId="d77ce911-d3cc-4d2d-8ddf-6c9cff50dc6d" providerId="ADAL" clId="{700F8F9D-D1D9-49EF-A246-CF295250438D}" dt="2021-09-20T18:05:21.259" v="1288" actId="207"/>
          <ac:spMkLst>
            <pc:docMk/>
            <pc:sldMk cId="1731194642" sldId="327"/>
            <ac:spMk id="5" creationId="{AA4BD59A-F252-4C48-9DB1-7A92680AC39A}"/>
          </ac:spMkLst>
        </pc:spChg>
        <pc:spChg chg="add del mod">
          <ac:chgData name="Quintín Molina" userId="d77ce911-d3cc-4d2d-8ddf-6c9cff50dc6d" providerId="ADAL" clId="{700F8F9D-D1D9-49EF-A246-CF295250438D}" dt="2021-09-20T17:56:34.587" v="1163" actId="478"/>
          <ac:spMkLst>
            <pc:docMk/>
            <pc:sldMk cId="1731194642" sldId="327"/>
            <ac:spMk id="6" creationId="{451315B5-9C6F-4E9D-A602-BE4468521D59}"/>
          </ac:spMkLst>
        </pc:spChg>
        <pc:spChg chg="add del mod">
          <ac:chgData name="Quintín Molina" userId="d77ce911-d3cc-4d2d-8ddf-6c9cff50dc6d" providerId="ADAL" clId="{700F8F9D-D1D9-49EF-A246-CF295250438D}" dt="2021-09-20T17:53:04.501" v="1075" actId="478"/>
          <ac:spMkLst>
            <pc:docMk/>
            <pc:sldMk cId="1731194642" sldId="327"/>
            <ac:spMk id="7" creationId="{108063CA-17B9-4337-94A1-F1570C384D82}"/>
          </ac:spMkLst>
        </pc:spChg>
        <pc:spChg chg="add del mod">
          <ac:chgData name="Quintín Molina" userId="d77ce911-d3cc-4d2d-8ddf-6c9cff50dc6d" providerId="ADAL" clId="{700F8F9D-D1D9-49EF-A246-CF295250438D}" dt="2021-09-20T17:53:05.849" v="1077" actId="478"/>
          <ac:spMkLst>
            <pc:docMk/>
            <pc:sldMk cId="1731194642" sldId="327"/>
            <ac:spMk id="8" creationId="{F8A1ED62-6671-4436-A2A6-BCCB87CA309F}"/>
          </ac:spMkLst>
        </pc:spChg>
        <pc:spChg chg="add mod">
          <ac:chgData name="Quintín Molina" userId="d77ce911-d3cc-4d2d-8ddf-6c9cff50dc6d" providerId="ADAL" clId="{700F8F9D-D1D9-49EF-A246-CF295250438D}" dt="2021-09-20T18:07:58.514" v="1341" actId="14100"/>
          <ac:spMkLst>
            <pc:docMk/>
            <pc:sldMk cId="1731194642" sldId="327"/>
            <ac:spMk id="25" creationId="{868935BB-CEC9-45FC-A665-4A4F3B484FAE}"/>
          </ac:spMkLst>
        </pc:spChg>
        <pc:spChg chg="add mod">
          <ac:chgData name="Quintín Molina" userId="d77ce911-d3cc-4d2d-8ddf-6c9cff50dc6d" providerId="ADAL" clId="{700F8F9D-D1D9-49EF-A246-CF295250438D}" dt="2021-09-20T18:12:36.375" v="1517" actId="14100"/>
          <ac:spMkLst>
            <pc:docMk/>
            <pc:sldMk cId="1731194642" sldId="327"/>
            <ac:spMk id="26" creationId="{A7AF78F2-7FE9-4ABF-BA35-C3FB1671FDCF}"/>
          </ac:spMkLst>
        </pc:spChg>
        <pc:spChg chg="add mod">
          <ac:chgData name="Quintín Molina" userId="d77ce911-d3cc-4d2d-8ddf-6c9cff50dc6d" providerId="ADAL" clId="{700F8F9D-D1D9-49EF-A246-CF295250438D}" dt="2021-09-20T18:15:34.788" v="1584" actId="14100"/>
          <ac:spMkLst>
            <pc:docMk/>
            <pc:sldMk cId="1731194642" sldId="327"/>
            <ac:spMk id="27" creationId="{239B9040-46CF-4205-8383-6CD591EA9D9C}"/>
          </ac:spMkLst>
        </pc:spChg>
        <pc:spChg chg="add mod">
          <ac:chgData name="Quintín Molina" userId="d77ce911-d3cc-4d2d-8ddf-6c9cff50dc6d" providerId="ADAL" clId="{700F8F9D-D1D9-49EF-A246-CF295250438D}" dt="2021-09-20T18:14:56.635" v="1583" actId="1035"/>
          <ac:spMkLst>
            <pc:docMk/>
            <pc:sldMk cId="1731194642" sldId="327"/>
            <ac:spMk id="28" creationId="{DC4E0C1E-6E58-42D9-A90A-1AB43F1211DF}"/>
          </ac:spMkLst>
        </pc:spChg>
        <pc:spChg chg="add mod">
          <ac:chgData name="Quintín Molina" userId="d77ce911-d3cc-4d2d-8ddf-6c9cff50dc6d" providerId="ADAL" clId="{700F8F9D-D1D9-49EF-A246-CF295250438D}" dt="2021-09-20T18:17:40.525" v="1708" actId="688"/>
          <ac:spMkLst>
            <pc:docMk/>
            <pc:sldMk cId="1731194642" sldId="327"/>
            <ac:spMk id="29" creationId="{98DC5BF5-8CBD-440D-9D61-593EC86BAC18}"/>
          </ac:spMkLst>
        </pc:spChg>
        <pc:spChg chg="add mod">
          <ac:chgData name="Quintín Molina" userId="d77ce911-d3cc-4d2d-8ddf-6c9cff50dc6d" providerId="ADAL" clId="{700F8F9D-D1D9-49EF-A246-CF295250438D}" dt="2021-09-20T18:20:27.343" v="1770" actId="1036"/>
          <ac:spMkLst>
            <pc:docMk/>
            <pc:sldMk cId="1731194642" sldId="327"/>
            <ac:spMk id="30" creationId="{624D31A1-B1B8-4685-8C30-51505E9B8FFC}"/>
          </ac:spMkLst>
        </pc:spChg>
        <pc:cxnChg chg="add mod">
          <ac:chgData name="Quintín Molina" userId="d77ce911-d3cc-4d2d-8ddf-6c9cff50dc6d" providerId="ADAL" clId="{700F8F9D-D1D9-49EF-A246-CF295250438D}" dt="2021-09-20T17:59:56.358" v="1266" actId="1036"/>
          <ac:cxnSpMkLst>
            <pc:docMk/>
            <pc:sldMk cId="1731194642" sldId="327"/>
            <ac:cxnSpMk id="10" creationId="{42A0D3AF-5F30-4C1E-B4E2-04F3659E0D52}"/>
          </ac:cxnSpMkLst>
        </pc:cxnChg>
        <pc:cxnChg chg="add mod">
          <ac:chgData name="Quintín Molina" userId="d77ce911-d3cc-4d2d-8ddf-6c9cff50dc6d" providerId="ADAL" clId="{700F8F9D-D1D9-49EF-A246-CF295250438D}" dt="2021-09-21T11:24:46.601" v="2221" actId="1035"/>
          <ac:cxnSpMkLst>
            <pc:docMk/>
            <pc:sldMk cId="1731194642" sldId="327"/>
            <ac:cxnSpMk id="12" creationId="{C5AC344B-9D23-40F3-9611-AEA9D0264D13}"/>
          </ac:cxnSpMkLst>
        </pc:cxnChg>
        <pc:cxnChg chg="add mod">
          <ac:chgData name="Quintín Molina" userId="d77ce911-d3cc-4d2d-8ddf-6c9cff50dc6d" providerId="ADAL" clId="{700F8F9D-D1D9-49EF-A246-CF295250438D}" dt="2021-09-20T18:01:10.357" v="1269" actId="693"/>
          <ac:cxnSpMkLst>
            <pc:docMk/>
            <pc:sldMk cId="1731194642" sldId="327"/>
            <ac:cxnSpMk id="16" creationId="{E8956982-31B9-4C7A-9B13-5C415E9F95A1}"/>
          </ac:cxnSpMkLst>
        </pc:cxnChg>
        <pc:cxnChg chg="add mod">
          <ac:chgData name="Quintín Molina" userId="d77ce911-d3cc-4d2d-8ddf-6c9cff50dc6d" providerId="ADAL" clId="{700F8F9D-D1D9-49EF-A246-CF295250438D}" dt="2021-09-20T18:02:34.729" v="1281" actId="1582"/>
          <ac:cxnSpMkLst>
            <pc:docMk/>
            <pc:sldMk cId="1731194642" sldId="327"/>
            <ac:cxnSpMk id="18" creationId="{4AC6B7C4-82CE-47E6-8D2C-F4C5CD215FE3}"/>
          </ac:cxnSpMkLst>
        </pc:cxnChg>
        <pc:cxnChg chg="add mod">
          <ac:chgData name="Quintín Molina" userId="d77ce911-d3cc-4d2d-8ddf-6c9cff50dc6d" providerId="ADAL" clId="{700F8F9D-D1D9-49EF-A246-CF295250438D}" dt="2021-09-20T18:04:55.113" v="1287" actId="693"/>
          <ac:cxnSpMkLst>
            <pc:docMk/>
            <pc:sldMk cId="1731194642" sldId="327"/>
            <ac:cxnSpMk id="22" creationId="{4A80C15B-C2EB-4C9C-9A42-DD83D872DC21}"/>
          </ac:cxnSpMkLst>
        </pc:cxnChg>
        <pc:cxnChg chg="add mod">
          <ac:chgData name="Quintín Molina" userId="d77ce911-d3cc-4d2d-8ddf-6c9cff50dc6d" providerId="ADAL" clId="{700F8F9D-D1D9-49EF-A246-CF295250438D}" dt="2021-09-20T18:06:11.928" v="1295" actId="1036"/>
          <ac:cxnSpMkLst>
            <pc:docMk/>
            <pc:sldMk cId="1731194642" sldId="327"/>
            <ac:cxnSpMk id="24" creationId="{15C116CA-FE22-4E9C-8701-0DAC6106A835}"/>
          </ac:cxnSpMkLst>
        </pc:cxnChg>
      </pc:sldChg>
      <pc:sldChg chg="addSp modSp new mod">
        <pc:chgData name="Quintín Molina" userId="d77ce911-d3cc-4d2d-8ddf-6c9cff50dc6d" providerId="ADAL" clId="{700F8F9D-D1D9-49EF-A246-CF295250438D}" dt="2021-09-20T18:31:01.170" v="2185" actId="123"/>
        <pc:sldMkLst>
          <pc:docMk/>
          <pc:sldMk cId="2527972997" sldId="328"/>
        </pc:sldMkLst>
        <pc:spChg chg="add mod">
          <ac:chgData name="Quintín Molina" userId="d77ce911-d3cc-4d2d-8ddf-6c9cff50dc6d" providerId="ADAL" clId="{700F8F9D-D1D9-49EF-A246-CF295250438D}" dt="2021-09-20T18:31:01.170" v="2185" actId="123"/>
          <ac:spMkLst>
            <pc:docMk/>
            <pc:sldMk cId="2527972997" sldId="328"/>
            <ac:spMk id="2" creationId="{5380C78B-36DC-4F94-9A1B-0E3FA524FA8B}"/>
          </ac:spMkLst>
        </pc:spChg>
      </pc:sldChg>
      <pc:sldChg chg="new del">
        <pc:chgData name="Quintín Molina" userId="d77ce911-d3cc-4d2d-8ddf-6c9cff50dc6d" providerId="ADAL" clId="{700F8F9D-D1D9-49EF-A246-CF295250438D}" dt="2021-09-20T18:30:47.221" v="2183" actId="47"/>
        <pc:sldMkLst>
          <pc:docMk/>
          <pc:sldMk cId="2397527088" sldId="329"/>
        </pc:sldMkLst>
      </pc:sldChg>
      <pc:sldChg chg="new del">
        <pc:chgData name="Quintín Molina" userId="d77ce911-d3cc-4d2d-8ddf-6c9cff50dc6d" providerId="ADAL" clId="{700F8F9D-D1D9-49EF-A246-CF295250438D}" dt="2021-09-20T18:30:53.757" v="2184" actId="47"/>
        <pc:sldMkLst>
          <pc:docMk/>
          <pc:sldMk cId="45270634" sldId="330"/>
        </pc:sldMkLst>
      </pc:sldChg>
      <pc:sldChg chg="modSp add mod ord modAnim">
        <pc:chgData name="Quintín Molina" userId="d77ce911-d3cc-4d2d-8ddf-6c9cff50dc6d" providerId="ADAL" clId="{700F8F9D-D1D9-49EF-A246-CF295250438D}" dt="2021-09-21T11:23:51.584" v="2213"/>
        <pc:sldMkLst>
          <pc:docMk/>
          <pc:sldMk cId="290203433" sldId="331"/>
        </pc:sldMkLst>
        <pc:spChg chg="mod">
          <ac:chgData name="Quintín Molina" userId="d77ce911-d3cc-4d2d-8ddf-6c9cff50dc6d" providerId="ADAL" clId="{700F8F9D-D1D9-49EF-A246-CF295250438D}" dt="2021-09-21T11:23:23.921" v="2208" actId="1076"/>
          <ac:spMkLst>
            <pc:docMk/>
            <pc:sldMk cId="290203433" sldId="331"/>
            <ac:spMk id="8" creationId="{F8A1ED62-6671-4436-A2A6-BCCB87CA309F}"/>
          </ac:spMkLst>
        </pc:spChg>
      </pc:sldChg>
      <pc:sldChg chg="add del">
        <pc:chgData name="Quintín Molina" userId="d77ce911-d3cc-4d2d-8ddf-6c9cff50dc6d" providerId="ADAL" clId="{700F8F9D-D1D9-49EF-A246-CF295250438D}" dt="2021-09-20T17:54:17.035" v="1125"/>
        <pc:sldMkLst>
          <pc:docMk/>
          <pc:sldMk cId="524710736" sldId="3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CL"/>
              <a:t>FIS190C-2: Física para Ciencias.</a:t>
            </a:r>
          </a:p>
        </p:txBody>
      </p:sp>
    </p:spTree>
    <p:extLst>
      <p:ext uri="{BB962C8B-B14F-4D97-AF65-F5344CB8AC3E}">
        <p14:creationId xmlns:p14="http://schemas.microsoft.com/office/powerpoint/2010/main" val="384153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38453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45323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44218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85098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98779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7160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3473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82098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68107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59352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8414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5">
                <a:lumMod val="40000"/>
                <a:lumOff val="60000"/>
              </a:schemeClr>
            </a:gs>
            <a:gs pos="45000">
              <a:schemeClr val="accent5">
                <a:lumMod val="0"/>
                <a:lumOff val="100000"/>
              </a:schemeClr>
            </a:gs>
            <a:gs pos="89000">
              <a:schemeClr val="accent5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293A-F84C-4080-8128-5D081F40411E}" type="datetime1">
              <a:rPr lang="es-CL" smtClean="0"/>
              <a:t>21-09-2021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3767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B99CD61-E528-4D5D-ABE1-4F3BC3357EF4}"/>
              </a:ext>
            </a:extLst>
          </p:cNvPr>
          <p:cNvSpPr txBox="1"/>
          <p:nvPr/>
        </p:nvSpPr>
        <p:spPr>
          <a:xfrm>
            <a:off x="251520" y="836712"/>
            <a:ext cx="820891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Dinámica del Movimiento Circular</a:t>
            </a:r>
          </a:p>
          <a:p>
            <a:endParaRPr lang="es-CL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Movimiento Circular Uniforme , tiene aceleración centrípeta ( radial y dirigida hacia el centro de la circunferencia), por lo tanto, la fuerza resultante debe ser centrípeta ( radial y hacia el centro). 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Movimiento Circular Uniformemente Acelerado, tiene aceleración Centrípeta y Tangencial , por lo tanto , la fuerza resultante debe tener componente Centrípeta y componente Tangencial.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3455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54440-BAFC-43DE-A1D7-A66E982B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57075"/>
          </a:xfrm>
        </p:spPr>
        <p:txBody>
          <a:bodyPr>
            <a:normAutofit fontScale="90000"/>
          </a:bodyPr>
          <a:lstStyle/>
          <a:p>
            <a:br>
              <a:rPr lang="es-CL" dirty="0">
                <a:solidFill>
                  <a:srgbClr val="090296"/>
                </a:solidFill>
              </a:rPr>
            </a:br>
            <a:br>
              <a:rPr lang="es-CL" dirty="0">
                <a:solidFill>
                  <a:srgbClr val="090296"/>
                </a:solidFill>
              </a:rPr>
            </a:br>
            <a:endParaRPr lang="es-CL" dirty="0">
              <a:solidFill>
                <a:srgbClr val="090296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C06AD6-ED40-4964-80F4-5B87B7C6D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560" y="445681"/>
            <a:ext cx="3886200" cy="5791631"/>
          </a:xfrm>
        </p:spPr>
        <p:txBody>
          <a:bodyPr/>
          <a:lstStyle/>
          <a:p>
            <a:pPr algn="ctr"/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M.C.U.(</a:t>
            </a:r>
            <a:r>
              <a:rPr lang="es-CL" dirty="0">
                <a:solidFill>
                  <a:srgbClr val="090296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dirty="0" err="1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</a:t>
            </a:r>
            <a:r>
              <a:rPr lang="es-CL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F813DC-15FF-4F4B-9D6F-7A9870894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2264" y="429171"/>
            <a:ext cx="3886200" cy="5791631"/>
          </a:xfrm>
        </p:spPr>
        <p:txBody>
          <a:bodyPr/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M.C.U.A. (</a:t>
            </a:r>
            <a:r>
              <a:rPr lang="es-CL" dirty="0">
                <a:solidFill>
                  <a:srgbClr val="0000CC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L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</a:t>
            </a:r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B1F99BA-5E08-4775-856A-51A103BDBEE9}"/>
              </a:ext>
            </a:extLst>
          </p:cNvPr>
          <p:cNvSpPr/>
          <p:nvPr/>
        </p:nvSpPr>
        <p:spPr>
          <a:xfrm>
            <a:off x="1079233" y="1652550"/>
            <a:ext cx="2950097" cy="280831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2AFBA18-83B5-4B07-B029-DE8E0AC82D46}"/>
              </a:ext>
            </a:extLst>
          </p:cNvPr>
          <p:cNvCxnSpPr/>
          <p:nvPr/>
        </p:nvCxnSpPr>
        <p:spPr>
          <a:xfrm>
            <a:off x="935596" y="2996952"/>
            <a:ext cx="356439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434744D-022B-437A-A53E-B7B3287F8110}"/>
              </a:ext>
            </a:extLst>
          </p:cNvPr>
          <p:cNvCxnSpPr>
            <a:cxnSpLocks/>
          </p:cNvCxnSpPr>
          <p:nvPr/>
        </p:nvCxnSpPr>
        <p:spPr>
          <a:xfrm rot="16200000">
            <a:off x="935597" y="2888941"/>
            <a:ext cx="324036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E25896F-33CC-4D30-BC60-0214EF9D56C5}"/>
              </a:ext>
            </a:extLst>
          </p:cNvPr>
          <p:cNvCxnSpPr>
            <a:cxnSpLocks/>
          </p:cNvCxnSpPr>
          <p:nvPr/>
        </p:nvCxnSpPr>
        <p:spPr>
          <a:xfrm rot="16200000">
            <a:off x="3711018" y="2685087"/>
            <a:ext cx="641086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B7F77BE-F7BC-46CC-B41D-3ABFB52543D3}"/>
              </a:ext>
            </a:extLst>
          </p:cNvPr>
          <p:cNvCxnSpPr>
            <a:cxnSpLocks/>
          </p:cNvCxnSpPr>
          <p:nvPr/>
        </p:nvCxnSpPr>
        <p:spPr>
          <a:xfrm>
            <a:off x="2555776" y="4472737"/>
            <a:ext cx="641086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F25FE9E-6A0B-49C0-A1C1-560EE4D57425}"/>
              </a:ext>
            </a:extLst>
          </p:cNvPr>
          <p:cNvCxnSpPr>
            <a:cxnSpLocks/>
          </p:cNvCxnSpPr>
          <p:nvPr/>
        </p:nvCxnSpPr>
        <p:spPr>
          <a:xfrm rot="10800000">
            <a:off x="1914690" y="1628800"/>
            <a:ext cx="641086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BEFA204-1671-4B0A-9C8D-841D18BF0796}"/>
              </a:ext>
            </a:extLst>
          </p:cNvPr>
          <p:cNvCxnSpPr>
            <a:cxnSpLocks/>
          </p:cNvCxnSpPr>
          <p:nvPr/>
        </p:nvCxnSpPr>
        <p:spPr>
          <a:xfrm rot="16200000">
            <a:off x="2235233" y="2028337"/>
            <a:ext cx="64108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9B52343-8071-4E72-A221-BE5805FA1388}"/>
              </a:ext>
            </a:extLst>
          </p:cNvPr>
          <p:cNvCxnSpPr>
            <a:cxnSpLocks/>
          </p:cNvCxnSpPr>
          <p:nvPr/>
        </p:nvCxnSpPr>
        <p:spPr>
          <a:xfrm rot="16200000">
            <a:off x="2235233" y="4116569"/>
            <a:ext cx="64108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CB9F562-F8D7-4237-AFB8-F948AFB36CCA}"/>
              </a:ext>
            </a:extLst>
          </p:cNvPr>
          <p:cNvCxnSpPr>
            <a:cxnSpLocks/>
          </p:cNvCxnSpPr>
          <p:nvPr/>
        </p:nvCxnSpPr>
        <p:spPr>
          <a:xfrm rot="10800000">
            <a:off x="3354850" y="2996952"/>
            <a:ext cx="64108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AD154276-D415-4447-8308-E27CA102B1BA}"/>
              </a:ext>
            </a:extLst>
          </p:cNvPr>
          <p:cNvSpPr/>
          <p:nvPr/>
        </p:nvSpPr>
        <p:spPr>
          <a:xfrm>
            <a:off x="3960327" y="2924960"/>
            <a:ext cx="144000" cy="144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90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3A8B6F4-B0EC-4A36-9D33-7340BF7EFB6E}"/>
              </a:ext>
            </a:extLst>
          </p:cNvPr>
          <p:cNvSpPr/>
          <p:nvPr/>
        </p:nvSpPr>
        <p:spPr>
          <a:xfrm>
            <a:off x="5510335" y="1556792"/>
            <a:ext cx="2950097" cy="280831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BC319D3-6B2D-4119-8AE0-884FF52BBDE5}"/>
              </a:ext>
            </a:extLst>
          </p:cNvPr>
          <p:cNvCxnSpPr/>
          <p:nvPr/>
        </p:nvCxnSpPr>
        <p:spPr>
          <a:xfrm>
            <a:off x="5328084" y="2996952"/>
            <a:ext cx="356439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5022F8F-875A-48D7-A816-087721395F89}"/>
              </a:ext>
            </a:extLst>
          </p:cNvPr>
          <p:cNvCxnSpPr>
            <a:cxnSpLocks/>
          </p:cNvCxnSpPr>
          <p:nvPr/>
        </p:nvCxnSpPr>
        <p:spPr>
          <a:xfrm rot="16200000">
            <a:off x="5238074" y="2762926"/>
            <a:ext cx="356439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31CA40A-A7C7-4091-BCA3-BAD185503CD0}"/>
              </a:ext>
            </a:extLst>
          </p:cNvPr>
          <p:cNvCxnSpPr>
            <a:cxnSpLocks/>
          </p:cNvCxnSpPr>
          <p:nvPr/>
        </p:nvCxnSpPr>
        <p:spPr>
          <a:xfrm rot="10800000">
            <a:off x="8050783" y="2996952"/>
            <a:ext cx="48165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948E88A-671E-4EEE-AC83-574028B39D0E}"/>
              </a:ext>
            </a:extLst>
          </p:cNvPr>
          <p:cNvCxnSpPr>
            <a:cxnSpLocks/>
          </p:cNvCxnSpPr>
          <p:nvPr/>
        </p:nvCxnSpPr>
        <p:spPr>
          <a:xfrm rot="16200000">
            <a:off x="8139889" y="2669423"/>
            <a:ext cx="641086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185514D-DD8A-4509-9876-D5B7D2C5FAB8}"/>
              </a:ext>
            </a:extLst>
          </p:cNvPr>
          <p:cNvCxnSpPr>
            <a:cxnSpLocks/>
          </p:cNvCxnSpPr>
          <p:nvPr/>
        </p:nvCxnSpPr>
        <p:spPr>
          <a:xfrm>
            <a:off x="7020272" y="4365104"/>
            <a:ext cx="1187016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077DB89-1DFD-4ACF-99BD-65D5D5CBBD2D}"/>
              </a:ext>
            </a:extLst>
          </p:cNvPr>
          <p:cNvCxnSpPr>
            <a:cxnSpLocks/>
          </p:cNvCxnSpPr>
          <p:nvPr/>
        </p:nvCxnSpPr>
        <p:spPr>
          <a:xfrm>
            <a:off x="6012160" y="1556792"/>
            <a:ext cx="938616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FDAA8245-D928-49DB-8FAF-EB91901BB724}"/>
              </a:ext>
            </a:extLst>
          </p:cNvPr>
          <p:cNvSpPr/>
          <p:nvPr/>
        </p:nvSpPr>
        <p:spPr>
          <a:xfrm>
            <a:off x="2483784" y="4388854"/>
            <a:ext cx="144000" cy="14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90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DEAF68C-333D-49CD-A190-6F97BCCB4430}"/>
              </a:ext>
            </a:extLst>
          </p:cNvPr>
          <p:cNvCxnSpPr>
            <a:cxnSpLocks/>
          </p:cNvCxnSpPr>
          <p:nvPr/>
        </p:nvCxnSpPr>
        <p:spPr>
          <a:xfrm rot="16200000">
            <a:off x="6632415" y="1944650"/>
            <a:ext cx="77571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B4742BA-0813-478F-A6A2-14004B1EA018}"/>
              </a:ext>
            </a:extLst>
          </p:cNvPr>
          <p:cNvCxnSpPr>
            <a:cxnSpLocks/>
          </p:cNvCxnSpPr>
          <p:nvPr/>
        </p:nvCxnSpPr>
        <p:spPr>
          <a:xfrm rot="16200000">
            <a:off x="6504033" y="3776857"/>
            <a:ext cx="103247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3222C05-A424-4F92-A640-F32A0EA5DDF7}"/>
              </a:ext>
            </a:extLst>
          </p:cNvPr>
          <p:cNvCxnSpPr>
            <a:cxnSpLocks/>
          </p:cNvCxnSpPr>
          <p:nvPr/>
        </p:nvCxnSpPr>
        <p:spPr>
          <a:xfrm rot="16200000">
            <a:off x="8355913" y="2682462"/>
            <a:ext cx="641086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B3959F4-549B-46D0-A83D-416F89FFAADE}"/>
              </a:ext>
            </a:extLst>
          </p:cNvPr>
          <p:cNvCxnSpPr>
            <a:cxnSpLocks/>
          </p:cNvCxnSpPr>
          <p:nvPr/>
        </p:nvCxnSpPr>
        <p:spPr>
          <a:xfrm rot="10800000">
            <a:off x="7027258" y="4581127"/>
            <a:ext cx="641086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5813966-A0C7-454F-8AA8-F0D134473DF1}"/>
              </a:ext>
            </a:extLst>
          </p:cNvPr>
          <p:cNvCxnSpPr>
            <a:cxnSpLocks/>
          </p:cNvCxnSpPr>
          <p:nvPr/>
        </p:nvCxnSpPr>
        <p:spPr>
          <a:xfrm rot="10800000">
            <a:off x="6300192" y="1412777"/>
            <a:ext cx="641086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74AD8017-97A8-4761-9D3A-3D2BF248974D}"/>
              </a:ext>
            </a:extLst>
          </p:cNvPr>
          <p:cNvSpPr/>
          <p:nvPr/>
        </p:nvSpPr>
        <p:spPr>
          <a:xfrm>
            <a:off x="6948280" y="4293096"/>
            <a:ext cx="144000" cy="144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90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AC975DE9-661F-4A06-A410-76C883D4CB99}"/>
              </a:ext>
            </a:extLst>
          </p:cNvPr>
          <p:cNvSpPr/>
          <p:nvPr/>
        </p:nvSpPr>
        <p:spPr>
          <a:xfrm>
            <a:off x="6948280" y="1484784"/>
            <a:ext cx="144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90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DDFBA7B-045C-440A-9192-ED49ED503F7A}"/>
              </a:ext>
            </a:extLst>
          </p:cNvPr>
          <p:cNvSpPr/>
          <p:nvPr/>
        </p:nvSpPr>
        <p:spPr>
          <a:xfrm>
            <a:off x="8388440" y="2924944"/>
            <a:ext cx="144000" cy="14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90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2403DE12-4097-4510-A763-D92762634255}"/>
              </a:ext>
            </a:extLst>
          </p:cNvPr>
          <p:cNvCxnSpPr/>
          <p:nvPr/>
        </p:nvCxnSpPr>
        <p:spPr>
          <a:xfrm flipH="1" flipV="1">
            <a:off x="1331640" y="2324372"/>
            <a:ext cx="1224136" cy="67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269F28B7-BBEA-4CC1-819E-FD32120FE962}"/>
              </a:ext>
            </a:extLst>
          </p:cNvPr>
          <p:cNvCxnSpPr>
            <a:cxnSpLocks/>
          </p:cNvCxnSpPr>
          <p:nvPr/>
        </p:nvCxnSpPr>
        <p:spPr>
          <a:xfrm flipH="1" flipV="1">
            <a:off x="5683575" y="2239981"/>
            <a:ext cx="1341624" cy="756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D1CBACE5-DFCC-46D9-BF2B-2D5A910802B7}"/>
                  </a:ext>
                </a:extLst>
              </p:cNvPr>
              <p:cNvSpPr txBox="1"/>
              <p:nvPr/>
            </p:nvSpPr>
            <p:spPr>
              <a:xfrm>
                <a:off x="1979700" y="1763524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D1CBACE5-DFCC-46D9-BF2B-2D5A91080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00" y="1763524"/>
                <a:ext cx="6480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8A6A2DD2-E436-44F8-8CC9-9B3B9C00C33D}"/>
                  </a:ext>
                </a:extLst>
              </p:cNvPr>
              <p:cNvSpPr txBox="1"/>
              <p:nvPr/>
            </p:nvSpPr>
            <p:spPr>
              <a:xfrm>
                <a:off x="6444196" y="3635732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CL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´´</m:t>
                      </m:r>
                    </m:oMath>
                  </m:oMathPara>
                </a14:m>
                <a:endParaRPr lang="es-CL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8A6A2DD2-E436-44F8-8CC9-9B3B9C00C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196" y="3635732"/>
                <a:ext cx="6480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49869B5F-819F-4291-8D23-9C8BA5265AB8}"/>
                  </a:ext>
                </a:extLst>
              </p:cNvPr>
              <p:cNvSpPr txBox="1"/>
              <p:nvPr/>
            </p:nvSpPr>
            <p:spPr>
              <a:xfrm>
                <a:off x="7020260" y="1700808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rgbClr val="FF0000"/>
                    </a:solidFill>
                  </a:rPr>
                  <a:t>´</a:t>
                </a:r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49869B5F-819F-4291-8D23-9C8BA5265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60" y="1700808"/>
                <a:ext cx="648084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7C1D17A8-08C2-42A3-A311-2910B6D07EAC}"/>
                  </a:ext>
                </a:extLst>
              </p:cNvPr>
              <p:cNvSpPr txBox="1"/>
              <p:nvPr/>
            </p:nvSpPr>
            <p:spPr>
              <a:xfrm>
                <a:off x="7740340" y="3140968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7C1D17A8-08C2-42A3-A311-2910B6D07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40" y="3140968"/>
                <a:ext cx="6480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24FEAC05-32D3-4CA5-9334-8543FFEC148D}"/>
                  </a:ext>
                </a:extLst>
              </p:cNvPr>
              <p:cNvSpPr txBox="1"/>
              <p:nvPr/>
            </p:nvSpPr>
            <p:spPr>
              <a:xfrm>
                <a:off x="3419860" y="2987660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24FEAC05-32D3-4CA5-9334-8543FFEC1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60" y="2987660"/>
                <a:ext cx="6480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01D29EDF-59BE-43E0-B82C-619943E01728}"/>
                  </a:ext>
                </a:extLst>
              </p:cNvPr>
              <p:cNvSpPr txBox="1"/>
              <p:nvPr/>
            </p:nvSpPr>
            <p:spPr>
              <a:xfrm>
                <a:off x="2051720" y="3923764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01D29EDF-59BE-43E0-B82C-619943E01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923764"/>
                <a:ext cx="6480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68E8D937-0BEE-4A29-81E1-3F34E56C913F}"/>
                  </a:ext>
                </a:extLst>
              </p:cNvPr>
              <p:cNvSpPr txBox="1"/>
              <p:nvPr/>
            </p:nvSpPr>
            <p:spPr>
              <a:xfrm>
                <a:off x="8460432" y="1988840"/>
                <a:ext cx="611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68E8D937-0BEE-4A29-81E1-3F34E56C9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432" y="1988840"/>
                <a:ext cx="6117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4156A1A2-00EA-417A-88B7-7D521CBCD36A}"/>
                  </a:ext>
                </a:extLst>
              </p:cNvPr>
              <p:cNvSpPr txBox="1"/>
              <p:nvPr/>
            </p:nvSpPr>
            <p:spPr>
              <a:xfrm>
                <a:off x="6264550" y="980728"/>
                <a:ext cx="611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4156A1A2-00EA-417A-88B7-7D521CBCD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50" y="980728"/>
                <a:ext cx="6117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988DA9EB-0ECC-43E6-8B98-05CE40FBA30C}"/>
                  </a:ext>
                </a:extLst>
              </p:cNvPr>
              <p:cNvSpPr txBox="1"/>
              <p:nvPr/>
            </p:nvSpPr>
            <p:spPr>
              <a:xfrm>
                <a:off x="6984630" y="4509120"/>
                <a:ext cx="611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988DA9EB-0ECC-43E6-8B98-05CE40FBA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630" y="4509120"/>
                <a:ext cx="6117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7D92E87F-CDC0-41E0-8E34-D8B3BA0842FD}"/>
                  </a:ext>
                </a:extLst>
              </p:cNvPr>
              <p:cNvSpPr txBox="1"/>
              <p:nvPr/>
            </p:nvSpPr>
            <p:spPr>
              <a:xfrm>
                <a:off x="7524328" y="2411596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7D92E87F-CDC0-41E0-8E34-D8B3BA084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411596"/>
                <a:ext cx="6480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109AF273-F59B-4B95-BA01-33E86B8356F3}"/>
                  </a:ext>
                </a:extLst>
              </p:cNvPr>
              <p:cNvSpPr txBox="1"/>
              <p:nvPr/>
            </p:nvSpPr>
            <p:spPr>
              <a:xfrm>
                <a:off x="8172388" y="4211796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s-CL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´´ 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109AF273-F59B-4B95-BA01-33E86B835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388" y="4211796"/>
                <a:ext cx="64808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9F94427-4C49-46FB-B49E-D9CF2E71561A}"/>
                  </a:ext>
                </a:extLst>
              </p:cNvPr>
              <p:cNvSpPr txBox="1"/>
              <p:nvPr/>
            </p:nvSpPr>
            <p:spPr>
              <a:xfrm>
                <a:off x="2555764" y="4499828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09F94427-4C49-46FB-B49E-D9CF2E715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64" y="4499828"/>
                <a:ext cx="6480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EBAF20C8-52E1-4E11-82C2-5E338E33481F}"/>
                  </a:ext>
                </a:extLst>
              </p:cNvPr>
              <p:cNvSpPr txBox="1"/>
              <p:nvPr/>
            </p:nvSpPr>
            <p:spPr>
              <a:xfrm>
                <a:off x="1907704" y="1196752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EBAF20C8-52E1-4E11-82C2-5E338E334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196752"/>
                <a:ext cx="64808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EA2CC98B-BD10-4FE3-9764-C68CC712EEFB}"/>
                  </a:ext>
                </a:extLst>
              </p:cNvPr>
              <p:cNvSpPr txBox="1"/>
              <p:nvPr/>
            </p:nvSpPr>
            <p:spPr>
              <a:xfrm>
                <a:off x="3923928" y="2483604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EA2CC98B-BD10-4FE3-9764-C68CC712E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483604"/>
                <a:ext cx="64808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1A7680D7-C52E-4BCE-B661-31776F7094F1}"/>
                  </a:ext>
                </a:extLst>
              </p:cNvPr>
              <p:cNvSpPr txBox="1"/>
              <p:nvPr/>
            </p:nvSpPr>
            <p:spPr>
              <a:xfrm>
                <a:off x="5652108" y="1196752"/>
                <a:ext cx="648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s-CL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´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1A7680D7-C52E-4BCE-B661-31776F709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08" y="1196752"/>
                <a:ext cx="64808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AC87EC73-7CFF-4973-8E7D-D892DF7E6746}"/>
                  </a:ext>
                </a:extLst>
              </p:cNvPr>
              <p:cNvSpPr txBox="1"/>
              <p:nvPr/>
            </p:nvSpPr>
            <p:spPr>
              <a:xfrm>
                <a:off x="1763688" y="2267580"/>
                <a:ext cx="402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AC87EC73-7CFF-4973-8E7D-D892DF7E6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267580"/>
                <a:ext cx="40240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D5024959-3AE9-44DF-AD96-4DEBCA076952}"/>
                  </a:ext>
                </a:extLst>
              </p:cNvPr>
              <p:cNvSpPr txBox="1"/>
              <p:nvPr/>
            </p:nvSpPr>
            <p:spPr>
              <a:xfrm>
                <a:off x="6185815" y="2195572"/>
                <a:ext cx="402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D5024959-3AE9-44DF-AD96-4DEBCA076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815" y="2195572"/>
                <a:ext cx="40240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3ED035DC-6602-4BE5-B4C4-FFF2A7E2FA27}"/>
                  </a:ext>
                </a:extLst>
              </p:cNvPr>
              <p:cNvSpPr txBox="1"/>
              <p:nvPr/>
            </p:nvSpPr>
            <p:spPr>
              <a:xfrm>
                <a:off x="8490071" y="3059668"/>
                <a:ext cx="402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3ED035DC-6602-4BE5-B4C4-FFF2A7E2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071" y="3059668"/>
                <a:ext cx="40240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5F6EC158-CDB8-4849-9FA8-3652E5FE903C}"/>
                  </a:ext>
                </a:extLst>
              </p:cNvPr>
              <p:cNvSpPr txBox="1"/>
              <p:nvPr/>
            </p:nvSpPr>
            <p:spPr>
              <a:xfrm>
                <a:off x="2483768" y="1196752"/>
                <a:ext cx="402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5F6EC158-CDB8-4849-9FA8-3652E5FE9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196752"/>
                <a:ext cx="40240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B01ED427-07C7-4B03-A931-023DEA6F9CEF}"/>
                  </a:ext>
                </a:extLst>
              </p:cNvPr>
              <p:cNvSpPr txBox="1"/>
              <p:nvPr/>
            </p:nvSpPr>
            <p:spPr>
              <a:xfrm>
                <a:off x="4097583" y="3059668"/>
                <a:ext cx="402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B01ED427-07C7-4B03-A931-023DEA6F9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583" y="3059668"/>
                <a:ext cx="40240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8113F8DE-E85A-4786-B23F-50B0A9E87029}"/>
                  </a:ext>
                </a:extLst>
              </p:cNvPr>
              <p:cNvSpPr txBox="1"/>
              <p:nvPr/>
            </p:nvSpPr>
            <p:spPr>
              <a:xfrm>
                <a:off x="7049911" y="1115452"/>
                <a:ext cx="402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dirty="0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s-CL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8113F8DE-E85A-4786-B23F-50B0A9E87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911" y="1115452"/>
                <a:ext cx="40240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14ED8ED1-5B0C-454A-8E9B-CBE95D12BC1F}"/>
                  </a:ext>
                </a:extLst>
              </p:cNvPr>
              <p:cNvSpPr txBox="1"/>
              <p:nvPr/>
            </p:nvSpPr>
            <p:spPr>
              <a:xfrm>
                <a:off x="971600" y="5013176"/>
                <a:ext cx="20671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L" sz="2400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CL" sz="2400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400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sz="2400" b="0" dirty="0">
                  <a:solidFill>
                    <a:srgbClr val="09029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L" sz="2400" dirty="0">
                  <a:solidFill>
                    <a:srgbClr val="090296"/>
                  </a:solidFill>
                </a:endParaRPr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14ED8ED1-5B0C-454A-8E9B-CBE95D12B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013176"/>
                <a:ext cx="2067142" cy="120032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88EFA2EF-AA47-4AA9-9E16-A0628CC5CF6B}"/>
                  </a:ext>
                </a:extLst>
              </p:cNvPr>
              <p:cNvSpPr txBox="1"/>
              <p:nvPr/>
            </p:nvSpPr>
            <p:spPr>
              <a:xfrm>
                <a:off x="3851920" y="5165576"/>
                <a:ext cx="523531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L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l-GR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sz="2400" b="0" dirty="0">
                  <a:solidFill>
                    <a:srgbClr val="0000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88EFA2EF-AA47-4AA9-9E16-A0628CC5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165576"/>
                <a:ext cx="5235319" cy="120032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Elipse 67">
            <a:extLst>
              <a:ext uri="{FF2B5EF4-FFF2-40B4-BE49-F238E27FC236}">
                <a16:creationId xmlns:a16="http://schemas.microsoft.com/office/drawing/2014/main" id="{0C1B9E62-A1DD-4AE3-A5CD-75FEA1D5564F}"/>
              </a:ext>
            </a:extLst>
          </p:cNvPr>
          <p:cNvSpPr/>
          <p:nvPr/>
        </p:nvSpPr>
        <p:spPr>
          <a:xfrm>
            <a:off x="2483768" y="1581300"/>
            <a:ext cx="144000" cy="144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902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17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30" grpId="0" animBg="1"/>
      <p:bldP spid="37" grpId="0" animBg="1"/>
      <p:bldP spid="38" grpId="0" animBg="1"/>
      <p:bldP spid="40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3" grpId="0"/>
      <p:bldP spid="64" grpId="0"/>
      <p:bldP spid="66" grpId="0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86CC0B5-8B98-4B3D-BC49-E996CD0B91A7}"/>
              </a:ext>
            </a:extLst>
          </p:cNvPr>
          <p:cNvSpPr txBox="1"/>
          <p:nvPr/>
        </p:nvSpPr>
        <p:spPr>
          <a:xfrm>
            <a:off x="427212" y="260648"/>
            <a:ext cx="4953993" cy="606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</a:t>
            </a:r>
          </a:p>
          <a:p>
            <a:pPr algn="just">
              <a:lnSpc>
                <a:spcPct val="150000"/>
              </a:lnSpc>
            </a:pPr>
            <a:r>
              <a:rPr lang="es-ES" sz="26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 disco de radio 0,50[m], inicialmente en reposo. Comienza a girar, alcanzando la velocidad angular de 45[RPM], luego de 15[s]. A 0,30[m] de su centro un bloque de 0,40[kg] , fijo en él, gira sin deslizar. Determine ¿A que velocidad angular el bloque comenzará a resbalar en el disco?</a:t>
            </a:r>
            <a:endParaRPr lang="es-CL" sz="2600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D5FE9F6-CAAD-4A37-8009-E036FDBFBF64}"/>
              </a:ext>
            </a:extLst>
          </p:cNvPr>
          <p:cNvSpPr/>
          <p:nvPr/>
        </p:nvSpPr>
        <p:spPr>
          <a:xfrm>
            <a:off x="6778254" y="1196752"/>
            <a:ext cx="98002" cy="4105402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37B968B-1255-4B28-A7FE-F2CADC13FFDB}"/>
              </a:ext>
            </a:extLst>
          </p:cNvPr>
          <p:cNvSpPr/>
          <p:nvPr/>
        </p:nvSpPr>
        <p:spPr>
          <a:xfrm>
            <a:off x="5148064" y="2708920"/>
            <a:ext cx="3384376" cy="129614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9DEA158-A0C6-4710-9460-EB0F7CFAE3E3}"/>
              </a:ext>
            </a:extLst>
          </p:cNvPr>
          <p:cNvSpPr/>
          <p:nvPr/>
        </p:nvSpPr>
        <p:spPr>
          <a:xfrm>
            <a:off x="6787163" y="1268760"/>
            <a:ext cx="89093" cy="1915201"/>
          </a:xfrm>
          <a:prstGeom prst="rect">
            <a:avLst/>
          </a:prstGeom>
          <a:pattFill prst="dk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53284308-21F6-45C4-8460-24A4ED444715}"/>
              </a:ext>
            </a:extLst>
          </p:cNvPr>
          <p:cNvSpPr/>
          <p:nvPr/>
        </p:nvSpPr>
        <p:spPr>
          <a:xfrm flipH="1">
            <a:off x="7380312" y="3357032"/>
            <a:ext cx="360000" cy="360000"/>
          </a:xfrm>
          <a:prstGeom prst="cube">
            <a:avLst>
              <a:gd name="adj" fmla="val 34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2364462-194C-4D33-B72B-533328E0EAC5}"/>
              </a:ext>
            </a:extLst>
          </p:cNvPr>
          <p:cNvCxnSpPr>
            <a:cxnSpLocks/>
          </p:cNvCxnSpPr>
          <p:nvPr/>
        </p:nvCxnSpPr>
        <p:spPr>
          <a:xfrm>
            <a:off x="6827998" y="3183961"/>
            <a:ext cx="692077" cy="389055"/>
          </a:xfrm>
          <a:prstGeom prst="line">
            <a:avLst/>
          </a:prstGeom>
          <a:ln w="12700">
            <a:solidFill>
              <a:srgbClr val="0902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o 14">
            <a:extLst>
              <a:ext uri="{FF2B5EF4-FFF2-40B4-BE49-F238E27FC236}">
                <a16:creationId xmlns:a16="http://schemas.microsoft.com/office/drawing/2014/main" id="{84E6EA89-B2FB-4E54-8403-3054A990F07A}"/>
              </a:ext>
            </a:extLst>
          </p:cNvPr>
          <p:cNvSpPr/>
          <p:nvPr/>
        </p:nvSpPr>
        <p:spPr>
          <a:xfrm rot="6970571">
            <a:off x="6381980" y="1036721"/>
            <a:ext cx="576000" cy="1008112"/>
          </a:xfrm>
          <a:prstGeom prst="arc">
            <a:avLst>
              <a:gd name="adj1" fmla="val 16200000"/>
              <a:gd name="adj2" fmla="val 212493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C1AB9247-8D29-47F4-8C91-64F9677E708C}"/>
              </a:ext>
            </a:extLst>
          </p:cNvPr>
          <p:cNvSpPr/>
          <p:nvPr/>
        </p:nvSpPr>
        <p:spPr>
          <a:xfrm rot="6970571">
            <a:off x="6375576" y="3308221"/>
            <a:ext cx="576000" cy="1008112"/>
          </a:xfrm>
          <a:prstGeom prst="arc">
            <a:avLst>
              <a:gd name="adj1" fmla="val 16200000"/>
              <a:gd name="adj2" fmla="val 212493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92D4C991-7C2A-488C-BC39-4C69982B0669}"/>
              </a:ext>
            </a:extLst>
          </p:cNvPr>
          <p:cNvSpPr/>
          <p:nvPr/>
        </p:nvSpPr>
        <p:spPr>
          <a:xfrm rot="6970571">
            <a:off x="6368888" y="4028301"/>
            <a:ext cx="576000" cy="1008112"/>
          </a:xfrm>
          <a:prstGeom prst="arc">
            <a:avLst>
              <a:gd name="adj1" fmla="val 16200000"/>
              <a:gd name="adj2" fmla="val 2124936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13D36E9-F827-4170-82B2-6D6CDD9D4A49}"/>
                  </a:ext>
                </a:extLst>
              </p:cNvPr>
              <p:cNvSpPr txBox="1"/>
              <p:nvPr/>
            </p:nvSpPr>
            <p:spPr>
              <a:xfrm>
                <a:off x="7298294" y="4222829"/>
                <a:ext cx="13316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s-CL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CL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s-CL" b="1" i="1" dirty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s-CL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s-CL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CL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L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CL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13D36E9-F827-4170-82B2-6D6CDD9D4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294" y="4222829"/>
                <a:ext cx="1331695" cy="646331"/>
              </a:xfrm>
              <a:prstGeom prst="rect">
                <a:avLst/>
              </a:prstGeom>
              <a:blipFill>
                <a:blip r:embed="rId2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24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62B0BB8-BD69-4509-B2E1-ABA3F83C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40" y="687769"/>
            <a:ext cx="7294521" cy="5411211"/>
          </a:xfrm>
          <a:custGeom>
            <a:avLst/>
            <a:gdLst>
              <a:gd name="connsiteX0" fmla="*/ 0 w 7294521"/>
              <a:gd name="connsiteY0" fmla="*/ 0 h 5411211"/>
              <a:gd name="connsiteX1" fmla="*/ 488172 w 7294521"/>
              <a:gd name="connsiteY1" fmla="*/ 0 h 5411211"/>
              <a:gd name="connsiteX2" fmla="*/ 903398 w 7294521"/>
              <a:gd name="connsiteY2" fmla="*/ 0 h 5411211"/>
              <a:gd name="connsiteX3" fmla="*/ 1610406 w 7294521"/>
              <a:gd name="connsiteY3" fmla="*/ 0 h 5411211"/>
              <a:gd name="connsiteX4" fmla="*/ 2317413 w 7294521"/>
              <a:gd name="connsiteY4" fmla="*/ 0 h 5411211"/>
              <a:gd name="connsiteX5" fmla="*/ 2805585 w 7294521"/>
              <a:gd name="connsiteY5" fmla="*/ 0 h 5411211"/>
              <a:gd name="connsiteX6" fmla="*/ 3220812 w 7294521"/>
              <a:gd name="connsiteY6" fmla="*/ 0 h 5411211"/>
              <a:gd name="connsiteX7" fmla="*/ 3563093 w 7294521"/>
              <a:gd name="connsiteY7" fmla="*/ 0 h 5411211"/>
              <a:gd name="connsiteX8" fmla="*/ 3905374 w 7294521"/>
              <a:gd name="connsiteY8" fmla="*/ 0 h 5411211"/>
              <a:gd name="connsiteX9" fmla="*/ 4539437 w 7294521"/>
              <a:gd name="connsiteY9" fmla="*/ 0 h 5411211"/>
              <a:gd name="connsiteX10" fmla="*/ 5100554 w 7294521"/>
              <a:gd name="connsiteY10" fmla="*/ 0 h 5411211"/>
              <a:gd name="connsiteX11" fmla="*/ 5661671 w 7294521"/>
              <a:gd name="connsiteY11" fmla="*/ 0 h 5411211"/>
              <a:gd name="connsiteX12" fmla="*/ 6295733 w 7294521"/>
              <a:gd name="connsiteY12" fmla="*/ 0 h 5411211"/>
              <a:gd name="connsiteX13" fmla="*/ 7294521 w 7294521"/>
              <a:gd name="connsiteY13" fmla="*/ 0 h 5411211"/>
              <a:gd name="connsiteX14" fmla="*/ 7294521 w 7294521"/>
              <a:gd name="connsiteY14" fmla="*/ 487009 h 5411211"/>
              <a:gd name="connsiteX15" fmla="*/ 7294521 w 7294521"/>
              <a:gd name="connsiteY15" fmla="*/ 1082242 h 5411211"/>
              <a:gd name="connsiteX16" fmla="*/ 7294521 w 7294521"/>
              <a:gd name="connsiteY16" fmla="*/ 1515139 h 5411211"/>
              <a:gd name="connsiteX17" fmla="*/ 7294521 w 7294521"/>
              <a:gd name="connsiteY17" fmla="*/ 2002148 h 5411211"/>
              <a:gd name="connsiteX18" fmla="*/ 7294521 w 7294521"/>
              <a:gd name="connsiteY18" fmla="*/ 2651493 h 5411211"/>
              <a:gd name="connsiteX19" fmla="*/ 7294521 w 7294521"/>
              <a:gd name="connsiteY19" fmla="*/ 3030278 h 5411211"/>
              <a:gd name="connsiteX20" fmla="*/ 7294521 w 7294521"/>
              <a:gd name="connsiteY20" fmla="*/ 3571399 h 5411211"/>
              <a:gd name="connsiteX21" fmla="*/ 7294521 w 7294521"/>
              <a:gd name="connsiteY21" fmla="*/ 4058408 h 5411211"/>
              <a:gd name="connsiteX22" fmla="*/ 7294521 w 7294521"/>
              <a:gd name="connsiteY22" fmla="*/ 4545417 h 5411211"/>
              <a:gd name="connsiteX23" fmla="*/ 7294521 w 7294521"/>
              <a:gd name="connsiteY23" fmla="*/ 5411211 h 5411211"/>
              <a:gd name="connsiteX24" fmla="*/ 6879294 w 7294521"/>
              <a:gd name="connsiteY24" fmla="*/ 5411211 h 5411211"/>
              <a:gd name="connsiteX25" fmla="*/ 6391123 w 7294521"/>
              <a:gd name="connsiteY25" fmla="*/ 5411211 h 5411211"/>
              <a:gd name="connsiteX26" fmla="*/ 6048841 w 7294521"/>
              <a:gd name="connsiteY26" fmla="*/ 5411211 h 5411211"/>
              <a:gd name="connsiteX27" fmla="*/ 5560669 w 7294521"/>
              <a:gd name="connsiteY27" fmla="*/ 5411211 h 5411211"/>
              <a:gd name="connsiteX28" fmla="*/ 4926607 w 7294521"/>
              <a:gd name="connsiteY28" fmla="*/ 5411211 h 5411211"/>
              <a:gd name="connsiteX29" fmla="*/ 4438435 w 7294521"/>
              <a:gd name="connsiteY29" fmla="*/ 5411211 h 5411211"/>
              <a:gd name="connsiteX30" fmla="*/ 3731428 w 7294521"/>
              <a:gd name="connsiteY30" fmla="*/ 5411211 h 5411211"/>
              <a:gd name="connsiteX31" fmla="*/ 3024421 w 7294521"/>
              <a:gd name="connsiteY31" fmla="*/ 5411211 h 5411211"/>
              <a:gd name="connsiteX32" fmla="*/ 2609194 w 7294521"/>
              <a:gd name="connsiteY32" fmla="*/ 5411211 h 5411211"/>
              <a:gd name="connsiteX33" fmla="*/ 2121022 w 7294521"/>
              <a:gd name="connsiteY33" fmla="*/ 5411211 h 5411211"/>
              <a:gd name="connsiteX34" fmla="*/ 1705796 w 7294521"/>
              <a:gd name="connsiteY34" fmla="*/ 5411211 h 5411211"/>
              <a:gd name="connsiteX35" fmla="*/ 1071733 w 7294521"/>
              <a:gd name="connsiteY35" fmla="*/ 5411211 h 5411211"/>
              <a:gd name="connsiteX36" fmla="*/ 729452 w 7294521"/>
              <a:gd name="connsiteY36" fmla="*/ 5411211 h 5411211"/>
              <a:gd name="connsiteX37" fmla="*/ 0 w 7294521"/>
              <a:gd name="connsiteY37" fmla="*/ 5411211 h 5411211"/>
              <a:gd name="connsiteX38" fmla="*/ 0 w 7294521"/>
              <a:gd name="connsiteY38" fmla="*/ 5032426 h 5411211"/>
              <a:gd name="connsiteX39" fmla="*/ 0 w 7294521"/>
              <a:gd name="connsiteY39" fmla="*/ 4383081 h 5411211"/>
              <a:gd name="connsiteX40" fmla="*/ 0 w 7294521"/>
              <a:gd name="connsiteY40" fmla="*/ 3896072 h 5411211"/>
              <a:gd name="connsiteX41" fmla="*/ 0 w 7294521"/>
              <a:gd name="connsiteY41" fmla="*/ 3463175 h 5411211"/>
              <a:gd name="connsiteX42" fmla="*/ 0 w 7294521"/>
              <a:gd name="connsiteY42" fmla="*/ 2922054 h 5411211"/>
              <a:gd name="connsiteX43" fmla="*/ 0 w 7294521"/>
              <a:gd name="connsiteY43" fmla="*/ 2272709 h 5411211"/>
              <a:gd name="connsiteX44" fmla="*/ 0 w 7294521"/>
              <a:gd name="connsiteY44" fmla="*/ 1731588 h 5411211"/>
              <a:gd name="connsiteX45" fmla="*/ 0 w 7294521"/>
              <a:gd name="connsiteY45" fmla="*/ 1082242 h 5411211"/>
              <a:gd name="connsiteX46" fmla="*/ 0 w 7294521"/>
              <a:gd name="connsiteY46" fmla="*/ 595233 h 5411211"/>
              <a:gd name="connsiteX47" fmla="*/ 0 w 7294521"/>
              <a:gd name="connsiteY47" fmla="*/ 0 h 541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7294521" h="5411211" extrusionOk="0">
                <a:moveTo>
                  <a:pt x="0" y="0"/>
                </a:moveTo>
                <a:cubicBezTo>
                  <a:pt x="134515" y="-34026"/>
                  <a:pt x="291183" y="17645"/>
                  <a:pt x="488172" y="0"/>
                </a:cubicBezTo>
                <a:cubicBezTo>
                  <a:pt x="685161" y="-17645"/>
                  <a:pt x="724818" y="30740"/>
                  <a:pt x="903398" y="0"/>
                </a:cubicBezTo>
                <a:cubicBezTo>
                  <a:pt x="1081978" y="-30740"/>
                  <a:pt x="1402492" y="24437"/>
                  <a:pt x="1610406" y="0"/>
                </a:cubicBezTo>
                <a:cubicBezTo>
                  <a:pt x="1818320" y="-24437"/>
                  <a:pt x="2037540" y="37553"/>
                  <a:pt x="2317413" y="0"/>
                </a:cubicBezTo>
                <a:cubicBezTo>
                  <a:pt x="2597286" y="-37553"/>
                  <a:pt x="2623740" y="55934"/>
                  <a:pt x="2805585" y="0"/>
                </a:cubicBezTo>
                <a:cubicBezTo>
                  <a:pt x="2987430" y="-55934"/>
                  <a:pt x="3110053" y="18361"/>
                  <a:pt x="3220812" y="0"/>
                </a:cubicBezTo>
                <a:cubicBezTo>
                  <a:pt x="3331571" y="-18361"/>
                  <a:pt x="3458224" y="3974"/>
                  <a:pt x="3563093" y="0"/>
                </a:cubicBezTo>
                <a:cubicBezTo>
                  <a:pt x="3667962" y="-3974"/>
                  <a:pt x="3808354" y="21814"/>
                  <a:pt x="3905374" y="0"/>
                </a:cubicBezTo>
                <a:cubicBezTo>
                  <a:pt x="4002394" y="-21814"/>
                  <a:pt x="4358662" y="2452"/>
                  <a:pt x="4539437" y="0"/>
                </a:cubicBezTo>
                <a:cubicBezTo>
                  <a:pt x="4720212" y="-2452"/>
                  <a:pt x="4936611" y="53501"/>
                  <a:pt x="5100554" y="0"/>
                </a:cubicBezTo>
                <a:cubicBezTo>
                  <a:pt x="5264497" y="-53501"/>
                  <a:pt x="5491700" y="61949"/>
                  <a:pt x="5661671" y="0"/>
                </a:cubicBezTo>
                <a:cubicBezTo>
                  <a:pt x="5831642" y="-61949"/>
                  <a:pt x="6011991" y="52939"/>
                  <a:pt x="6295733" y="0"/>
                </a:cubicBezTo>
                <a:cubicBezTo>
                  <a:pt x="6579475" y="-52939"/>
                  <a:pt x="6890841" y="9216"/>
                  <a:pt x="7294521" y="0"/>
                </a:cubicBezTo>
                <a:cubicBezTo>
                  <a:pt x="7335033" y="121725"/>
                  <a:pt x="7264100" y="250051"/>
                  <a:pt x="7294521" y="487009"/>
                </a:cubicBezTo>
                <a:cubicBezTo>
                  <a:pt x="7324942" y="723967"/>
                  <a:pt x="7228011" y="925312"/>
                  <a:pt x="7294521" y="1082242"/>
                </a:cubicBezTo>
                <a:cubicBezTo>
                  <a:pt x="7361031" y="1239172"/>
                  <a:pt x="7277730" y="1353251"/>
                  <a:pt x="7294521" y="1515139"/>
                </a:cubicBezTo>
                <a:cubicBezTo>
                  <a:pt x="7311312" y="1677027"/>
                  <a:pt x="7292829" y="1798311"/>
                  <a:pt x="7294521" y="2002148"/>
                </a:cubicBezTo>
                <a:cubicBezTo>
                  <a:pt x="7296213" y="2205985"/>
                  <a:pt x="7287835" y="2483064"/>
                  <a:pt x="7294521" y="2651493"/>
                </a:cubicBezTo>
                <a:cubicBezTo>
                  <a:pt x="7301207" y="2819922"/>
                  <a:pt x="7289151" y="2858706"/>
                  <a:pt x="7294521" y="3030278"/>
                </a:cubicBezTo>
                <a:cubicBezTo>
                  <a:pt x="7299891" y="3201850"/>
                  <a:pt x="7277666" y="3453603"/>
                  <a:pt x="7294521" y="3571399"/>
                </a:cubicBezTo>
                <a:cubicBezTo>
                  <a:pt x="7311376" y="3689195"/>
                  <a:pt x="7287681" y="3902909"/>
                  <a:pt x="7294521" y="4058408"/>
                </a:cubicBezTo>
                <a:cubicBezTo>
                  <a:pt x="7301361" y="4213907"/>
                  <a:pt x="7258628" y="4352527"/>
                  <a:pt x="7294521" y="4545417"/>
                </a:cubicBezTo>
                <a:cubicBezTo>
                  <a:pt x="7330414" y="4738307"/>
                  <a:pt x="7272472" y="5093972"/>
                  <a:pt x="7294521" y="5411211"/>
                </a:cubicBezTo>
                <a:cubicBezTo>
                  <a:pt x="7185144" y="5446744"/>
                  <a:pt x="7066355" y="5386452"/>
                  <a:pt x="6879294" y="5411211"/>
                </a:cubicBezTo>
                <a:cubicBezTo>
                  <a:pt x="6692233" y="5435970"/>
                  <a:pt x="6595490" y="5399899"/>
                  <a:pt x="6391123" y="5411211"/>
                </a:cubicBezTo>
                <a:cubicBezTo>
                  <a:pt x="6186756" y="5422523"/>
                  <a:pt x="6140857" y="5381943"/>
                  <a:pt x="6048841" y="5411211"/>
                </a:cubicBezTo>
                <a:cubicBezTo>
                  <a:pt x="5956825" y="5440479"/>
                  <a:pt x="5745994" y="5372637"/>
                  <a:pt x="5560669" y="5411211"/>
                </a:cubicBezTo>
                <a:cubicBezTo>
                  <a:pt x="5375344" y="5449785"/>
                  <a:pt x="5071434" y="5336893"/>
                  <a:pt x="4926607" y="5411211"/>
                </a:cubicBezTo>
                <a:cubicBezTo>
                  <a:pt x="4781780" y="5485529"/>
                  <a:pt x="4549085" y="5376356"/>
                  <a:pt x="4438435" y="5411211"/>
                </a:cubicBezTo>
                <a:cubicBezTo>
                  <a:pt x="4327785" y="5446066"/>
                  <a:pt x="3933095" y="5393370"/>
                  <a:pt x="3731428" y="5411211"/>
                </a:cubicBezTo>
                <a:cubicBezTo>
                  <a:pt x="3529761" y="5429052"/>
                  <a:pt x="3220118" y="5387437"/>
                  <a:pt x="3024421" y="5411211"/>
                </a:cubicBezTo>
                <a:cubicBezTo>
                  <a:pt x="2828724" y="5434985"/>
                  <a:pt x="2784609" y="5401066"/>
                  <a:pt x="2609194" y="5411211"/>
                </a:cubicBezTo>
                <a:cubicBezTo>
                  <a:pt x="2433779" y="5421356"/>
                  <a:pt x="2328700" y="5409956"/>
                  <a:pt x="2121022" y="5411211"/>
                </a:cubicBezTo>
                <a:cubicBezTo>
                  <a:pt x="1913344" y="5412466"/>
                  <a:pt x="1847978" y="5385292"/>
                  <a:pt x="1705796" y="5411211"/>
                </a:cubicBezTo>
                <a:cubicBezTo>
                  <a:pt x="1563614" y="5437130"/>
                  <a:pt x="1305703" y="5406671"/>
                  <a:pt x="1071733" y="5411211"/>
                </a:cubicBezTo>
                <a:cubicBezTo>
                  <a:pt x="837763" y="5415751"/>
                  <a:pt x="887044" y="5380115"/>
                  <a:pt x="729452" y="5411211"/>
                </a:cubicBezTo>
                <a:cubicBezTo>
                  <a:pt x="571860" y="5442307"/>
                  <a:pt x="283016" y="5407438"/>
                  <a:pt x="0" y="5411211"/>
                </a:cubicBezTo>
                <a:cubicBezTo>
                  <a:pt x="-26627" y="5226465"/>
                  <a:pt x="12193" y="5115392"/>
                  <a:pt x="0" y="5032426"/>
                </a:cubicBezTo>
                <a:cubicBezTo>
                  <a:pt x="-12193" y="4949460"/>
                  <a:pt x="68785" y="4707512"/>
                  <a:pt x="0" y="4383081"/>
                </a:cubicBezTo>
                <a:cubicBezTo>
                  <a:pt x="-68785" y="4058650"/>
                  <a:pt x="4838" y="4058952"/>
                  <a:pt x="0" y="3896072"/>
                </a:cubicBezTo>
                <a:cubicBezTo>
                  <a:pt x="-4838" y="3733192"/>
                  <a:pt x="35090" y="3595138"/>
                  <a:pt x="0" y="3463175"/>
                </a:cubicBezTo>
                <a:cubicBezTo>
                  <a:pt x="-35090" y="3331212"/>
                  <a:pt x="641" y="3179603"/>
                  <a:pt x="0" y="2922054"/>
                </a:cubicBezTo>
                <a:cubicBezTo>
                  <a:pt x="-641" y="2664505"/>
                  <a:pt x="73224" y="2475598"/>
                  <a:pt x="0" y="2272709"/>
                </a:cubicBezTo>
                <a:cubicBezTo>
                  <a:pt x="-73224" y="2069821"/>
                  <a:pt x="9669" y="1968168"/>
                  <a:pt x="0" y="1731588"/>
                </a:cubicBezTo>
                <a:cubicBezTo>
                  <a:pt x="-9669" y="1495008"/>
                  <a:pt x="45853" y="1401951"/>
                  <a:pt x="0" y="1082242"/>
                </a:cubicBezTo>
                <a:cubicBezTo>
                  <a:pt x="-45853" y="762533"/>
                  <a:pt x="6450" y="788787"/>
                  <a:pt x="0" y="595233"/>
                </a:cubicBezTo>
                <a:cubicBezTo>
                  <a:pt x="-6450" y="401679"/>
                  <a:pt x="27603" y="278257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8480125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8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9588-BBC9-4AE6-A914-0CC45C37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116632"/>
            <a:ext cx="8928992" cy="1325563"/>
          </a:xfrm>
        </p:spPr>
        <p:txBody>
          <a:bodyPr/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Nuevas cantidades Físicas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97185DF-A0DA-41EA-A3E1-72D54D604DFE}"/>
                  </a:ext>
                </a:extLst>
              </p:cNvPr>
              <p:cNvSpPr txBox="1"/>
              <p:nvPr/>
            </p:nvSpPr>
            <p:spPr>
              <a:xfrm>
                <a:off x="323528" y="1916832"/>
                <a:ext cx="4608512" cy="3485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Cinética: K           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2800" dirty="0">
                    <a:solidFill>
                      <a:srgbClr val="DA444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Lineal: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s-CL" sz="2800" dirty="0">
                  <a:solidFill>
                    <a:srgbClr val="DA44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L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Trabajo realizado por una fuerza constante: W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2800" dirty="0">
                    <a:solidFill>
                      <a:srgbClr val="DA444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Impulso de Fuerza: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</m:oMath>
                </a14:m>
                <a:endParaRPr lang="es-CL" sz="2800" dirty="0">
                  <a:solidFill>
                    <a:srgbClr val="DA44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97185DF-A0DA-41EA-A3E1-72D54D604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916832"/>
                <a:ext cx="4608512" cy="3485762"/>
              </a:xfrm>
              <a:prstGeom prst="rect">
                <a:avLst/>
              </a:prstGeom>
              <a:blipFill>
                <a:blip r:embed="rId2"/>
                <a:stretch>
                  <a:fillRect l="-2381" b="-40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C75340D-5CDD-4CE4-BCC2-7FBA8985C6BB}"/>
                  </a:ext>
                </a:extLst>
              </p:cNvPr>
              <p:cNvSpPr txBox="1"/>
              <p:nvPr/>
            </p:nvSpPr>
            <p:spPr>
              <a:xfrm>
                <a:off x="4572000" y="1924577"/>
                <a:ext cx="4608512" cy="3729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sSup>
                      <m:sSupPr>
                        <m:ctrlP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d>
                      <m:dPr>
                        <m:begChr m:val="["/>
                        <m:endChr m:val="]"/>
                        <m:ctrlP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</m:d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s-CL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  <m:r>
                      <a:rPr lang="es-CL" sz="2800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800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s-CL" sz="2800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  <m:r>
                      <a:rPr lang="es-CL" sz="2800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</m:t>
                    </m:r>
                    <m:d>
                      <m:dPr>
                        <m:begChr m:val="["/>
                        <m:endChr m:val="]"/>
                        <m:ctrlPr>
                          <a:rPr lang="es-CL" sz="2800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s-CL" sz="2800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s-CL" sz="2800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s-CL" sz="2800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2800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s-CL" sz="2800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s-CL" sz="2800" dirty="0">
                  <a:solidFill>
                    <a:srgbClr val="DA44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s-CL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∙∆</m:t>
                    </m:r>
                    <m:acc>
                      <m:accPr>
                        <m:chr m:val="⃗"/>
                        <m:ctrlP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s-CL" sz="28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[W]=[J]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s-CL" sz="28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  <m:r>
                      <a:rPr lang="es-CL" sz="2800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sz="2800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s-CL" sz="280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∙∆</m:t>
                    </m:r>
                    <m:r>
                      <a:rPr lang="es-CL" sz="2800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CL" sz="2800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d>
                      <m:dPr>
                        <m:begChr m:val="["/>
                        <m:endChr m:val="]"/>
                        <m:ctrlPr>
                          <a:rPr lang="es-CL" sz="2800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  <m:r>
                      <a:rPr lang="es-CL" sz="2800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s-CL" sz="2800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s-CL" sz="2800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2800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s-CL" sz="2800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s-CL" sz="28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C75340D-5CDD-4CE4-BCC2-7FBA8985C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24577"/>
                <a:ext cx="4608512" cy="3729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6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CDE4B-4FE7-4EAE-A18E-83617494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65126"/>
            <a:ext cx="7975798" cy="1325563"/>
          </a:xfrm>
        </p:spPr>
        <p:txBody>
          <a:bodyPr/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Producto escalar o Producto Punto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1F30E3A-77A7-434C-84C0-BD7FE3ECE7DD}"/>
                  </a:ext>
                </a:extLst>
              </p:cNvPr>
              <p:cNvSpPr txBox="1"/>
              <p:nvPr/>
            </p:nvSpPr>
            <p:spPr>
              <a:xfrm>
                <a:off x="395536" y="3582517"/>
                <a:ext cx="2763971" cy="782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s-CL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CL" sz="4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acc>
                      <m:r>
                        <a:rPr lang="es-CL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∙∆</m:t>
                      </m:r>
                      <m:acc>
                        <m:accPr>
                          <m:chr m:val="⃗"/>
                          <m:ctrlPr>
                            <a:rPr lang="es-CL" sz="4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1F30E3A-77A7-434C-84C0-BD7FE3EC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82517"/>
                <a:ext cx="2763971" cy="7825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A4BD59A-F252-4C48-9DB1-7A92680AC39A}"/>
                  </a:ext>
                </a:extLst>
              </p:cNvPr>
              <p:cNvSpPr txBox="1"/>
              <p:nvPr/>
            </p:nvSpPr>
            <p:spPr>
              <a:xfrm>
                <a:off x="3743908" y="1916832"/>
                <a:ext cx="5040560" cy="1379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L" sz="3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s-CL" sz="3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L" sz="3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es-CL" sz="3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begChr m:val="‖"/>
                          <m:endChr m:val="‖"/>
                          <m:ctrlPr>
                            <a:rPr lang="es-CL" sz="36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36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acc>
                            <m:accPr>
                              <m:chr m:val="⃗"/>
                              <m:ctrlPr>
                                <a:rPr lang="es-CL" sz="3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6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s-CL" sz="3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3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𝐶𝑜𝑠</m:t>
                      </m:r>
                      <m:r>
                        <a:rPr lang="es-CL" sz="3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s-CL" sz="3600" b="0" dirty="0">
                  <a:solidFill>
                    <a:srgbClr val="0000CC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3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s-CL" sz="3600" b="1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3600" b="1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</m:acc>
                      <m:r>
                        <a:rPr lang="es-CL" sz="36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∙∆</m:t>
                      </m:r>
                      <m:acc>
                        <m:accPr>
                          <m:chr m:val="⃗"/>
                          <m:ctrlPr>
                            <a:rPr lang="es-CL" sz="3600" b="1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3600" b="1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acc>
                      <m:r>
                        <a:rPr lang="es-CL" sz="36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36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r>
                        <a:rPr lang="es-CL" sz="36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∙∆</m:t>
                      </m:r>
                      <m:r>
                        <a:rPr lang="es-CL" sz="36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s-CL" sz="36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36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𝑪𝒐𝒔</m:t>
                      </m:r>
                      <m:r>
                        <a:rPr lang="es-CL" sz="36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</m:oMath>
                  </m:oMathPara>
                </a14:m>
                <a:endParaRPr lang="es-CL" sz="3600" b="1" dirty="0">
                  <a:solidFill>
                    <a:srgbClr val="0000CC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A4BD59A-F252-4C48-9DB1-7A92680AC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8" y="1916832"/>
                <a:ext cx="5040560" cy="1379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51315B5-9C6F-4E9D-A602-BE4468521D59}"/>
                  </a:ext>
                </a:extLst>
              </p:cNvPr>
              <p:cNvSpPr txBox="1"/>
              <p:nvPr/>
            </p:nvSpPr>
            <p:spPr>
              <a:xfrm>
                <a:off x="3635896" y="4354685"/>
                <a:ext cx="5328592" cy="20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4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acc>
                      <m:r>
                        <a:rPr lang="es-CL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4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4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4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s-CL" sz="4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s-CL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4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4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4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s-CL" sz="4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acc>
                      <m:r>
                        <a:rPr lang="es-CL" sz="4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4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4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4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s-CL" sz="4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s-CL" sz="4000" i="1" dirty="0">
                  <a:solidFill>
                    <a:srgbClr val="0000C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L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s-CL" sz="4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4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s-CL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=∆</m:t>
                    </m:r>
                    <m:r>
                      <a:rPr lang="es-CL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acc>
                      <m:accPr>
                        <m:chr m:val="̂"/>
                        <m:ctrlPr>
                          <a:rPr lang="es-CL" sz="4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4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s-CL" sz="4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+∆</m:t>
                    </m:r>
                    <m:r>
                      <a:rPr lang="es-CL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acc>
                      <m:accPr>
                        <m:chr m:val="̂"/>
                        <m:ctrlPr>
                          <a:rPr lang="es-CL" sz="4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4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s-CL" sz="4000" i="1" dirty="0">
                    <a:solidFill>
                      <a:srgbClr val="0000CC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s-CL" sz="4000" dirty="0">
                    <a:solidFill>
                      <a:srgbClr val="0000C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4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s-CL" sz="4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acc>
                      <m:accPr>
                        <m:chr m:val="̂"/>
                        <m:ctrlPr>
                          <a:rPr lang="es-CL" sz="4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4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s-CL" sz="4000" i="1" dirty="0">
                  <a:solidFill>
                    <a:srgbClr val="0000C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𝑾</m:t>
                      </m:r>
                      <m:r>
                        <a:rPr lang="es-CL" sz="3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3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3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s-CL" sz="3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s-CL" sz="3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s-CL" sz="3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s-CL" sz="3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3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3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s-CL" sz="3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s-CL" sz="3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s-CL" sz="3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CL" sz="3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3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3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s-CL" sz="3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sub>
                      </m:sSub>
                      <m:r>
                        <a:rPr lang="es-CL" sz="3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s-CL" sz="3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𝒛</m:t>
                      </m:r>
                    </m:oMath>
                  </m:oMathPara>
                </a14:m>
                <a:endParaRPr lang="es-CL" sz="3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51315B5-9C6F-4E9D-A602-BE4468521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354685"/>
                <a:ext cx="5328592" cy="20986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echa: doblada 6">
            <a:extLst>
              <a:ext uri="{FF2B5EF4-FFF2-40B4-BE49-F238E27FC236}">
                <a16:creationId xmlns:a16="http://schemas.microsoft.com/office/drawing/2014/main" id="{108063CA-17B9-4337-94A1-F1570C384D82}"/>
              </a:ext>
            </a:extLst>
          </p:cNvPr>
          <p:cNvSpPr/>
          <p:nvPr/>
        </p:nvSpPr>
        <p:spPr>
          <a:xfrm>
            <a:off x="1187624" y="2636912"/>
            <a:ext cx="2556284" cy="945605"/>
          </a:xfrm>
          <a:prstGeom prst="bentArrow">
            <a:avLst>
              <a:gd name="adj1" fmla="val 38814"/>
              <a:gd name="adj2" fmla="val 25000"/>
              <a:gd name="adj3" fmla="val 25000"/>
              <a:gd name="adj4" fmla="val 4375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8" name="Flecha: doblada 7">
            <a:extLst>
              <a:ext uri="{FF2B5EF4-FFF2-40B4-BE49-F238E27FC236}">
                <a16:creationId xmlns:a16="http://schemas.microsoft.com/office/drawing/2014/main" id="{F8A1ED62-6671-4436-A2A6-BCCB87CA309F}"/>
              </a:ext>
            </a:extLst>
          </p:cNvPr>
          <p:cNvSpPr/>
          <p:nvPr/>
        </p:nvSpPr>
        <p:spPr>
          <a:xfrm flipV="1">
            <a:off x="1331640" y="4778512"/>
            <a:ext cx="2268252" cy="1771697"/>
          </a:xfrm>
          <a:prstGeom prst="bentArrow">
            <a:avLst>
              <a:gd name="adj1" fmla="val 18300"/>
              <a:gd name="adj2" fmla="val 25000"/>
              <a:gd name="adj3" fmla="val 25000"/>
              <a:gd name="adj4" fmla="val 43750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CDE4B-4FE7-4EAE-A18E-83617494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823070"/>
          </a:xfrm>
        </p:spPr>
        <p:txBody>
          <a:bodyPr/>
          <a:lstStyle/>
          <a:p>
            <a:r>
              <a:rPr lang="es-CL" b="1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Producto escalar o Producto Punto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A4BD59A-F252-4C48-9DB1-7A92680AC39A}"/>
                  </a:ext>
                </a:extLst>
              </p:cNvPr>
              <p:cNvSpPr txBox="1"/>
              <p:nvPr/>
            </p:nvSpPr>
            <p:spPr>
              <a:xfrm>
                <a:off x="964759" y="980728"/>
                <a:ext cx="6055513" cy="18553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3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s-CL" sz="36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acc>
                        <m:accPr>
                          <m:chr m:val="⃗"/>
                          <m:ctrlPr>
                            <a:rPr lang="es-CL" sz="3600" b="1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3600" b="1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</m:acc>
                      <m:r>
                        <a:rPr lang="es-CL" sz="36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∙∆</m:t>
                      </m:r>
                      <m:acc>
                        <m:accPr>
                          <m:chr m:val="⃗"/>
                          <m:ctrlPr>
                            <a:rPr lang="es-CL" sz="3600" b="1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3600" b="1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e>
                      </m:acc>
                      <m:r>
                        <a:rPr lang="es-CL" sz="36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36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r>
                        <a:rPr lang="es-CL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∙∆</m:t>
                      </m:r>
                      <m:r>
                        <a:rPr lang="es-CL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s-CL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𝑪𝒐𝒔</m:t>
                      </m:r>
                      <m:r>
                        <a:rPr lang="es-CL" sz="3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</m:oMath>
                  </m:oMathPara>
                </a14:m>
                <a:endParaRPr lang="es-CL" sz="3600" b="1" dirty="0">
                  <a:solidFill>
                    <a:srgbClr val="0000CC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36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𝑾</m:t>
                      </m:r>
                      <m:r>
                        <a:rPr lang="es-CL" sz="3600" b="1" i="1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36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=</m:t>
                      </m:r>
                      <m:r>
                        <a:rPr lang="es-CL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𝑭</m:t>
                      </m:r>
                      <m:r>
                        <a:rPr lang="es-CL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𝑪𝒐𝒔</m:t>
                      </m:r>
                      <m:r>
                        <a:rPr lang="es-CL" sz="3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  <m:r>
                        <a:rPr lang="es-CL" sz="3600" b="1" i="1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∙∆</m:t>
                      </m:r>
                      <m:r>
                        <a:rPr lang="es-CL" sz="3600" b="1" i="1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</m:oMath>
                  </m:oMathPara>
                </a14:m>
                <a:endParaRPr lang="es-CL" sz="3600" b="1" dirty="0">
                  <a:solidFill>
                    <a:srgbClr val="0000CC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A4BD59A-F252-4C48-9DB1-7A92680AC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59" y="980728"/>
                <a:ext cx="6055513" cy="1855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A0D3AF-5F30-4C1E-B4E2-04F3659E0D52}"/>
              </a:ext>
            </a:extLst>
          </p:cNvPr>
          <p:cNvCxnSpPr>
            <a:cxnSpLocks/>
          </p:cNvCxnSpPr>
          <p:nvPr/>
        </p:nvCxnSpPr>
        <p:spPr>
          <a:xfrm>
            <a:off x="2278642" y="4149080"/>
            <a:ext cx="3316731" cy="144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AC344B-9D23-40F3-9611-AEA9D0264D13}"/>
              </a:ext>
            </a:extLst>
          </p:cNvPr>
          <p:cNvCxnSpPr>
            <a:cxnSpLocks/>
          </p:cNvCxnSpPr>
          <p:nvPr/>
        </p:nvCxnSpPr>
        <p:spPr>
          <a:xfrm flipV="1">
            <a:off x="2278642" y="2852936"/>
            <a:ext cx="3744416" cy="12778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8956982-31B9-4C7A-9B13-5C415E9F95A1}"/>
              </a:ext>
            </a:extLst>
          </p:cNvPr>
          <p:cNvCxnSpPr/>
          <p:nvPr/>
        </p:nvCxnSpPr>
        <p:spPr>
          <a:xfrm flipH="1">
            <a:off x="4788024" y="2836044"/>
            <a:ext cx="1224136" cy="239315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AC6B7C4-82CE-47E6-8D2C-F4C5CD215FE3}"/>
              </a:ext>
            </a:extLst>
          </p:cNvPr>
          <p:cNvCxnSpPr>
            <a:cxnSpLocks/>
          </p:cNvCxnSpPr>
          <p:nvPr/>
        </p:nvCxnSpPr>
        <p:spPr>
          <a:xfrm>
            <a:off x="2267744" y="4149080"/>
            <a:ext cx="2520280" cy="11038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A80C15B-C2EB-4C9C-9A42-DD83D872DC21}"/>
              </a:ext>
            </a:extLst>
          </p:cNvPr>
          <p:cNvCxnSpPr/>
          <p:nvPr/>
        </p:nvCxnSpPr>
        <p:spPr>
          <a:xfrm flipH="1" flipV="1">
            <a:off x="4644008" y="3284984"/>
            <a:ext cx="951365" cy="2304256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5C116CA-FE22-4E9C-8701-0DAC6106A835}"/>
              </a:ext>
            </a:extLst>
          </p:cNvPr>
          <p:cNvCxnSpPr/>
          <p:nvPr/>
        </p:nvCxnSpPr>
        <p:spPr>
          <a:xfrm flipV="1">
            <a:off x="2267744" y="3248601"/>
            <a:ext cx="2376264" cy="8289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68935BB-CEC9-45FC-A665-4A4F3B484FAE}"/>
              </a:ext>
            </a:extLst>
          </p:cNvPr>
          <p:cNvSpPr txBox="1"/>
          <p:nvPr/>
        </p:nvSpPr>
        <p:spPr>
          <a:xfrm>
            <a:off x="2987824" y="3764478"/>
            <a:ext cx="49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solidFill>
                  <a:srgbClr val="090296"/>
                </a:solidFill>
                <a:latin typeface="Symbol" panose="05050102010706020507" pitchFamily="18" charset="2"/>
              </a:rPr>
              <a:t>q</a:t>
            </a:r>
            <a:endParaRPr lang="es-CL" dirty="0">
              <a:solidFill>
                <a:srgbClr val="090296"/>
              </a:solidFill>
              <a:latin typeface="Symbol" panose="05050102010706020507" pitchFamily="18" charset="2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7AF78F2-7FE9-4ABF-BA35-C3FB1671FDCF}"/>
              </a:ext>
            </a:extLst>
          </p:cNvPr>
          <p:cNvSpPr txBox="1"/>
          <p:nvPr/>
        </p:nvSpPr>
        <p:spPr>
          <a:xfrm rot="20252828">
            <a:off x="4680515" y="2473383"/>
            <a:ext cx="766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 err="1">
                <a:solidFill>
                  <a:srgbClr val="090296"/>
                </a:solidFill>
                <a:latin typeface="Symbol" panose="05050102010706020507" pitchFamily="18" charset="2"/>
              </a:rPr>
              <a:t>D</a:t>
            </a:r>
            <a:r>
              <a:rPr lang="es-CL" sz="4000" dirty="0" err="1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s-CL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9B9040-46CF-4205-8383-6CD591EA9D9C}"/>
              </a:ext>
            </a:extLst>
          </p:cNvPr>
          <p:cNvSpPr txBox="1"/>
          <p:nvPr/>
        </p:nvSpPr>
        <p:spPr>
          <a:xfrm rot="1328542">
            <a:off x="4766789" y="5378871"/>
            <a:ext cx="556568" cy="701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solidFill>
                  <a:srgbClr val="0902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s-CL" dirty="0">
              <a:solidFill>
                <a:srgbClr val="0902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C4E0C1E-6E58-42D9-A90A-1AB43F1211DF}"/>
              </a:ext>
            </a:extLst>
          </p:cNvPr>
          <p:cNvSpPr txBox="1"/>
          <p:nvPr/>
        </p:nvSpPr>
        <p:spPr>
          <a:xfrm rot="1435643">
            <a:off x="2451514" y="4768281"/>
            <a:ext cx="212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err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s-CL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r·Cos</a:t>
            </a:r>
            <a:r>
              <a:rPr lang="es-CL" sz="3600" dirty="0" err="1">
                <a:solidFill>
                  <a:srgbClr val="FF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s-CL" sz="3600" dirty="0">
              <a:solidFill>
                <a:srgbClr val="FF0000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8DC5BF5-8CBD-440D-9D61-593EC86BAC18}"/>
              </a:ext>
            </a:extLst>
          </p:cNvPr>
          <p:cNvSpPr txBox="1"/>
          <p:nvPr/>
        </p:nvSpPr>
        <p:spPr>
          <a:xfrm rot="20413496">
            <a:off x="2399760" y="3062887"/>
            <a:ext cx="1746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F·Cos</a:t>
            </a:r>
            <a:r>
              <a:rPr lang="es-CL" sz="3600" dirty="0" err="1">
                <a:solidFill>
                  <a:srgbClr val="00B05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endParaRPr lang="es-CL" sz="3600" dirty="0">
              <a:solidFill>
                <a:srgbClr val="00B050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624D31A1-B1B8-4685-8C30-51505E9B8FFC}"/>
              </a:ext>
            </a:extLst>
          </p:cNvPr>
          <p:cNvSpPr/>
          <p:nvPr/>
        </p:nvSpPr>
        <p:spPr>
          <a:xfrm rot="2122758">
            <a:off x="2511861" y="3649302"/>
            <a:ext cx="1440000" cy="1440000"/>
          </a:xfrm>
          <a:prstGeom prst="arc">
            <a:avLst>
              <a:gd name="adj1" fmla="val 15641526"/>
              <a:gd name="adj2" fmla="val 21532238"/>
            </a:avLst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119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  <p:bldP spid="27" grpId="0"/>
      <p:bldP spid="28" grpId="0"/>
      <p:bldP spid="29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380C78B-36DC-4F94-9A1B-0E3FA524FA8B}"/>
              </a:ext>
            </a:extLst>
          </p:cNvPr>
          <p:cNvSpPr txBox="1"/>
          <p:nvPr/>
        </p:nvSpPr>
        <p:spPr>
          <a:xfrm>
            <a:off x="683568" y="548680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</a:p>
          <a:p>
            <a:pPr algn="just"/>
            <a: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bloque de 4,0[kg] desciende por un plano inclinado de 37° de pendiente, con velocidad 5,0[m/s]. Si recorre 2,8[m] a lo largo del plano, determinar:</a:t>
            </a:r>
          </a:p>
          <a:p>
            <a:pPr marL="742950" indent="-742950">
              <a:buAutoNum type="alphaUcParenR"/>
            </a:pPr>
            <a: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energía cinética del bloque.</a:t>
            </a:r>
          </a:p>
          <a:p>
            <a:pPr marL="742950" indent="-742950">
              <a:buAutoNum type="alphaUcParenR"/>
            </a:pPr>
            <a: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trabajo realizado por la Normal.</a:t>
            </a:r>
          </a:p>
          <a:p>
            <a:pPr marL="742950" indent="-742950">
              <a:buAutoNum type="alphaUcParenR"/>
            </a:pPr>
            <a: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Trabajo realizado por el Roce.</a:t>
            </a:r>
          </a:p>
          <a:p>
            <a:pPr marL="742950" indent="-742950">
              <a:buAutoNum type="alphaUcParenR"/>
            </a:pPr>
            <a: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trabajo realizado por el peso.    </a:t>
            </a:r>
            <a:endParaRPr lang="es-CL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7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3568</TotalTime>
  <Words>473</Words>
  <Application>Microsoft Office PowerPoint</Application>
  <PresentationFormat>Presentación en pantalla (4:3)</PresentationFormat>
  <Paragraphs>71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Presentación de PowerPoint</vt:lpstr>
      <vt:lpstr>  </vt:lpstr>
      <vt:lpstr>Presentación de PowerPoint</vt:lpstr>
      <vt:lpstr>Presentación de PowerPoint</vt:lpstr>
      <vt:lpstr>Nuevas cantidades Físicas Derivadas</vt:lpstr>
      <vt:lpstr>Producto escalar o Producto Punto</vt:lpstr>
      <vt:lpstr>Producto escalar o Producto Punto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9</cp:revision>
  <dcterms:created xsi:type="dcterms:W3CDTF">2020-05-24T21:31:01Z</dcterms:created>
  <dcterms:modified xsi:type="dcterms:W3CDTF">2021-09-21T12:58:34Z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