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0"/>
  </p:notesMasterIdLst>
  <p:handoutMasterIdLst>
    <p:handoutMasterId r:id="rId11"/>
  </p:handoutMasterIdLst>
  <p:sldIdLst>
    <p:sldId id="329" r:id="rId5"/>
    <p:sldId id="330" r:id="rId6"/>
    <p:sldId id="331" r:id="rId7"/>
    <p:sldId id="339" r:id="rId8"/>
    <p:sldId id="33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D6E20-100B-44C6-8A5B-45AC4B2FBB7E}" v="483" dt="2021-09-22T01:47:24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9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043D6E20-100B-44C6-8A5B-45AC4B2FBB7E}"/>
    <pc:docChg chg="undo custSel addSld delSld modSld">
      <pc:chgData name="Quintín Molina" userId="d77ce911-d3cc-4d2d-8ddf-6c9cff50dc6d" providerId="ADAL" clId="{043D6E20-100B-44C6-8A5B-45AC4B2FBB7E}" dt="2021-09-22T01:47:24.872" v="3905"/>
      <pc:docMkLst>
        <pc:docMk/>
      </pc:docMkLst>
      <pc:sldChg chg="del">
        <pc:chgData name="Quintín Molina" userId="d77ce911-d3cc-4d2d-8ddf-6c9cff50dc6d" providerId="ADAL" clId="{043D6E20-100B-44C6-8A5B-45AC4B2FBB7E}" dt="2021-09-21T19:49:38.630" v="0" actId="47"/>
        <pc:sldMkLst>
          <pc:docMk/>
          <pc:sldMk cId="734550086" sldId="317"/>
        </pc:sldMkLst>
      </pc:sldChg>
      <pc:sldChg chg="del">
        <pc:chgData name="Quintín Molina" userId="d77ce911-d3cc-4d2d-8ddf-6c9cff50dc6d" providerId="ADAL" clId="{043D6E20-100B-44C6-8A5B-45AC4B2FBB7E}" dt="2021-09-21T19:49:39.743" v="1" actId="47"/>
        <pc:sldMkLst>
          <pc:docMk/>
          <pc:sldMk cId="1211740753" sldId="318"/>
        </pc:sldMkLst>
      </pc:sldChg>
      <pc:sldChg chg="del">
        <pc:chgData name="Quintín Molina" userId="d77ce911-d3cc-4d2d-8ddf-6c9cff50dc6d" providerId="ADAL" clId="{043D6E20-100B-44C6-8A5B-45AC4B2FBB7E}" dt="2021-09-21T19:49:40.093" v="2" actId="47"/>
        <pc:sldMkLst>
          <pc:docMk/>
          <pc:sldMk cId="3670241031" sldId="323"/>
        </pc:sldMkLst>
      </pc:sldChg>
      <pc:sldChg chg="del">
        <pc:chgData name="Quintín Molina" userId="d77ce911-d3cc-4d2d-8ddf-6c9cff50dc6d" providerId="ADAL" clId="{043D6E20-100B-44C6-8A5B-45AC4B2FBB7E}" dt="2021-09-21T19:49:41.015" v="3" actId="47"/>
        <pc:sldMkLst>
          <pc:docMk/>
          <pc:sldMk cId="3608885573" sldId="325"/>
        </pc:sldMkLst>
      </pc:sldChg>
      <pc:sldChg chg="del">
        <pc:chgData name="Quintín Molina" userId="d77ce911-d3cc-4d2d-8ddf-6c9cff50dc6d" providerId="ADAL" clId="{043D6E20-100B-44C6-8A5B-45AC4B2FBB7E}" dt="2021-09-21T19:49:41.940" v="4" actId="47"/>
        <pc:sldMkLst>
          <pc:docMk/>
          <pc:sldMk cId="4185603111" sldId="326"/>
        </pc:sldMkLst>
      </pc:sldChg>
      <pc:sldChg chg="del">
        <pc:chgData name="Quintín Molina" userId="d77ce911-d3cc-4d2d-8ddf-6c9cff50dc6d" providerId="ADAL" clId="{043D6E20-100B-44C6-8A5B-45AC4B2FBB7E}" dt="2021-09-21T19:49:43.541" v="6" actId="47"/>
        <pc:sldMkLst>
          <pc:docMk/>
          <pc:sldMk cId="1731194642" sldId="327"/>
        </pc:sldMkLst>
      </pc:sldChg>
      <pc:sldChg chg="del">
        <pc:chgData name="Quintín Molina" userId="d77ce911-d3cc-4d2d-8ddf-6c9cff50dc6d" providerId="ADAL" clId="{043D6E20-100B-44C6-8A5B-45AC4B2FBB7E}" dt="2021-09-21T19:49:50.515" v="8" actId="47"/>
        <pc:sldMkLst>
          <pc:docMk/>
          <pc:sldMk cId="2527972997" sldId="328"/>
        </pc:sldMkLst>
      </pc:sldChg>
      <pc:sldChg chg="addSp modSp new mod modClrScheme modAnim chgLayout">
        <pc:chgData name="Quintín Molina" userId="d77ce911-d3cc-4d2d-8ddf-6c9cff50dc6d" providerId="ADAL" clId="{043D6E20-100B-44C6-8A5B-45AC4B2FBB7E}" dt="2021-09-22T01:33:24.145" v="3815"/>
        <pc:sldMkLst>
          <pc:docMk/>
          <pc:sldMk cId="3984544868" sldId="329"/>
        </pc:sldMkLst>
        <pc:spChg chg="add mod">
          <ac:chgData name="Quintín Molina" userId="d77ce911-d3cc-4d2d-8ddf-6c9cff50dc6d" providerId="ADAL" clId="{043D6E20-100B-44C6-8A5B-45AC4B2FBB7E}" dt="2021-09-22T01:33:09.807" v="3813" actId="1076"/>
          <ac:spMkLst>
            <pc:docMk/>
            <pc:sldMk cId="3984544868" sldId="329"/>
            <ac:spMk id="2" creationId="{12549E4E-B324-4D33-A0F1-763F66A57A35}"/>
          </ac:spMkLst>
        </pc:spChg>
        <pc:spChg chg="add mod">
          <ac:chgData name="Quintín Molina" userId="d77ce911-d3cc-4d2d-8ddf-6c9cff50dc6d" providerId="ADAL" clId="{043D6E20-100B-44C6-8A5B-45AC4B2FBB7E}" dt="2021-09-21T19:59:27.442" v="149" actId="207"/>
          <ac:spMkLst>
            <pc:docMk/>
            <pc:sldMk cId="3984544868" sldId="329"/>
            <ac:spMk id="3" creationId="{DD2A5F01-5F34-4B76-8C9F-CDAB871EEEF7}"/>
          </ac:spMkLst>
        </pc:spChg>
      </pc:sldChg>
      <pc:sldChg chg="addSp delSp modSp new mod modClrScheme modAnim chgLayout">
        <pc:chgData name="Quintín Molina" userId="d77ce911-d3cc-4d2d-8ddf-6c9cff50dc6d" providerId="ADAL" clId="{043D6E20-100B-44C6-8A5B-45AC4B2FBB7E}" dt="2021-09-22T01:37:41.009" v="3848"/>
        <pc:sldMkLst>
          <pc:docMk/>
          <pc:sldMk cId="1290711853" sldId="330"/>
        </pc:sldMkLst>
        <pc:spChg chg="add mod">
          <ac:chgData name="Quintín Molina" userId="d77ce911-d3cc-4d2d-8ddf-6c9cff50dc6d" providerId="ADAL" clId="{043D6E20-100B-44C6-8A5B-45AC4B2FBB7E}" dt="2021-09-21T20:03:42.141" v="192" actId="1035"/>
          <ac:spMkLst>
            <pc:docMk/>
            <pc:sldMk cId="1290711853" sldId="330"/>
            <ac:spMk id="2" creationId="{97F6F4F4-BC46-48E0-AF46-AEECC222E1E3}"/>
          </ac:spMkLst>
        </pc:spChg>
        <pc:spChg chg="add mod">
          <ac:chgData name="Quintín Molina" userId="d77ce911-d3cc-4d2d-8ddf-6c9cff50dc6d" providerId="ADAL" clId="{043D6E20-100B-44C6-8A5B-45AC4B2FBB7E}" dt="2021-09-21T20:21:43.785" v="1180" actId="14100"/>
          <ac:spMkLst>
            <pc:docMk/>
            <pc:sldMk cId="1290711853" sldId="330"/>
            <ac:spMk id="3" creationId="{8B2AB695-D6E6-4FF4-9C1F-AE9E6548CBD8}"/>
          </ac:spMkLst>
        </pc:spChg>
        <pc:spChg chg="add del mod">
          <ac:chgData name="Quintín Molina" userId="d77ce911-d3cc-4d2d-8ddf-6c9cff50dc6d" providerId="ADAL" clId="{043D6E20-100B-44C6-8A5B-45AC4B2FBB7E}" dt="2021-09-21T20:18:00.254" v="1050"/>
          <ac:spMkLst>
            <pc:docMk/>
            <pc:sldMk cId="1290711853" sldId="330"/>
            <ac:spMk id="4" creationId="{68CC3F19-1AD2-4460-B9B9-FBD30B5C7D87}"/>
          </ac:spMkLst>
        </pc:spChg>
        <pc:spChg chg="add mod">
          <ac:chgData name="Quintín Molina" userId="d77ce911-d3cc-4d2d-8ddf-6c9cff50dc6d" providerId="ADAL" clId="{043D6E20-100B-44C6-8A5B-45AC4B2FBB7E}" dt="2021-09-21T20:34:43.730" v="1418" actId="1037"/>
          <ac:spMkLst>
            <pc:docMk/>
            <pc:sldMk cId="1290711853" sldId="330"/>
            <ac:spMk id="7" creationId="{EF74DF5D-D7AE-4F4F-98CA-FEE9205A2CC1}"/>
          </ac:spMkLst>
        </pc:spChg>
        <pc:spChg chg="add mod">
          <ac:chgData name="Quintín Molina" userId="d77ce911-d3cc-4d2d-8ddf-6c9cff50dc6d" providerId="ADAL" clId="{043D6E20-100B-44C6-8A5B-45AC4B2FBB7E}" dt="2021-09-22T01:34:49.440" v="3826" actId="1076"/>
          <ac:spMkLst>
            <pc:docMk/>
            <pc:sldMk cId="1290711853" sldId="330"/>
            <ac:spMk id="12" creationId="{502FF92C-4082-433F-96EA-28286772AAAC}"/>
          </ac:spMkLst>
        </pc:spChg>
        <pc:spChg chg="add mod">
          <ac:chgData name="Quintín Molina" userId="d77ce911-d3cc-4d2d-8ddf-6c9cff50dc6d" providerId="ADAL" clId="{043D6E20-100B-44C6-8A5B-45AC4B2FBB7E}" dt="2021-09-21T20:36:28.096" v="1524" actId="1037"/>
          <ac:spMkLst>
            <pc:docMk/>
            <pc:sldMk cId="1290711853" sldId="330"/>
            <ac:spMk id="22" creationId="{1A751F68-CD2D-4DB5-A23D-B4E690474F90}"/>
          </ac:spMkLst>
        </pc:spChg>
        <pc:spChg chg="add mod">
          <ac:chgData name="Quintín Molina" userId="d77ce911-d3cc-4d2d-8ddf-6c9cff50dc6d" providerId="ADAL" clId="{043D6E20-100B-44C6-8A5B-45AC4B2FBB7E}" dt="2021-09-21T20:37:36.668" v="1600" actId="1037"/>
          <ac:spMkLst>
            <pc:docMk/>
            <pc:sldMk cId="1290711853" sldId="330"/>
            <ac:spMk id="23" creationId="{86A35385-E24C-4CB1-AC3C-27D8ADE48291}"/>
          </ac:spMkLst>
        </pc:spChg>
        <pc:spChg chg="add mod">
          <ac:chgData name="Quintín Molina" userId="d77ce911-d3cc-4d2d-8ddf-6c9cff50dc6d" providerId="ADAL" clId="{043D6E20-100B-44C6-8A5B-45AC4B2FBB7E}" dt="2021-09-21T20:36:58.752" v="1557" actId="1037"/>
          <ac:spMkLst>
            <pc:docMk/>
            <pc:sldMk cId="1290711853" sldId="330"/>
            <ac:spMk id="24" creationId="{01AFDA81-1515-412D-8A63-DC8513BA5189}"/>
          </ac:spMkLst>
        </pc:spChg>
        <pc:spChg chg="add mod">
          <ac:chgData name="Quintín Molina" userId="d77ce911-d3cc-4d2d-8ddf-6c9cff50dc6d" providerId="ADAL" clId="{043D6E20-100B-44C6-8A5B-45AC4B2FBB7E}" dt="2021-09-22T01:37:20.348" v="3847" actId="207"/>
          <ac:spMkLst>
            <pc:docMk/>
            <pc:sldMk cId="1290711853" sldId="330"/>
            <ac:spMk id="25" creationId="{F445E39F-D9ED-49D3-8694-BB459A2311FF}"/>
          </ac:spMkLst>
        </pc:spChg>
        <pc:spChg chg="add mod">
          <ac:chgData name="Quintín Molina" userId="d77ce911-d3cc-4d2d-8ddf-6c9cff50dc6d" providerId="ADAL" clId="{043D6E20-100B-44C6-8A5B-45AC4B2FBB7E}" dt="2021-09-22T01:34:13.538" v="3821" actId="14100"/>
          <ac:spMkLst>
            <pc:docMk/>
            <pc:sldMk cId="1290711853" sldId="330"/>
            <ac:spMk id="26" creationId="{0CB223A4-96DD-46DF-A2E1-059D1539B122}"/>
          </ac:spMkLst>
        </pc:spChg>
        <pc:spChg chg="add mod">
          <ac:chgData name="Quintín Molina" userId="d77ce911-d3cc-4d2d-8ddf-6c9cff50dc6d" providerId="ADAL" clId="{043D6E20-100B-44C6-8A5B-45AC4B2FBB7E}" dt="2021-09-21T20:37:17.862" v="1581" actId="1038"/>
          <ac:spMkLst>
            <pc:docMk/>
            <pc:sldMk cId="1290711853" sldId="330"/>
            <ac:spMk id="27" creationId="{02718360-4B3B-44BB-9AFF-7C4428BB15AD}"/>
          </ac:spMkLst>
        </pc:spChg>
        <pc:spChg chg="add mod">
          <ac:chgData name="Quintín Molina" userId="d77ce911-d3cc-4d2d-8ddf-6c9cff50dc6d" providerId="ADAL" clId="{043D6E20-100B-44C6-8A5B-45AC4B2FBB7E}" dt="2021-09-21T20:36:01.707" v="1503" actId="207"/>
          <ac:spMkLst>
            <pc:docMk/>
            <pc:sldMk cId="1290711853" sldId="330"/>
            <ac:spMk id="29" creationId="{BF89D27C-DE19-4042-B6BE-FF257A44B391}"/>
          </ac:spMkLst>
        </pc:spChg>
        <pc:cxnChg chg="add mod">
          <ac:chgData name="Quintín Molina" userId="d77ce911-d3cc-4d2d-8ddf-6c9cff50dc6d" providerId="ADAL" clId="{043D6E20-100B-44C6-8A5B-45AC4B2FBB7E}" dt="2021-09-21T20:35:46.134" v="1493" actId="1037"/>
          <ac:cxnSpMkLst>
            <pc:docMk/>
            <pc:sldMk cId="1290711853" sldId="330"/>
            <ac:cxnSpMk id="6" creationId="{98958BCC-1FE0-40DF-82AC-2586AC0D4EA4}"/>
          </ac:cxnSpMkLst>
        </pc:cxnChg>
        <pc:cxnChg chg="add mod">
          <ac:chgData name="Quintín Molina" userId="d77ce911-d3cc-4d2d-8ddf-6c9cff50dc6d" providerId="ADAL" clId="{043D6E20-100B-44C6-8A5B-45AC4B2FBB7E}" dt="2021-09-21T20:36:17.832" v="1518" actId="1035"/>
          <ac:cxnSpMkLst>
            <pc:docMk/>
            <pc:sldMk cId="1290711853" sldId="330"/>
            <ac:cxnSpMk id="9" creationId="{01B591EA-4EC8-4E3A-BEF8-15F529023858}"/>
          </ac:cxnSpMkLst>
        </pc:cxnChg>
        <pc:cxnChg chg="add mod">
          <ac:chgData name="Quintín Molina" userId="d77ce911-d3cc-4d2d-8ddf-6c9cff50dc6d" providerId="ADAL" clId="{043D6E20-100B-44C6-8A5B-45AC4B2FBB7E}" dt="2021-09-21T20:36:22.487" v="1523" actId="1036"/>
          <ac:cxnSpMkLst>
            <pc:docMk/>
            <pc:sldMk cId="1290711853" sldId="330"/>
            <ac:cxnSpMk id="10" creationId="{B76EAABE-BC88-4F98-B09D-33D26256FEED}"/>
          </ac:cxnSpMkLst>
        </pc:cxnChg>
        <pc:cxnChg chg="add mod">
          <ac:chgData name="Quintín Molina" userId="d77ce911-d3cc-4d2d-8ddf-6c9cff50dc6d" providerId="ADAL" clId="{043D6E20-100B-44C6-8A5B-45AC4B2FBB7E}" dt="2021-09-21T20:09:37.713" v="429" actId="1036"/>
          <ac:cxnSpMkLst>
            <pc:docMk/>
            <pc:sldMk cId="1290711853" sldId="330"/>
            <ac:cxnSpMk id="11" creationId="{FDA9F743-6DA5-45B9-BAA3-4975D124C7FD}"/>
          </ac:cxnSpMkLst>
        </pc:cxnChg>
        <pc:cxnChg chg="add del mod">
          <ac:chgData name="Quintín Molina" userId="d77ce911-d3cc-4d2d-8ddf-6c9cff50dc6d" providerId="ADAL" clId="{043D6E20-100B-44C6-8A5B-45AC4B2FBB7E}" dt="2021-09-21T20:19:26.819" v="1150" actId="21"/>
          <ac:cxnSpMkLst>
            <pc:docMk/>
            <pc:sldMk cId="1290711853" sldId="330"/>
            <ac:cxnSpMk id="13" creationId="{9653F8B4-4682-41B8-85F7-8F7401972C58}"/>
          </ac:cxnSpMkLst>
        </pc:cxnChg>
        <pc:cxnChg chg="add mod">
          <ac:chgData name="Quintín Molina" userId="d77ce911-d3cc-4d2d-8ddf-6c9cff50dc6d" providerId="ADAL" clId="{043D6E20-100B-44C6-8A5B-45AC4B2FBB7E}" dt="2021-09-22T01:35:11.437" v="3830" actId="1076"/>
          <ac:cxnSpMkLst>
            <pc:docMk/>
            <pc:sldMk cId="1290711853" sldId="330"/>
            <ac:cxnSpMk id="15" creationId="{5D903042-4DA9-4C43-89F6-4B3E97864DC6}"/>
          </ac:cxnSpMkLst>
        </pc:cxnChg>
        <pc:cxnChg chg="add del mod">
          <ac:chgData name="Quintín Molina" userId="d77ce911-d3cc-4d2d-8ddf-6c9cff50dc6d" providerId="ADAL" clId="{043D6E20-100B-44C6-8A5B-45AC4B2FBB7E}" dt="2021-09-21T20:10:39.322" v="537"/>
          <ac:cxnSpMkLst>
            <pc:docMk/>
            <pc:sldMk cId="1290711853" sldId="330"/>
            <ac:cxnSpMk id="16" creationId="{5DBDD623-DEAF-440B-AFAA-2B9F5A903156}"/>
          </ac:cxnSpMkLst>
        </pc:cxnChg>
        <pc:cxnChg chg="add mod">
          <ac:chgData name="Quintín Molina" userId="d77ce911-d3cc-4d2d-8ddf-6c9cff50dc6d" providerId="ADAL" clId="{043D6E20-100B-44C6-8A5B-45AC4B2FBB7E}" dt="2021-09-21T20:34:17.659" v="1393" actId="1037"/>
          <ac:cxnSpMkLst>
            <pc:docMk/>
            <pc:sldMk cId="1290711853" sldId="330"/>
            <ac:cxnSpMk id="18" creationId="{57C17AE5-8F7F-4634-A55D-D0098D00B40F}"/>
          </ac:cxnSpMkLst>
        </pc:cxnChg>
        <pc:cxnChg chg="add del mod">
          <ac:chgData name="Quintín Molina" userId="d77ce911-d3cc-4d2d-8ddf-6c9cff50dc6d" providerId="ADAL" clId="{043D6E20-100B-44C6-8A5B-45AC4B2FBB7E}" dt="2021-09-21T20:12:28.666" v="660"/>
          <ac:cxnSpMkLst>
            <pc:docMk/>
            <pc:sldMk cId="1290711853" sldId="330"/>
            <ac:cxnSpMk id="19" creationId="{28C0D4A5-DDAC-4C33-B077-FFA0C7C49C68}"/>
          </ac:cxnSpMkLst>
        </pc:cxnChg>
        <pc:cxnChg chg="add mod">
          <ac:chgData name="Quintín Molina" userId="d77ce911-d3cc-4d2d-8ddf-6c9cff50dc6d" providerId="ADAL" clId="{043D6E20-100B-44C6-8A5B-45AC4B2FBB7E}" dt="2021-09-21T20:36:38.750" v="1534" actId="1037"/>
          <ac:cxnSpMkLst>
            <pc:docMk/>
            <pc:sldMk cId="1290711853" sldId="330"/>
            <ac:cxnSpMk id="20" creationId="{CD380734-A7EC-400F-B458-F59DCFAF9227}"/>
          </ac:cxnSpMkLst>
        </pc:cxnChg>
        <pc:cxnChg chg="add mod">
          <ac:chgData name="Quintín Molina" userId="d77ce911-d3cc-4d2d-8ddf-6c9cff50dc6d" providerId="ADAL" clId="{043D6E20-100B-44C6-8A5B-45AC4B2FBB7E}" dt="2021-09-21T20:37:01.710" v="1559" actId="1037"/>
          <ac:cxnSpMkLst>
            <pc:docMk/>
            <pc:sldMk cId="1290711853" sldId="330"/>
            <ac:cxnSpMk id="21" creationId="{E6677DC5-C001-4B45-BF37-A46795E3A7D4}"/>
          </ac:cxnSpMkLst>
        </pc:cxnChg>
        <pc:cxnChg chg="add mod">
          <ac:chgData name="Quintín Molina" userId="d77ce911-d3cc-4d2d-8ddf-6c9cff50dc6d" providerId="ADAL" clId="{043D6E20-100B-44C6-8A5B-45AC4B2FBB7E}" dt="2021-09-21T20:35:34.835" v="1489" actId="1037"/>
          <ac:cxnSpMkLst>
            <pc:docMk/>
            <pc:sldMk cId="1290711853" sldId="330"/>
            <ac:cxnSpMk id="28" creationId="{C19EE7B9-16E1-44A7-B73B-3234F9589C78}"/>
          </ac:cxnSpMkLst>
        </pc:cxnChg>
      </pc:sldChg>
      <pc:sldChg chg="del">
        <pc:chgData name="Quintín Molina" userId="d77ce911-d3cc-4d2d-8ddf-6c9cff50dc6d" providerId="ADAL" clId="{043D6E20-100B-44C6-8A5B-45AC4B2FBB7E}" dt="2021-09-21T19:49:42.692" v="5" actId="47"/>
        <pc:sldMkLst>
          <pc:docMk/>
          <pc:sldMk cId="290203433" sldId="331"/>
        </pc:sldMkLst>
      </pc:sldChg>
      <pc:sldChg chg="addSp modSp new mod modAnim">
        <pc:chgData name="Quintín Molina" userId="d77ce911-d3cc-4d2d-8ddf-6c9cff50dc6d" providerId="ADAL" clId="{043D6E20-100B-44C6-8A5B-45AC4B2FBB7E}" dt="2021-09-22T01:47:24.872" v="3905"/>
        <pc:sldMkLst>
          <pc:docMk/>
          <pc:sldMk cId="2163457164" sldId="331"/>
        </pc:sldMkLst>
        <pc:spChg chg="add mod">
          <ac:chgData name="Quintín Molina" userId="d77ce911-d3cc-4d2d-8ddf-6c9cff50dc6d" providerId="ADAL" clId="{043D6E20-100B-44C6-8A5B-45AC4B2FBB7E}" dt="2021-09-22T01:45:43.361" v="3898" actId="6549"/>
          <ac:spMkLst>
            <pc:docMk/>
            <pc:sldMk cId="2163457164" sldId="331"/>
            <ac:spMk id="2" creationId="{230B6ECF-749F-49A0-B527-404608B0E708}"/>
          </ac:spMkLst>
        </pc:spChg>
        <pc:spChg chg="add mod">
          <ac:chgData name="Quintín Molina" userId="d77ce911-d3cc-4d2d-8ddf-6c9cff50dc6d" providerId="ADAL" clId="{043D6E20-100B-44C6-8A5B-45AC4B2FBB7E}" dt="2021-09-21T21:12:53.168" v="2110" actId="1037"/>
          <ac:spMkLst>
            <pc:docMk/>
            <pc:sldMk cId="2163457164" sldId="331"/>
            <ac:spMk id="3" creationId="{E1DF5B32-8E67-4467-9F40-3FCE1D17D467}"/>
          </ac:spMkLst>
        </pc:spChg>
        <pc:spChg chg="add mod">
          <ac:chgData name="Quintín Molina" userId="d77ce911-d3cc-4d2d-8ddf-6c9cff50dc6d" providerId="ADAL" clId="{043D6E20-100B-44C6-8A5B-45AC4B2FBB7E}" dt="2021-09-21T21:14:25.450" v="2126" actId="207"/>
          <ac:spMkLst>
            <pc:docMk/>
            <pc:sldMk cId="2163457164" sldId="331"/>
            <ac:spMk id="6" creationId="{761FC15D-FBAB-4E6B-A2E7-337CB46DAF4D}"/>
          </ac:spMkLst>
        </pc:spChg>
        <pc:spChg chg="add mod">
          <ac:chgData name="Quintín Molina" userId="d77ce911-d3cc-4d2d-8ddf-6c9cff50dc6d" providerId="ADAL" clId="{043D6E20-100B-44C6-8A5B-45AC4B2FBB7E}" dt="2021-09-21T21:18:33.374" v="2303" actId="1038"/>
          <ac:spMkLst>
            <pc:docMk/>
            <pc:sldMk cId="2163457164" sldId="331"/>
            <ac:spMk id="9" creationId="{2FFFB132-0038-428D-9FDC-6A34C9DE2931}"/>
          </ac:spMkLst>
        </pc:spChg>
        <pc:spChg chg="add mod">
          <ac:chgData name="Quintín Molina" userId="d77ce911-d3cc-4d2d-8ddf-6c9cff50dc6d" providerId="ADAL" clId="{043D6E20-100B-44C6-8A5B-45AC4B2FBB7E}" dt="2021-09-22T01:38:26.286" v="3856" actId="1076"/>
          <ac:spMkLst>
            <pc:docMk/>
            <pc:sldMk cId="2163457164" sldId="331"/>
            <ac:spMk id="10" creationId="{6B1C5590-9832-4F02-856C-6C481326A898}"/>
          </ac:spMkLst>
        </pc:spChg>
        <pc:spChg chg="add mod">
          <ac:chgData name="Quintín Molina" userId="d77ce911-d3cc-4d2d-8ddf-6c9cff50dc6d" providerId="ADAL" clId="{043D6E20-100B-44C6-8A5B-45AC4B2FBB7E}" dt="2021-09-21T21:19:43.629" v="2331" actId="14100"/>
          <ac:spMkLst>
            <pc:docMk/>
            <pc:sldMk cId="2163457164" sldId="331"/>
            <ac:spMk id="11" creationId="{D601399B-1993-4AE6-B940-2397B8164996}"/>
          </ac:spMkLst>
        </pc:spChg>
        <pc:spChg chg="add mod">
          <ac:chgData name="Quintín Molina" userId="d77ce911-d3cc-4d2d-8ddf-6c9cff50dc6d" providerId="ADAL" clId="{043D6E20-100B-44C6-8A5B-45AC4B2FBB7E}" dt="2021-09-21T21:20:18.316" v="2357" actId="1038"/>
          <ac:spMkLst>
            <pc:docMk/>
            <pc:sldMk cId="2163457164" sldId="331"/>
            <ac:spMk id="12" creationId="{3B01EAF7-B0E2-4942-832C-6BAF0592C44D}"/>
          </ac:spMkLst>
        </pc:spChg>
        <pc:spChg chg="add mod">
          <ac:chgData name="Quintín Molina" userId="d77ce911-d3cc-4d2d-8ddf-6c9cff50dc6d" providerId="ADAL" clId="{043D6E20-100B-44C6-8A5B-45AC4B2FBB7E}" dt="2021-09-21T21:20:46.206" v="2395" actId="1038"/>
          <ac:spMkLst>
            <pc:docMk/>
            <pc:sldMk cId="2163457164" sldId="331"/>
            <ac:spMk id="13" creationId="{EE3DA7BF-1520-4B2C-9EC7-BE91DE680289}"/>
          </ac:spMkLst>
        </pc:spChg>
        <pc:spChg chg="add mod">
          <ac:chgData name="Quintín Molina" userId="d77ce911-d3cc-4d2d-8ddf-6c9cff50dc6d" providerId="ADAL" clId="{043D6E20-100B-44C6-8A5B-45AC4B2FBB7E}" dt="2021-09-22T01:39:01.724" v="3867" actId="1035"/>
          <ac:spMkLst>
            <pc:docMk/>
            <pc:sldMk cId="2163457164" sldId="331"/>
            <ac:spMk id="17" creationId="{EF0D1D48-FB8C-4D16-A1CC-EA1E1381D846}"/>
          </ac:spMkLst>
        </pc:spChg>
        <pc:spChg chg="add mod">
          <ac:chgData name="Quintín Molina" userId="d77ce911-d3cc-4d2d-8ddf-6c9cff50dc6d" providerId="ADAL" clId="{043D6E20-100B-44C6-8A5B-45AC4B2FBB7E}" dt="2021-09-22T01:39:21.513" v="3872" actId="14100"/>
          <ac:spMkLst>
            <pc:docMk/>
            <pc:sldMk cId="2163457164" sldId="331"/>
            <ac:spMk id="21" creationId="{CE80B5CE-8B03-40AF-9197-1AC01D95E767}"/>
          </ac:spMkLst>
        </pc:spChg>
        <pc:spChg chg="add mod">
          <ac:chgData name="Quintín Molina" userId="d77ce911-d3cc-4d2d-8ddf-6c9cff50dc6d" providerId="ADAL" clId="{043D6E20-100B-44C6-8A5B-45AC4B2FBB7E}" dt="2021-09-22T01:39:31.450" v="3874" actId="1038"/>
          <ac:spMkLst>
            <pc:docMk/>
            <pc:sldMk cId="2163457164" sldId="331"/>
            <ac:spMk id="22" creationId="{17B59C27-D3DF-4F9A-9423-7D2949066303}"/>
          </ac:spMkLst>
        </pc:spChg>
        <pc:cxnChg chg="add mod">
          <ac:chgData name="Quintín Molina" userId="d77ce911-d3cc-4d2d-8ddf-6c9cff50dc6d" providerId="ADAL" clId="{043D6E20-100B-44C6-8A5B-45AC4B2FBB7E}" dt="2021-09-21T21:18:57.981" v="2305" actId="1582"/>
          <ac:cxnSpMkLst>
            <pc:docMk/>
            <pc:sldMk cId="2163457164" sldId="331"/>
            <ac:cxnSpMk id="5" creationId="{F04FA20E-5678-4477-AF2B-A9DBEA09D6CE}"/>
          </ac:cxnSpMkLst>
        </pc:cxnChg>
        <pc:cxnChg chg="add mod">
          <ac:chgData name="Quintín Molina" userId="d77ce911-d3cc-4d2d-8ddf-6c9cff50dc6d" providerId="ADAL" clId="{043D6E20-100B-44C6-8A5B-45AC4B2FBB7E}" dt="2021-09-21T21:15:28.309" v="2131" actId="14100"/>
          <ac:cxnSpMkLst>
            <pc:docMk/>
            <pc:sldMk cId="2163457164" sldId="331"/>
            <ac:cxnSpMk id="8" creationId="{9C8703CC-A7B3-4E9D-8B16-F98D93DDBD4F}"/>
          </ac:cxnSpMkLst>
        </pc:cxnChg>
        <pc:cxnChg chg="add mod">
          <ac:chgData name="Quintín Molina" userId="d77ce911-d3cc-4d2d-8ddf-6c9cff50dc6d" providerId="ADAL" clId="{043D6E20-100B-44C6-8A5B-45AC4B2FBB7E}" dt="2021-09-21T21:21:32.540" v="2514" actId="14100"/>
          <ac:cxnSpMkLst>
            <pc:docMk/>
            <pc:sldMk cId="2163457164" sldId="331"/>
            <ac:cxnSpMk id="15" creationId="{EF854B23-C1E3-4B37-A540-DEC049EA3AE4}"/>
          </ac:cxnSpMkLst>
        </pc:cxnChg>
        <pc:cxnChg chg="add mod">
          <ac:chgData name="Quintín Molina" userId="d77ce911-d3cc-4d2d-8ddf-6c9cff50dc6d" providerId="ADAL" clId="{043D6E20-100B-44C6-8A5B-45AC4B2FBB7E}" dt="2021-09-22T01:39:25.948" v="3873" actId="1037"/>
          <ac:cxnSpMkLst>
            <pc:docMk/>
            <pc:sldMk cId="2163457164" sldId="331"/>
            <ac:cxnSpMk id="18" creationId="{C46F6649-423A-4DD5-ADD6-0ADFD809A8D9}"/>
          </ac:cxnSpMkLst>
        </pc:cxnChg>
      </pc:sldChg>
      <pc:sldChg chg="addSp modSp new mod modAnim">
        <pc:chgData name="Quintín Molina" userId="d77ce911-d3cc-4d2d-8ddf-6c9cff50dc6d" providerId="ADAL" clId="{043D6E20-100B-44C6-8A5B-45AC4B2FBB7E}" dt="2021-09-22T01:41:08.479" v="3888"/>
        <pc:sldMkLst>
          <pc:docMk/>
          <pc:sldMk cId="400887195" sldId="332"/>
        </pc:sldMkLst>
        <pc:spChg chg="add mod">
          <ac:chgData name="Quintín Molina" userId="d77ce911-d3cc-4d2d-8ddf-6c9cff50dc6d" providerId="ADAL" clId="{043D6E20-100B-44C6-8A5B-45AC4B2FBB7E}" dt="2021-09-21T21:50:59.430" v="3806" actId="20577"/>
          <ac:spMkLst>
            <pc:docMk/>
            <pc:sldMk cId="400887195" sldId="332"/>
            <ac:spMk id="2" creationId="{D0BD5DC2-6D41-4014-AAD2-24771F7B65F6}"/>
          </ac:spMkLst>
        </pc:spChg>
      </pc:sldChg>
      <pc:sldChg chg="new del">
        <pc:chgData name="Quintín Molina" userId="d77ce911-d3cc-4d2d-8ddf-6c9cff50dc6d" providerId="ADAL" clId="{043D6E20-100B-44C6-8A5B-45AC4B2FBB7E}" dt="2021-09-21T21:51:06.776" v="3807" actId="47"/>
        <pc:sldMkLst>
          <pc:docMk/>
          <pc:sldMk cId="2194866431" sldId="333"/>
        </pc:sldMkLst>
      </pc:sldChg>
      <pc:sldChg chg="new del">
        <pc:chgData name="Quintín Molina" userId="d77ce911-d3cc-4d2d-8ddf-6c9cff50dc6d" providerId="ADAL" clId="{043D6E20-100B-44C6-8A5B-45AC4B2FBB7E}" dt="2021-09-21T21:51:07.410" v="3808" actId="47"/>
        <pc:sldMkLst>
          <pc:docMk/>
          <pc:sldMk cId="3117638388" sldId="334"/>
        </pc:sldMkLst>
      </pc:sldChg>
      <pc:sldChg chg="new del">
        <pc:chgData name="Quintín Molina" userId="d77ce911-d3cc-4d2d-8ddf-6c9cff50dc6d" providerId="ADAL" clId="{043D6E20-100B-44C6-8A5B-45AC4B2FBB7E}" dt="2021-09-21T21:51:09.413" v="3809" actId="47"/>
        <pc:sldMkLst>
          <pc:docMk/>
          <pc:sldMk cId="2450473423" sldId="335"/>
        </pc:sldMkLst>
      </pc:sldChg>
      <pc:sldChg chg="new del">
        <pc:chgData name="Quintín Molina" userId="d77ce911-d3cc-4d2d-8ddf-6c9cff50dc6d" providerId="ADAL" clId="{043D6E20-100B-44C6-8A5B-45AC4B2FBB7E}" dt="2021-09-21T21:51:10.230" v="3810" actId="47"/>
        <pc:sldMkLst>
          <pc:docMk/>
          <pc:sldMk cId="1647178844" sldId="336"/>
        </pc:sldMkLst>
      </pc:sldChg>
      <pc:sldChg chg="new del">
        <pc:chgData name="Quintín Molina" userId="d77ce911-d3cc-4d2d-8ddf-6c9cff50dc6d" providerId="ADAL" clId="{043D6E20-100B-44C6-8A5B-45AC4B2FBB7E}" dt="2021-09-21T21:51:11.047" v="3811" actId="47"/>
        <pc:sldMkLst>
          <pc:docMk/>
          <pc:sldMk cId="2147080772" sldId="337"/>
        </pc:sldMkLst>
      </pc:sldChg>
      <pc:sldChg chg="new del">
        <pc:chgData name="Quintín Molina" userId="d77ce911-d3cc-4d2d-8ddf-6c9cff50dc6d" providerId="ADAL" clId="{043D6E20-100B-44C6-8A5B-45AC4B2FBB7E}" dt="2021-09-21T21:51:12.866" v="3812" actId="47"/>
        <pc:sldMkLst>
          <pc:docMk/>
          <pc:sldMk cId="84925382" sldId="338"/>
        </pc:sldMkLst>
      </pc:sldChg>
      <pc:sldChg chg="addSp modSp add mod modAnim">
        <pc:chgData name="Quintín Molina" userId="d77ce911-d3cc-4d2d-8ddf-6c9cff50dc6d" providerId="ADAL" clId="{043D6E20-100B-44C6-8A5B-45AC4B2FBB7E}" dt="2021-09-22T01:39:59.845" v="3879"/>
        <pc:sldMkLst>
          <pc:docMk/>
          <pc:sldMk cId="2250775431" sldId="339"/>
        </pc:sldMkLst>
        <pc:spChg chg="mod">
          <ac:chgData name="Quintín Molina" userId="d77ce911-d3cc-4d2d-8ddf-6c9cff50dc6d" providerId="ADAL" clId="{043D6E20-100B-44C6-8A5B-45AC4B2FBB7E}" dt="2021-09-22T01:39:55.753" v="3878" actId="1076"/>
          <ac:spMkLst>
            <pc:docMk/>
            <pc:sldMk cId="2250775431" sldId="339"/>
            <ac:spMk id="2" creationId="{230B6ECF-749F-49A0-B527-404608B0E708}"/>
          </ac:spMkLst>
        </pc:spChg>
        <pc:spChg chg="mod">
          <ac:chgData name="Quintín Molina" userId="d77ce911-d3cc-4d2d-8ddf-6c9cff50dc6d" providerId="ADAL" clId="{043D6E20-100B-44C6-8A5B-45AC4B2FBB7E}" dt="2021-09-21T21:38:57.698" v="3561" actId="14100"/>
          <ac:spMkLst>
            <pc:docMk/>
            <pc:sldMk cId="2250775431" sldId="339"/>
            <ac:spMk id="13" creationId="{EE3DA7BF-1520-4B2C-9EC7-BE91DE680289}"/>
          </ac:spMkLst>
        </pc:spChg>
        <pc:spChg chg="add mod">
          <ac:chgData name="Quintín Molina" userId="d77ce911-d3cc-4d2d-8ddf-6c9cff50dc6d" providerId="ADAL" clId="{043D6E20-100B-44C6-8A5B-45AC4B2FBB7E}" dt="2021-09-21T21:38:44.874" v="3560" actId="208"/>
          <ac:spMkLst>
            <pc:docMk/>
            <pc:sldMk cId="2250775431" sldId="339"/>
            <ac:spMk id="14" creationId="{95F98545-EC87-4F6D-A614-3CB430420F74}"/>
          </ac:spMkLst>
        </pc:spChg>
        <pc:spChg chg="add mod">
          <ac:chgData name="Quintín Molina" userId="d77ce911-d3cc-4d2d-8ddf-6c9cff50dc6d" providerId="ADAL" clId="{043D6E20-100B-44C6-8A5B-45AC4B2FBB7E}" dt="2021-09-21T21:39:39.649" v="3617" actId="1036"/>
          <ac:spMkLst>
            <pc:docMk/>
            <pc:sldMk cId="2250775431" sldId="339"/>
            <ac:spMk id="23" creationId="{F680B668-16A8-42C1-A3AD-CDA49D2022EE}"/>
          </ac:spMkLst>
        </pc:spChg>
        <pc:cxnChg chg="add mod">
          <ac:chgData name="Quintín Molina" userId="d77ce911-d3cc-4d2d-8ddf-6c9cff50dc6d" providerId="ADAL" clId="{043D6E20-100B-44C6-8A5B-45AC4B2FBB7E}" dt="2021-09-21T21:37:20.392" v="3509" actId="208"/>
          <ac:cxnSpMkLst>
            <pc:docMk/>
            <pc:sldMk cId="2250775431" sldId="339"/>
            <ac:cxnSpMk id="7" creationId="{6079C1F4-7B2B-4C71-8E4F-F0B2933B8ABE}"/>
          </ac:cxnSpMkLst>
        </pc:cxnChg>
        <pc:cxnChg chg="add mod">
          <ac:chgData name="Quintín Molina" userId="d77ce911-d3cc-4d2d-8ddf-6c9cff50dc6d" providerId="ADAL" clId="{043D6E20-100B-44C6-8A5B-45AC4B2FBB7E}" dt="2021-09-21T21:37:39.187" v="3528" actId="1037"/>
          <ac:cxnSpMkLst>
            <pc:docMk/>
            <pc:sldMk cId="2250775431" sldId="339"/>
            <ac:cxnSpMk id="19" creationId="{8288CA9E-0369-4716-8B96-14E4C51F7B6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9E4E-B324-4D33-A0F1-763F66A5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1" y="404664"/>
            <a:ext cx="7886700" cy="1325563"/>
          </a:xfrm>
        </p:spPr>
        <p:txBody>
          <a:bodyPr/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del </a:t>
            </a:r>
            <a:r>
              <a:rPr lang="es-CL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Neto 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el </a:t>
            </a:r>
            <a:r>
              <a:rPr lang="es-CL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de Energía Cinética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2A5F01-5F34-4B76-8C9F-CDAB871EEEF7}"/>
                  </a:ext>
                </a:extLst>
              </p:cNvPr>
              <p:cNvSpPr txBox="1"/>
              <p:nvPr/>
            </p:nvSpPr>
            <p:spPr>
              <a:xfrm>
                <a:off x="179512" y="2492896"/>
                <a:ext cx="8568952" cy="166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𝑁𝐸𝑇𝑂</m:t>
                          </m:r>
                        </m:sub>
                      </m:sSub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𝐹𝐼𝑁𝐴𝐿</m:t>
                          </m:r>
                        </m:sub>
                      </m:sSub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𝐼𝑁𝐼𝐶𝐼𝐴𝐿</m:t>
                          </m:r>
                        </m:sub>
                      </m:sSub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D2A5F01-5F34-4B76-8C9F-CDAB871E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92896"/>
                <a:ext cx="8568952" cy="1669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F4F4-BC46-48E0-AF46-AEECC222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68" y="116632"/>
            <a:ext cx="3040665" cy="680223"/>
          </a:xfrm>
        </p:spPr>
        <p:txBody>
          <a:bodyPr>
            <a:normAutofit fontScale="90000"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AB695-D6E6-4FF4-9C1F-AE9E6548C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6333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Consideremos un cuerpo (m), con velocidad inicial  bajo la acción de una fuerza resultante constante y paralela a la velocidad inicial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8958BCC-1FE0-40DF-82AC-2586AC0D4EA4}"/>
              </a:ext>
            </a:extLst>
          </p:cNvPr>
          <p:cNvCxnSpPr/>
          <p:nvPr/>
        </p:nvCxnSpPr>
        <p:spPr>
          <a:xfrm>
            <a:off x="395536" y="5157192"/>
            <a:ext cx="365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F74DF5D-D7AE-4F4F-98CA-FEE9205A2CC1}"/>
              </a:ext>
            </a:extLst>
          </p:cNvPr>
          <p:cNvSpPr/>
          <p:nvPr/>
        </p:nvSpPr>
        <p:spPr>
          <a:xfrm>
            <a:off x="251520" y="5013176"/>
            <a:ext cx="28800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B591EA-4EC8-4E3A-BEF8-15F529023858}"/>
              </a:ext>
            </a:extLst>
          </p:cNvPr>
          <p:cNvCxnSpPr/>
          <p:nvPr/>
        </p:nvCxnSpPr>
        <p:spPr>
          <a:xfrm>
            <a:off x="395536" y="5157192"/>
            <a:ext cx="1296144" cy="0"/>
          </a:xfrm>
          <a:prstGeom prst="straightConnector1">
            <a:avLst/>
          </a:prstGeom>
          <a:ln w="38100">
            <a:solidFill>
              <a:srgbClr val="DA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6EAABE-BC88-4F98-B09D-33D26256FEED}"/>
              </a:ext>
            </a:extLst>
          </p:cNvPr>
          <p:cNvCxnSpPr/>
          <p:nvPr/>
        </p:nvCxnSpPr>
        <p:spPr>
          <a:xfrm>
            <a:off x="426515" y="5157192"/>
            <a:ext cx="885285" cy="0"/>
          </a:xfrm>
          <a:prstGeom prst="straightConnector1">
            <a:avLst/>
          </a:prstGeom>
          <a:ln w="5715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DA9F743-6DA5-45B9-BAA3-4975D124C7FD}"/>
              </a:ext>
            </a:extLst>
          </p:cNvPr>
          <p:cNvCxnSpPr/>
          <p:nvPr/>
        </p:nvCxnSpPr>
        <p:spPr>
          <a:xfrm>
            <a:off x="683568" y="6165304"/>
            <a:ext cx="365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02FF92C-4082-433F-96EA-28286772AAAC}"/>
              </a:ext>
            </a:extLst>
          </p:cNvPr>
          <p:cNvSpPr/>
          <p:nvPr/>
        </p:nvSpPr>
        <p:spPr>
          <a:xfrm>
            <a:off x="2231501" y="6021288"/>
            <a:ext cx="28800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D903042-4DA9-4C43-89F6-4B3E97864DC6}"/>
              </a:ext>
            </a:extLst>
          </p:cNvPr>
          <p:cNvCxnSpPr/>
          <p:nvPr/>
        </p:nvCxnSpPr>
        <p:spPr>
          <a:xfrm>
            <a:off x="2344694" y="6165304"/>
            <a:ext cx="1568334" cy="0"/>
          </a:xfrm>
          <a:prstGeom prst="straightConnector1">
            <a:avLst/>
          </a:prstGeom>
          <a:ln w="38100">
            <a:solidFill>
              <a:srgbClr val="DA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7C17AE5-8F7F-4634-A55D-D0098D00B40F}"/>
              </a:ext>
            </a:extLst>
          </p:cNvPr>
          <p:cNvCxnSpPr/>
          <p:nvPr/>
        </p:nvCxnSpPr>
        <p:spPr>
          <a:xfrm>
            <a:off x="395536" y="5072551"/>
            <a:ext cx="0" cy="1150113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D380734-A7EC-400F-B458-F59DCFAF9227}"/>
              </a:ext>
            </a:extLst>
          </p:cNvPr>
          <p:cNvCxnSpPr/>
          <p:nvPr/>
        </p:nvCxnSpPr>
        <p:spPr>
          <a:xfrm>
            <a:off x="2411760" y="5085184"/>
            <a:ext cx="0" cy="1150113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6677DC5-C001-4B45-BF37-A46795E3A7D4}"/>
              </a:ext>
            </a:extLst>
          </p:cNvPr>
          <p:cNvCxnSpPr/>
          <p:nvPr/>
        </p:nvCxnSpPr>
        <p:spPr>
          <a:xfrm>
            <a:off x="395536" y="5561451"/>
            <a:ext cx="2063332" cy="0"/>
          </a:xfrm>
          <a:prstGeom prst="line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A751F68-CD2D-4DB5-A23D-B4E690474F90}"/>
              </a:ext>
            </a:extLst>
          </p:cNvPr>
          <p:cNvSpPr txBox="1"/>
          <p:nvPr/>
        </p:nvSpPr>
        <p:spPr>
          <a:xfrm>
            <a:off x="1331640" y="4715851"/>
            <a:ext cx="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V₀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A35385-E24C-4CB1-AC3C-27D8ADE48291}"/>
              </a:ext>
            </a:extLst>
          </p:cNvPr>
          <p:cNvSpPr txBox="1"/>
          <p:nvPr/>
        </p:nvSpPr>
        <p:spPr>
          <a:xfrm>
            <a:off x="3347864" y="5795972"/>
            <a:ext cx="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AFDA81-1515-412D-8A63-DC8513BA5189}"/>
              </a:ext>
            </a:extLst>
          </p:cNvPr>
          <p:cNvSpPr txBox="1"/>
          <p:nvPr/>
        </p:nvSpPr>
        <p:spPr>
          <a:xfrm>
            <a:off x="1403648" y="5435932"/>
            <a:ext cx="467077" cy="400110"/>
          </a:xfrm>
          <a:prstGeom prst="rect">
            <a:avLst/>
          </a:prstGeom>
          <a:gradFill flip="none" rotWithShape="1">
            <a:gsLst>
              <a:gs pos="4600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75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s-CL" sz="2000" b="1" dirty="0" err="1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s-CL" sz="2000" b="1" dirty="0" err="1">
                <a:solidFill>
                  <a:schemeClr val="bg1"/>
                </a:solidFill>
              </a:rPr>
              <a:t>x</a:t>
            </a:r>
            <a:endParaRPr lang="es-CL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Marcador de contenido 24">
                <a:extLst>
                  <a:ext uri="{FF2B5EF4-FFF2-40B4-BE49-F238E27FC236}">
                    <a16:creationId xmlns:a16="http://schemas.microsoft.com/office/drawing/2014/main" id="{F445E39F-D9ED-49D3-8694-BB459A2311FF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519145" y="716440"/>
                <a:ext cx="4589359" cy="672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CL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𝑅𝑒𝑐𝑡𝑖𝑙𝑖𝑛𝑒𝑜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L" sz="2800" b="0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𝑁𝐸𝑇𝐴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s-C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CL" dirty="0">
                    <a:solidFill>
                      <a:srgbClr val="FF0000"/>
                    </a:solidFill>
                  </a:rPr>
                  <a:t>  (M.R.U.A.)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2∙∆</m:t>
                          </m:r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rgbClr val="0000CC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𝑁𝐸𝑇𝐴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CL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2∙∆</m:t>
                        </m:r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CL" dirty="0">
                    <a:solidFill>
                      <a:srgbClr val="0000CC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𝑁𝐸𝑇𝐴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CL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L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𝑁𝐸𝑇𝑂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Marcador de contenido 24">
                <a:extLst>
                  <a:ext uri="{FF2B5EF4-FFF2-40B4-BE49-F238E27FC236}">
                    <a16:creationId xmlns:a16="http://schemas.microsoft.com/office/drawing/2014/main" id="{F445E39F-D9ED-49D3-8694-BB459A2311F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19145" y="716440"/>
                <a:ext cx="4589359" cy="67244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0CB223A4-96DD-46DF-A2E1-059D1539B122}"/>
              </a:ext>
            </a:extLst>
          </p:cNvPr>
          <p:cNvSpPr txBox="1"/>
          <p:nvPr/>
        </p:nvSpPr>
        <p:spPr>
          <a:xfrm>
            <a:off x="748144" y="5177642"/>
            <a:ext cx="61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718360-4B3B-44BB-9AFF-7C4428BB15AD}"/>
              </a:ext>
            </a:extLst>
          </p:cNvPr>
          <p:cNvSpPr txBox="1"/>
          <p:nvPr/>
        </p:nvSpPr>
        <p:spPr>
          <a:xfrm>
            <a:off x="2584154" y="5589240"/>
            <a:ext cx="61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19EE7B9-16E1-44A7-B73B-3234F9589C78}"/>
              </a:ext>
            </a:extLst>
          </p:cNvPr>
          <p:cNvCxnSpPr>
            <a:cxnSpLocks/>
          </p:cNvCxnSpPr>
          <p:nvPr/>
        </p:nvCxnSpPr>
        <p:spPr>
          <a:xfrm>
            <a:off x="2411760" y="6165304"/>
            <a:ext cx="813277" cy="0"/>
          </a:xfrm>
          <a:prstGeom prst="straightConnector1">
            <a:avLst/>
          </a:prstGeom>
          <a:ln w="5715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89D27C-DE19-4042-B6BE-FF257A44B391}"/>
              </a:ext>
            </a:extLst>
          </p:cNvPr>
          <p:cNvSpPr txBox="1"/>
          <p:nvPr/>
        </p:nvSpPr>
        <p:spPr>
          <a:xfrm>
            <a:off x="3491880" y="4561964"/>
            <a:ext cx="46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071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2" grpId="0"/>
      <p:bldP spid="23" grpId="0"/>
      <p:bldP spid="24" grpId="0" animBg="1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0B6ECF-749F-49A0-B527-404608B0E708}"/>
              </a:ext>
            </a:extLst>
          </p:cNvPr>
          <p:cNvSpPr txBox="1"/>
          <p:nvPr/>
        </p:nvSpPr>
        <p:spPr>
          <a:xfrm>
            <a:off x="1043608" y="332656"/>
            <a:ext cx="4608512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péndulo de la figura oscila respecto a la vertical, con 30° de separación máxima de la cuerda con respecto de la vertical. Si el largo de la cuerda es de 0,80[m] y la masa del péndulo 0,60[kg] determinar :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la masa en el punto más bajo de la oscilación.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tensión de la cuerda  en el punto más bajo de la oscilación </a:t>
            </a: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E1DF5B32-8E67-4467-9F40-3FCE1D17D467}"/>
              </a:ext>
            </a:extLst>
          </p:cNvPr>
          <p:cNvSpPr/>
          <p:nvPr/>
        </p:nvSpPr>
        <p:spPr>
          <a:xfrm rot="8100000">
            <a:off x="5461601" y="1412776"/>
            <a:ext cx="3600000" cy="360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4FA20E-5678-4477-AF2B-A9DBEA09D6CE}"/>
              </a:ext>
            </a:extLst>
          </p:cNvPr>
          <p:cNvCxnSpPr/>
          <p:nvPr/>
        </p:nvCxnSpPr>
        <p:spPr>
          <a:xfrm>
            <a:off x="7236296" y="1700808"/>
            <a:ext cx="0" cy="32797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761FC15D-FBAB-4E6B-A2E7-337CB46DAF4D}"/>
              </a:ext>
            </a:extLst>
          </p:cNvPr>
          <p:cNvSpPr/>
          <p:nvPr/>
        </p:nvSpPr>
        <p:spPr>
          <a:xfrm>
            <a:off x="6156176" y="1268760"/>
            <a:ext cx="2088232" cy="432048"/>
          </a:xfrm>
          <a:prstGeom prst="rect">
            <a:avLst/>
          </a:prstGeom>
          <a:pattFill prst="horzBrick">
            <a:fgClr>
              <a:schemeClr val="accent2">
                <a:lumMod val="75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C8703CC-A7B3-4E9D-8B16-F98D93DDBD4F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7260933" y="1700808"/>
            <a:ext cx="1212819" cy="2784760"/>
          </a:xfrm>
          <a:prstGeom prst="line">
            <a:avLst/>
          </a:prstGeom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FFFB132-0038-428D-9FDC-6A34C9DE2931}"/>
              </a:ext>
            </a:extLst>
          </p:cNvPr>
          <p:cNvSpPr/>
          <p:nvPr/>
        </p:nvSpPr>
        <p:spPr>
          <a:xfrm>
            <a:off x="8423291" y="443635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B1C5590-9832-4F02-856C-6C481326A898}"/>
              </a:ext>
            </a:extLst>
          </p:cNvPr>
          <p:cNvSpPr/>
          <p:nvPr/>
        </p:nvSpPr>
        <p:spPr>
          <a:xfrm>
            <a:off x="7144004" y="4989252"/>
            <a:ext cx="180000" cy="18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01399B-1993-4AE6-B940-2397B8164996}"/>
              </a:ext>
            </a:extLst>
          </p:cNvPr>
          <p:cNvSpPr txBox="1"/>
          <p:nvPr/>
        </p:nvSpPr>
        <p:spPr>
          <a:xfrm>
            <a:off x="7188482" y="2529444"/>
            <a:ext cx="6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30°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01EAF7-B0E2-4942-832C-6BAF0592C44D}"/>
              </a:ext>
            </a:extLst>
          </p:cNvPr>
          <p:cNvSpPr txBox="1"/>
          <p:nvPr/>
        </p:nvSpPr>
        <p:spPr>
          <a:xfrm>
            <a:off x="7846466" y="2804350"/>
            <a:ext cx="82999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0,8[m]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3DA7BF-1520-4B2C-9EC7-BE91DE680289}"/>
              </a:ext>
            </a:extLst>
          </p:cNvPr>
          <p:cNvSpPr txBox="1"/>
          <p:nvPr/>
        </p:nvSpPr>
        <p:spPr>
          <a:xfrm>
            <a:off x="8062490" y="4653136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0,6[kg]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F854B23-C1E3-4B37-A540-DEC049EA3AE4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5022468"/>
            <a:ext cx="1080120" cy="35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0D1D48-FB8C-4D16-A1CC-EA1E1381D846}"/>
              </a:ext>
            </a:extLst>
          </p:cNvPr>
          <p:cNvSpPr txBox="1"/>
          <p:nvPr/>
        </p:nvSpPr>
        <p:spPr>
          <a:xfrm>
            <a:off x="6334298" y="5229200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V=?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46F6649-423A-4DD5-ADD6-0ADFD809A8D9}"/>
              </a:ext>
            </a:extLst>
          </p:cNvPr>
          <p:cNvCxnSpPr>
            <a:cxnSpLocks/>
          </p:cNvCxnSpPr>
          <p:nvPr/>
        </p:nvCxnSpPr>
        <p:spPr>
          <a:xfrm>
            <a:off x="7236296" y="4205863"/>
            <a:ext cx="0" cy="894546"/>
          </a:xfrm>
          <a:prstGeom prst="straightConnector1">
            <a:avLst/>
          </a:prstGeom>
          <a:ln w="38100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80B5CE-8B03-40AF-9197-1AC01D95E767}"/>
              </a:ext>
            </a:extLst>
          </p:cNvPr>
          <p:cNvSpPr txBox="1"/>
          <p:nvPr/>
        </p:nvSpPr>
        <p:spPr>
          <a:xfrm>
            <a:off x="7255823" y="4437112"/>
            <a:ext cx="84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T=?</a:t>
            </a: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17B59C27-D3DF-4F9A-9423-7D2949066303}"/>
              </a:ext>
            </a:extLst>
          </p:cNvPr>
          <p:cNvSpPr/>
          <p:nvPr/>
        </p:nvSpPr>
        <p:spPr>
          <a:xfrm rot="7575881">
            <a:off x="7006748" y="2488188"/>
            <a:ext cx="1008112" cy="1080120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4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/>
      <p:bldP spid="12" grpId="0"/>
      <p:bldP spid="13" grpId="0"/>
      <p:bldP spid="17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0B6ECF-749F-49A0-B527-404608B0E708}"/>
              </a:ext>
            </a:extLst>
          </p:cNvPr>
          <p:cNvSpPr txBox="1"/>
          <p:nvPr/>
        </p:nvSpPr>
        <p:spPr>
          <a:xfrm>
            <a:off x="1124474" y="306284"/>
            <a:ext cx="4608512" cy="648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4000" dirty="0">
                <a:solidFill>
                  <a:srgbClr val="0000CC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Solución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1: Cuerda formando ángulo de 30° con la vertical y masa detenida.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2: Cuerda en la vertical y masa moviéndose con velocidad V horizontal.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aplicar Teorema del Trabajo Neto y el Cambio de Energía Cinética, cuan el péndulo va del estado 1 al Estado 2.</a:t>
            </a: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E1DF5B32-8E67-4467-9F40-3FCE1D17D467}"/>
              </a:ext>
            </a:extLst>
          </p:cNvPr>
          <p:cNvSpPr/>
          <p:nvPr/>
        </p:nvSpPr>
        <p:spPr>
          <a:xfrm rot="8100000">
            <a:off x="5461601" y="1412776"/>
            <a:ext cx="3600000" cy="360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4FA20E-5678-4477-AF2B-A9DBEA09D6CE}"/>
              </a:ext>
            </a:extLst>
          </p:cNvPr>
          <p:cNvCxnSpPr/>
          <p:nvPr/>
        </p:nvCxnSpPr>
        <p:spPr>
          <a:xfrm>
            <a:off x="7236296" y="1700808"/>
            <a:ext cx="0" cy="32797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761FC15D-FBAB-4E6B-A2E7-337CB46DAF4D}"/>
              </a:ext>
            </a:extLst>
          </p:cNvPr>
          <p:cNvSpPr/>
          <p:nvPr/>
        </p:nvSpPr>
        <p:spPr>
          <a:xfrm>
            <a:off x="6156176" y="1268760"/>
            <a:ext cx="2088232" cy="432048"/>
          </a:xfrm>
          <a:prstGeom prst="rect">
            <a:avLst/>
          </a:prstGeom>
          <a:pattFill prst="horzBrick">
            <a:fgClr>
              <a:schemeClr val="accent2">
                <a:lumMod val="75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C8703CC-A7B3-4E9D-8B16-F98D93DDBD4F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7260933" y="1700808"/>
            <a:ext cx="1212819" cy="2784760"/>
          </a:xfrm>
          <a:prstGeom prst="line">
            <a:avLst/>
          </a:prstGeom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FFFB132-0038-428D-9FDC-6A34C9DE2931}"/>
              </a:ext>
            </a:extLst>
          </p:cNvPr>
          <p:cNvSpPr/>
          <p:nvPr/>
        </p:nvSpPr>
        <p:spPr>
          <a:xfrm>
            <a:off x="8423291" y="443635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B1C5590-9832-4F02-856C-6C481326A898}"/>
              </a:ext>
            </a:extLst>
          </p:cNvPr>
          <p:cNvSpPr/>
          <p:nvPr/>
        </p:nvSpPr>
        <p:spPr>
          <a:xfrm>
            <a:off x="7139780" y="4977192"/>
            <a:ext cx="180000" cy="18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01399B-1993-4AE6-B940-2397B8164996}"/>
              </a:ext>
            </a:extLst>
          </p:cNvPr>
          <p:cNvSpPr txBox="1"/>
          <p:nvPr/>
        </p:nvSpPr>
        <p:spPr>
          <a:xfrm>
            <a:off x="7188482" y="2529444"/>
            <a:ext cx="6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30°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01EAF7-B0E2-4942-832C-6BAF0592C44D}"/>
              </a:ext>
            </a:extLst>
          </p:cNvPr>
          <p:cNvSpPr txBox="1"/>
          <p:nvPr/>
        </p:nvSpPr>
        <p:spPr>
          <a:xfrm>
            <a:off x="7846466" y="2804350"/>
            <a:ext cx="82999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0,8[m]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3DA7BF-1520-4B2C-9EC7-BE91DE680289}"/>
              </a:ext>
            </a:extLst>
          </p:cNvPr>
          <p:cNvSpPr txBox="1"/>
          <p:nvPr/>
        </p:nvSpPr>
        <p:spPr>
          <a:xfrm>
            <a:off x="8350522" y="4005064"/>
            <a:ext cx="7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</a:rPr>
              <a:t>0,6[kg]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F854B23-C1E3-4B37-A540-DEC049EA3AE4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5022468"/>
            <a:ext cx="1080120" cy="35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0D1D48-FB8C-4D16-A1CC-EA1E1381D846}"/>
              </a:ext>
            </a:extLst>
          </p:cNvPr>
          <p:cNvSpPr txBox="1"/>
          <p:nvPr/>
        </p:nvSpPr>
        <p:spPr>
          <a:xfrm>
            <a:off x="6334298" y="5085184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V=?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46F6649-423A-4DD5-ADD6-0ADFD809A8D9}"/>
              </a:ext>
            </a:extLst>
          </p:cNvPr>
          <p:cNvCxnSpPr>
            <a:cxnSpLocks/>
          </p:cNvCxnSpPr>
          <p:nvPr/>
        </p:nvCxnSpPr>
        <p:spPr>
          <a:xfrm>
            <a:off x="7236296" y="4190638"/>
            <a:ext cx="0" cy="894546"/>
          </a:xfrm>
          <a:prstGeom prst="straightConnector1">
            <a:avLst/>
          </a:prstGeom>
          <a:ln w="38100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80B5CE-8B03-40AF-9197-1AC01D95E767}"/>
              </a:ext>
            </a:extLst>
          </p:cNvPr>
          <p:cNvSpPr txBox="1"/>
          <p:nvPr/>
        </p:nvSpPr>
        <p:spPr>
          <a:xfrm>
            <a:off x="7270402" y="4437112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T=?</a:t>
            </a: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17B59C27-D3DF-4F9A-9423-7D2949066303}"/>
              </a:ext>
            </a:extLst>
          </p:cNvPr>
          <p:cNvSpPr/>
          <p:nvPr/>
        </p:nvSpPr>
        <p:spPr>
          <a:xfrm rot="7575881">
            <a:off x="7033796" y="2462684"/>
            <a:ext cx="1008112" cy="1080120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79C1F4-7B2B-4C71-8E4F-F0B2933B8ABE}"/>
              </a:ext>
            </a:extLst>
          </p:cNvPr>
          <p:cNvCxnSpPr/>
          <p:nvPr/>
        </p:nvCxnSpPr>
        <p:spPr>
          <a:xfrm flipH="1">
            <a:off x="6084168" y="4520995"/>
            <a:ext cx="24919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88CA9E-0369-4716-8B96-14E4C51F7B66}"/>
              </a:ext>
            </a:extLst>
          </p:cNvPr>
          <p:cNvCxnSpPr/>
          <p:nvPr/>
        </p:nvCxnSpPr>
        <p:spPr>
          <a:xfrm flipH="1">
            <a:off x="6084168" y="5037684"/>
            <a:ext cx="24919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95F98545-EC87-4F6D-A614-3CB430420F74}"/>
              </a:ext>
            </a:extLst>
          </p:cNvPr>
          <p:cNvSpPr/>
          <p:nvPr/>
        </p:nvSpPr>
        <p:spPr>
          <a:xfrm>
            <a:off x="8570344" y="4509120"/>
            <a:ext cx="178120" cy="520446"/>
          </a:xfrm>
          <a:prstGeom prst="rightBrace">
            <a:avLst>
              <a:gd name="adj1" fmla="val 48788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680B668-16A8-42C1-A3AD-CDA49D2022EE}"/>
              </a:ext>
            </a:extLst>
          </p:cNvPr>
          <p:cNvSpPr txBox="1"/>
          <p:nvPr/>
        </p:nvSpPr>
        <p:spPr>
          <a:xfrm>
            <a:off x="8782700" y="4571836"/>
            <a:ext cx="7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507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0BD5DC2-6D41-4014-AAD2-24771F7B65F6}"/>
                  </a:ext>
                </a:extLst>
              </p:cNvPr>
              <p:cNvSpPr txBox="1"/>
              <p:nvPr/>
            </p:nvSpPr>
            <p:spPr>
              <a:xfrm>
                <a:off x="899592" y="44624"/>
                <a:ext cx="7776864" cy="673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𝑁𝐸𝑇𝑂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𝑁𝐸𝑇𝑂</m:t>
                        </m:r>
                      </m:sub>
                    </m:sSub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𝑚𝑔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L" sz="28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L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s-CL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L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2800" dirty="0">
                    <a:solidFill>
                      <a:srgbClr val="0000CC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𝑚𝑔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trike="sngStrike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800" b="0" i="1" strike="sngStrike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</a:endParaRPr>
              </a:p>
              <a:p>
                <a:endParaRPr lang="es-CL" sz="2800" dirty="0">
                  <a:solidFill>
                    <a:srgbClr val="0000CC"/>
                  </a:solidFill>
                </a:endParaRPr>
              </a:p>
              <a:p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el punto más bajo </a:t>
                </a:r>
                <a:r>
                  <a:rPr lang="es-CL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tiene aceleración centrípeta: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L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𝑔h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𝑙𝐶𝑜𝑠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30°=0,8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1−0,866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=0,8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[m]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0BD5DC2-6D41-4014-AAD2-24771F7B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624"/>
                <a:ext cx="7776864" cy="6735562"/>
              </a:xfrm>
              <a:prstGeom prst="rect">
                <a:avLst/>
              </a:prstGeom>
              <a:blipFill>
                <a:blip r:embed="rId2"/>
                <a:stretch>
                  <a:fillRect l="-1647" b="-11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3705</TotalTime>
  <Words>337</Words>
  <Application>Microsoft Office PowerPoint</Application>
  <PresentationFormat>Presentación en pantalla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Times New Roman</vt:lpstr>
      <vt:lpstr>Vladimir Script</vt:lpstr>
      <vt:lpstr>Office Theme</vt:lpstr>
      <vt:lpstr>Teorema del Trabajo Neto y el Cambio de Energía Cinética.</vt:lpstr>
      <vt:lpstr>Demostración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10</cp:revision>
  <dcterms:created xsi:type="dcterms:W3CDTF">2020-05-24T21:31:01Z</dcterms:created>
  <dcterms:modified xsi:type="dcterms:W3CDTF">2021-09-22T01:47:32Z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