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A4444"/>
    <a:srgbClr val="090296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E9F0C-293F-4CBC-A30B-A9C06A49DBFC}" v="1126" dt="2021-09-28T11:51:30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0F7E9F0C-293F-4CBC-A30B-A9C06A49DBFC}"/>
    <pc:docChg chg="undo custSel addSld modSld">
      <pc:chgData name="Quintín Molina" userId="d77ce911-d3cc-4d2d-8ddf-6c9cff50dc6d" providerId="ADAL" clId="{0F7E9F0C-293F-4CBC-A30B-A9C06A49DBFC}" dt="2021-09-28T11:51:30.103" v="9090" actId="207"/>
      <pc:docMkLst>
        <pc:docMk/>
      </pc:docMkLst>
      <pc:sldChg chg="addSp delSp modSp mod modClrScheme modAnim chgLayout">
        <pc:chgData name="Quintín Molina" userId="d77ce911-d3cc-4d2d-8ddf-6c9cff50dc6d" providerId="ADAL" clId="{0F7E9F0C-293F-4CBC-A30B-A9C06A49DBFC}" dt="2021-09-27T23:44:56.623" v="9004"/>
        <pc:sldMkLst>
          <pc:docMk/>
          <pc:sldMk cId="3250081668" sldId="256"/>
        </pc:sldMkLst>
        <pc:spChg chg="add mod">
          <ac:chgData name="Quintín Molina" userId="d77ce911-d3cc-4d2d-8ddf-6c9cff50dc6d" providerId="ADAL" clId="{0F7E9F0C-293F-4CBC-A30B-A9C06A49DBFC}" dt="2021-09-27T15:18:40.719" v="62" actId="20577"/>
          <ac:spMkLst>
            <pc:docMk/>
            <pc:sldMk cId="3250081668" sldId="256"/>
            <ac:spMk id="2" creationId="{24AA738F-724A-4479-BE17-ED99B0CD9A06}"/>
          </ac:spMkLst>
        </pc:spChg>
        <pc:spChg chg="add mod">
          <ac:chgData name="Quintín Molina" userId="d77ce911-d3cc-4d2d-8ddf-6c9cff50dc6d" providerId="ADAL" clId="{0F7E9F0C-293F-4CBC-A30B-A9C06A49DBFC}" dt="2021-09-27T15:28:08.349" v="453" actId="20577"/>
          <ac:spMkLst>
            <pc:docMk/>
            <pc:sldMk cId="3250081668" sldId="256"/>
            <ac:spMk id="3" creationId="{929BF48D-260A-419A-BDE0-BFB3F5CBD0FD}"/>
          </ac:spMkLst>
        </pc:spChg>
        <pc:spChg chg="add mod">
          <ac:chgData name="Quintín Molina" userId="d77ce911-d3cc-4d2d-8ddf-6c9cff50dc6d" providerId="ADAL" clId="{0F7E9F0C-293F-4CBC-A30B-A9C06A49DBFC}" dt="2021-09-27T19:03:08.704" v="3565" actId="208"/>
          <ac:spMkLst>
            <pc:docMk/>
            <pc:sldMk cId="3250081668" sldId="256"/>
            <ac:spMk id="4" creationId="{0BE92C56-2BCF-465C-95D8-007E41B71B19}"/>
          </ac:spMkLst>
        </pc:spChg>
        <pc:spChg chg="add mod">
          <ac:chgData name="Quintín Molina" userId="d77ce911-d3cc-4d2d-8ddf-6c9cff50dc6d" providerId="ADAL" clId="{0F7E9F0C-293F-4CBC-A30B-A9C06A49DBFC}" dt="2021-09-27T15:54:33.833" v="843" actId="14100"/>
          <ac:spMkLst>
            <pc:docMk/>
            <pc:sldMk cId="3250081668" sldId="256"/>
            <ac:spMk id="7" creationId="{F5383FFD-F289-44F8-9F98-B32A28D89A0E}"/>
          </ac:spMkLst>
        </pc:spChg>
        <pc:spChg chg="add mod">
          <ac:chgData name="Quintín Molina" userId="d77ce911-d3cc-4d2d-8ddf-6c9cff50dc6d" providerId="ADAL" clId="{0F7E9F0C-293F-4CBC-A30B-A9C06A49DBFC}" dt="2021-09-27T15:54:47.134" v="889" actId="1035"/>
          <ac:spMkLst>
            <pc:docMk/>
            <pc:sldMk cId="3250081668" sldId="256"/>
            <ac:spMk id="16" creationId="{0A219A3B-C629-4B37-AC3F-56AE1ADB1231}"/>
          </ac:spMkLst>
        </pc:spChg>
        <pc:spChg chg="add mod">
          <ac:chgData name="Quintín Molina" userId="d77ce911-d3cc-4d2d-8ddf-6c9cff50dc6d" providerId="ADAL" clId="{0F7E9F0C-293F-4CBC-A30B-A9C06A49DBFC}" dt="2021-09-27T15:56:00.610" v="991" actId="1038"/>
          <ac:spMkLst>
            <pc:docMk/>
            <pc:sldMk cId="3250081668" sldId="256"/>
            <ac:spMk id="17" creationId="{D0E6E8BD-8834-478F-8C0C-86BFC0A13FD5}"/>
          </ac:spMkLst>
        </pc:spChg>
        <pc:spChg chg="add mod">
          <ac:chgData name="Quintín Molina" userId="d77ce911-d3cc-4d2d-8ddf-6c9cff50dc6d" providerId="ADAL" clId="{0F7E9F0C-293F-4CBC-A30B-A9C06A49DBFC}" dt="2021-09-27T15:56:24.445" v="1006" actId="1036"/>
          <ac:spMkLst>
            <pc:docMk/>
            <pc:sldMk cId="3250081668" sldId="256"/>
            <ac:spMk id="18" creationId="{33E15705-F85E-4161-8EDF-284A58C692E8}"/>
          </ac:spMkLst>
        </pc:spChg>
        <pc:spChg chg="add mod">
          <ac:chgData name="Quintín Molina" userId="d77ce911-d3cc-4d2d-8ddf-6c9cff50dc6d" providerId="ADAL" clId="{0F7E9F0C-293F-4CBC-A30B-A9C06A49DBFC}" dt="2021-09-27T15:57:11.330" v="1058" actId="14100"/>
          <ac:spMkLst>
            <pc:docMk/>
            <pc:sldMk cId="3250081668" sldId="256"/>
            <ac:spMk id="19" creationId="{7640A92C-F6C9-4903-9C4F-CAEB867E90CA}"/>
          </ac:spMkLst>
        </pc:spChg>
        <pc:spChg chg="add mod">
          <ac:chgData name="Quintín Molina" userId="d77ce911-d3cc-4d2d-8ddf-6c9cff50dc6d" providerId="ADAL" clId="{0F7E9F0C-293F-4CBC-A30B-A9C06A49DBFC}" dt="2021-09-27T15:57:22.602" v="1104" actId="1038"/>
          <ac:spMkLst>
            <pc:docMk/>
            <pc:sldMk cId="3250081668" sldId="256"/>
            <ac:spMk id="20" creationId="{3346D3D3-6D2A-4C29-B5DB-89FBE8F69BE6}"/>
          </ac:spMkLst>
        </pc:spChg>
        <pc:spChg chg="add mod">
          <ac:chgData name="Quintín Molina" userId="d77ce911-d3cc-4d2d-8ddf-6c9cff50dc6d" providerId="ADAL" clId="{0F7E9F0C-293F-4CBC-A30B-A9C06A49DBFC}" dt="2021-09-27T15:58:36.710" v="1237" actId="1037"/>
          <ac:spMkLst>
            <pc:docMk/>
            <pc:sldMk cId="3250081668" sldId="256"/>
            <ac:spMk id="21" creationId="{DAEC6A02-5355-4191-B21A-1545E6A15169}"/>
          </ac:spMkLst>
        </pc:spChg>
        <pc:spChg chg="add mod">
          <ac:chgData name="Quintín Molina" userId="d77ce911-d3cc-4d2d-8ddf-6c9cff50dc6d" providerId="ADAL" clId="{0F7E9F0C-293F-4CBC-A30B-A9C06A49DBFC}" dt="2021-09-27T15:58:17.194" v="1154" actId="1036"/>
          <ac:spMkLst>
            <pc:docMk/>
            <pc:sldMk cId="3250081668" sldId="256"/>
            <ac:spMk id="22" creationId="{5070F56F-AE8B-47CD-9BB6-060D5873120F}"/>
          </ac:spMkLst>
        </pc:spChg>
        <pc:spChg chg="add mod">
          <ac:chgData name="Quintín Molina" userId="d77ce911-d3cc-4d2d-8ddf-6c9cff50dc6d" providerId="ADAL" clId="{0F7E9F0C-293F-4CBC-A30B-A9C06A49DBFC}" dt="2021-09-27T16:00:54.538" v="1403" actId="1035"/>
          <ac:spMkLst>
            <pc:docMk/>
            <pc:sldMk cId="3250081668" sldId="256"/>
            <ac:spMk id="23" creationId="{C637E122-161E-4B17-A5B3-AB47C6ABED6F}"/>
          </ac:spMkLst>
        </pc:spChg>
        <pc:spChg chg="add mod">
          <ac:chgData name="Quintín Molina" userId="d77ce911-d3cc-4d2d-8ddf-6c9cff50dc6d" providerId="ADAL" clId="{0F7E9F0C-293F-4CBC-A30B-A9C06A49DBFC}" dt="2021-09-27T16:02:56.019" v="1462" actId="1076"/>
          <ac:spMkLst>
            <pc:docMk/>
            <pc:sldMk cId="3250081668" sldId="256"/>
            <ac:spMk id="24" creationId="{732C6534-BB3A-4677-8FE4-9201B3A15823}"/>
          </ac:spMkLst>
        </pc:spChg>
        <pc:spChg chg="add mod">
          <ac:chgData name="Quintín Molina" userId="d77ce911-d3cc-4d2d-8ddf-6c9cff50dc6d" providerId="ADAL" clId="{0F7E9F0C-293F-4CBC-A30B-A9C06A49DBFC}" dt="2021-09-27T16:01:20.465" v="1448" actId="1036"/>
          <ac:spMkLst>
            <pc:docMk/>
            <pc:sldMk cId="3250081668" sldId="256"/>
            <ac:spMk id="25" creationId="{CA95F422-CF43-44EF-B23B-F397834DD4B3}"/>
          </ac:spMkLst>
        </pc:spChg>
        <pc:spChg chg="add mod">
          <ac:chgData name="Quintín Molina" userId="d77ce911-d3cc-4d2d-8ddf-6c9cff50dc6d" providerId="ADAL" clId="{0F7E9F0C-293F-4CBC-A30B-A9C06A49DBFC}" dt="2021-09-27T23:22:39.033" v="8321" actId="14100"/>
          <ac:spMkLst>
            <pc:docMk/>
            <pc:sldMk cId="3250081668" sldId="256"/>
            <ac:spMk id="26" creationId="{4B1BE3E2-9FA7-4328-9FE2-E7EDAF3D1624}"/>
          </ac:spMkLst>
        </pc:spChg>
        <pc:spChg chg="add del mod">
          <ac:chgData name="Quintín Molina" userId="d77ce911-d3cc-4d2d-8ddf-6c9cff50dc6d" providerId="ADAL" clId="{0F7E9F0C-293F-4CBC-A30B-A9C06A49DBFC}" dt="2021-09-27T16:00:08.357" v="1311"/>
          <ac:spMkLst>
            <pc:docMk/>
            <pc:sldMk cId="3250081668" sldId="256"/>
            <ac:spMk id="26" creationId="{6F9A9697-F237-4178-9211-79A576205CE8}"/>
          </ac:spMkLst>
        </pc:spChg>
        <pc:spChg chg="add del mod">
          <ac:chgData name="Quintín Molina" userId="d77ce911-d3cc-4d2d-8ddf-6c9cff50dc6d" providerId="ADAL" clId="{0F7E9F0C-293F-4CBC-A30B-A9C06A49DBFC}" dt="2021-09-27T16:00:07.389" v="1310"/>
          <ac:spMkLst>
            <pc:docMk/>
            <pc:sldMk cId="3250081668" sldId="256"/>
            <ac:spMk id="27" creationId="{D43F1F9C-8118-4846-AE92-01FE71C5EA6B}"/>
          </ac:spMkLst>
        </pc:spChg>
        <pc:spChg chg="add mod">
          <ac:chgData name="Quintín Molina" userId="d77ce911-d3cc-4d2d-8ddf-6c9cff50dc6d" providerId="ADAL" clId="{0F7E9F0C-293F-4CBC-A30B-A9C06A49DBFC}" dt="2021-09-27T16:02:40.861" v="1461" actId="207"/>
          <ac:spMkLst>
            <pc:docMk/>
            <pc:sldMk cId="3250081668" sldId="256"/>
            <ac:spMk id="30" creationId="{94174686-F303-4C73-8BA0-7A5E7F5F557C}"/>
          </ac:spMkLst>
        </pc:spChg>
        <pc:spChg chg="add mod">
          <ac:chgData name="Quintín Molina" userId="d77ce911-d3cc-4d2d-8ddf-6c9cff50dc6d" providerId="ADAL" clId="{0F7E9F0C-293F-4CBC-A30B-A9C06A49DBFC}" dt="2021-09-27T23:24:01.747" v="8426" actId="14100"/>
          <ac:spMkLst>
            <pc:docMk/>
            <pc:sldMk cId="3250081668" sldId="256"/>
            <ac:spMk id="31" creationId="{6D12BDB3-48C6-49B0-8349-188FB557829E}"/>
          </ac:spMkLst>
        </pc:spChg>
        <pc:spChg chg="add mod">
          <ac:chgData name="Quintín Molina" userId="d77ce911-d3cc-4d2d-8ddf-6c9cff50dc6d" providerId="ADAL" clId="{0F7E9F0C-293F-4CBC-A30B-A9C06A49DBFC}" dt="2021-09-27T23:23:53.015" v="8425" actId="1037"/>
          <ac:spMkLst>
            <pc:docMk/>
            <pc:sldMk cId="3250081668" sldId="256"/>
            <ac:spMk id="32" creationId="{A547F685-262B-4C38-B84A-31F21623773D}"/>
          </ac:spMkLst>
        </pc:spChg>
        <pc:spChg chg="add mod">
          <ac:chgData name="Quintín Molina" userId="d77ce911-d3cc-4d2d-8ddf-6c9cff50dc6d" providerId="ADAL" clId="{0F7E9F0C-293F-4CBC-A30B-A9C06A49DBFC}" dt="2021-09-27T23:24:11.120" v="8460" actId="1037"/>
          <ac:spMkLst>
            <pc:docMk/>
            <pc:sldMk cId="3250081668" sldId="256"/>
            <ac:spMk id="33" creationId="{EEDEA974-0FB5-48A6-AB27-3B9930EC3E11}"/>
          </ac:spMkLst>
        </pc:spChg>
        <pc:cxnChg chg="add mod">
          <ac:chgData name="Quintín Molina" userId="d77ce911-d3cc-4d2d-8ddf-6c9cff50dc6d" providerId="ADAL" clId="{0F7E9F0C-293F-4CBC-A30B-A9C06A49DBFC}" dt="2021-09-27T15:28:18.458" v="456" actId="1036"/>
          <ac:cxnSpMkLst>
            <pc:docMk/>
            <pc:sldMk cId="3250081668" sldId="256"/>
            <ac:cxnSpMk id="5" creationId="{9EA5B611-E73D-4ED4-B4B6-5B35846EC3F7}"/>
          </ac:cxnSpMkLst>
        </pc:cxnChg>
        <pc:cxnChg chg="add mod">
          <ac:chgData name="Quintín Molina" userId="d77ce911-d3cc-4d2d-8ddf-6c9cff50dc6d" providerId="ADAL" clId="{0F7E9F0C-293F-4CBC-A30B-A9C06A49DBFC}" dt="2021-09-27T15:27:34.016" v="411" actId="1035"/>
          <ac:cxnSpMkLst>
            <pc:docMk/>
            <pc:sldMk cId="3250081668" sldId="256"/>
            <ac:cxnSpMk id="6" creationId="{5F68F700-B62D-4569-BDA0-08E05AA299E5}"/>
          </ac:cxnSpMkLst>
        </pc:cxnChg>
        <pc:cxnChg chg="add del mod">
          <ac:chgData name="Quintín Molina" userId="d77ce911-d3cc-4d2d-8ddf-6c9cff50dc6d" providerId="ADAL" clId="{0F7E9F0C-293F-4CBC-A30B-A9C06A49DBFC}" dt="2021-09-27T15:27:41.127" v="412" actId="478"/>
          <ac:cxnSpMkLst>
            <pc:docMk/>
            <pc:sldMk cId="3250081668" sldId="256"/>
            <ac:cxnSpMk id="7" creationId="{60CD9431-C159-4172-8EDB-693CBEC11B0E}"/>
          </ac:cxnSpMkLst>
        </pc:cxnChg>
        <pc:cxnChg chg="add mod">
          <ac:chgData name="Quintín Molina" userId="d77ce911-d3cc-4d2d-8ddf-6c9cff50dc6d" providerId="ADAL" clId="{0F7E9F0C-293F-4CBC-A30B-A9C06A49DBFC}" dt="2021-09-27T15:27:03.422" v="339" actId="1037"/>
          <ac:cxnSpMkLst>
            <pc:docMk/>
            <pc:sldMk cId="3250081668" sldId="256"/>
            <ac:cxnSpMk id="8" creationId="{F6A7C81F-8862-42AC-9A13-AD27A5F70DA0}"/>
          </ac:cxnSpMkLst>
        </pc:cxnChg>
        <pc:cxnChg chg="add mod">
          <ac:chgData name="Quintín Molina" userId="d77ce911-d3cc-4d2d-8ddf-6c9cff50dc6d" providerId="ADAL" clId="{0F7E9F0C-293F-4CBC-A30B-A9C06A49DBFC}" dt="2021-09-27T15:50:52.613" v="671" actId="1076"/>
          <ac:cxnSpMkLst>
            <pc:docMk/>
            <pc:sldMk cId="3250081668" sldId="256"/>
            <ac:cxnSpMk id="9" creationId="{6A364113-D2E8-4400-81D5-972510B1CDBD}"/>
          </ac:cxnSpMkLst>
        </pc:cxnChg>
        <pc:cxnChg chg="add mod">
          <ac:chgData name="Quintín Molina" userId="d77ce911-d3cc-4d2d-8ddf-6c9cff50dc6d" providerId="ADAL" clId="{0F7E9F0C-293F-4CBC-A30B-A9C06A49DBFC}" dt="2021-09-27T19:03:03.770" v="3564" actId="208"/>
          <ac:cxnSpMkLst>
            <pc:docMk/>
            <pc:sldMk cId="3250081668" sldId="256"/>
            <ac:cxnSpMk id="10" creationId="{5F41361D-B4D3-4057-8EF4-3ACFEBE5599A}"/>
          </ac:cxnSpMkLst>
        </pc:cxnChg>
        <pc:cxnChg chg="add mod">
          <ac:chgData name="Quintín Molina" userId="d77ce911-d3cc-4d2d-8ddf-6c9cff50dc6d" providerId="ADAL" clId="{0F7E9F0C-293F-4CBC-A30B-A9C06A49DBFC}" dt="2021-09-27T15:48:18.768" v="512" actId="1035"/>
          <ac:cxnSpMkLst>
            <pc:docMk/>
            <pc:sldMk cId="3250081668" sldId="256"/>
            <ac:cxnSpMk id="11" creationId="{351A6BD2-7773-4B94-A239-A1CF6AD2E965}"/>
          </ac:cxnSpMkLst>
        </pc:cxnChg>
        <pc:cxnChg chg="add mod">
          <ac:chgData name="Quintín Molina" userId="d77ce911-d3cc-4d2d-8ddf-6c9cff50dc6d" providerId="ADAL" clId="{0F7E9F0C-293F-4CBC-A30B-A9C06A49DBFC}" dt="2021-09-27T15:49:01.907" v="547" actId="1036"/>
          <ac:cxnSpMkLst>
            <pc:docMk/>
            <pc:sldMk cId="3250081668" sldId="256"/>
            <ac:cxnSpMk id="12" creationId="{0EB112DD-FE42-43C1-B77D-33D7629E2BF8}"/>
          </ac:cxnSpMkLst>
        </pc:cxnChg>
        <pc:cxnChg chg="add mod">
          <ac:chgData name="Quintín Molina" userId="d77ce911-d3cc-4d2d-8ddf-6c9cff50dc6d" providerId="ADAL" clId="{0F7E9F0C-293F-4CBC-A30B-A9C06A49DBFC}" dt="2021-09-27T15:48:54.790" v="544" actId="1038"/>
          <ac:cxnSpMkLst>
            <pc:docMk/>
            <pc:sldMk cId="3250081668" sldId="256"/>
            <ac:cxnSpMk id="13" creationId="{43B237EB-1074-40A6-AA7C-B7263BE96D7B}"/>
          </ac:cxnSpMkLst>
        </pc:cxnChg>
        <pc:cxnChg chg="add mod">
          <ac:chgData name="Quintín Molina" userId="d77ce911-d3cc-4d2d-8ddf-6c9cff50dc6d" providerId="ADAL" clId="{0F7E9F0C-293F-4CBC-A30B-A9C06A49DBFC}" dt="2021-09-27T15:51:44.103" v="757" actId="14100"/>
          <ac:cxnSpMkLst>
            <pc:docMk/>
            <pc:sldMk cId="3250081668" sldId="256"/>
            <ac:cxnSpMk id="14" creationId="{E2F9E142-5750-4BBC-BF26-E2ECB4CD8444}"/>
          </ac:cxnSpMkLst>
        </pc:cxnChg>
        <pc:cxnChg chg="add mod">
          <ac:chgData name="Quintín Molina" userId="d77ce911-d3cc-4d2d-8ddf-6c9cff50dc6d" providerId="ADAL" clId="{0F7E9F0C-293F-4CBC-A30B-A9C06A49DBFC}" dt="2021-09-27T15:52:14.089" v="794" actId="1037"/>
          <ac:cxnSpMkLst>
            <pc:docMk/>
            <pc:sldMk cId="3250081668" sldId="256"/>
            <ac:cxnSpMk id="15" creationId="{C45AD04A-DCF8-493B-A804-D9D518273B72}"/>
          </ac:cxnSpMkLst>
        </pc:cxnChg>
        <pc:cxnChg chg="add mod">
          <ac:chgData name="Quintín Molina" userId="d77ce911-d3cc-4d2d-8ddf-6c9cff50dc6d" providerId="ADAL" clId="{0F7E9F0C-293F-4CBC-A30B-A9C06A49DBFC}" dt="2021-09-27T16:00:46.681" v="1402" actId="1037"/>
          <ac:cxnSpMkLst>
            <pc:docMk/>
            <pc:sldMk cId="3250081668" sldId="256"/>
            <ac:cxnSpMk id="28" creationId="{317E734A-C7C8-45F0-A4B1-1283DB96F620}"/>
          </ac:cxnSpMkLst>
        </pc:cxnChg>
        <pc:cxnChg chg="add mod">
          <ac:chgData name="Quintín Molina" userId="d77ce911-d3cc-4d2d-8ddf-6c9cff50dc6d" providerId="ADAL" clId="{0F7E9F0C-293F-4CBC-A30B-A9C06A49DBFC}" dt="2021-09-27T16:01:11.741" v="1445" actId="14100"/>
          <ac:cxnSpMkLst>
            <pc:docMk/>
            <pc:sldMk cId="3250081668" sldId="256"/>
            <ac:cxnSpMk id="29" creationId="{4EC3FCBD-C812-44C8-86E1-029DAF6D6E92}"/>
          </ac:cxnSpMkLst>
        </pc:cxnChg>
      </pc:sldChg>
      <pc:sldChg chg="addSp delSp modSp mod modClrScheme modAnim chgLayout">
        <pc:chgData name="Quintín Molina" userId="d77ce911-d3cc-4d2d-8ddf-6c9cff50dc6d" providerId="ADAL" clId="{0F7E9F0C-293F-4CBC-A30B-A9C06A49DBFC}" dt="2021-09-27T23:51:24.071" v="9062" actId="14100"/>
        <pc:sldMkLst>
          <pc:docMk/>
          <pc:sldMk cId="3704194782" sldId="257"/>
        </pc:sldMkLst>
        <pc:spChg chg="add mod">
          <ac:chgData name="Quintín Molina" userId="d77ce911-d3cc-4d2d-8ddf-6c9cff50dc6d" providerId="ADAL" clId="{0F7E9F0C-293F-4CBC-A30B-A9C06A49DBFC}" dt="2021-09-27T18:59:46.397" v="3481" actId="313"/>
          <ac:spMkLst>
            <pc:docMk/>
            <pc:sldMk cId="3704194782" sldId="257"/>
            <ac:spMk id="2" creationId="{62DEF990-D41E-4702-901E-E4E256EF11B8}"/>
          </ac:spMkLst>
        </pc:spChg>
        <pc:spChg chg="add del mod">
          <ac:chgData name="Quintín Molina" userId="d77ce911-d3cc-4d2d-8ddf-6c9cff50dc6d" providerId="ADAL" clId="{0F7E9F0C-293F-4CBC-A30B-A9C06A49DBFC}" dt="2021-09-27T19:01:08.755" v="3501" actId="478"/>
          <ac:spMkLst>
            <pc:docMk/>
            <pc:sldMk cId="3704194782" sldId="257"/>
            <ac:spMk id="3" creationId="{8F47B4FF-AE95-4183-81C5-DEE6BD9788B3}"/>
          </ac:spMkLst>
        </pc:spChg>
        <pc:spChg chg="add del mod">
          <ac:chgData name="Quintín Molina" userId="d77ce911-d3cc-4d2d-8ddf-6c9cff50dc6d" providerId="ADAL" clId="{0F7E9F0C-293F-4CBC-A30B-A9C06A49DBFC}" dt="2021-09-27T19:42:55.955" v="3566" actId="478"/>
          <ac:spMkLst>
            <pc:docMk/>
            <pc:sldMk cId="3704194782" sldId="257"/>
            <ac:spMk id="4" creationId="{8F89AAC3-773E-4EB4-BEDA-B7C023FC225F}"/>
          </ac:spMkLst>
        </pc:spChg>
        <pc:spChg chg="add del mod">
          <ac:chgData name="Quintín Molina" userId="d77ce911-d3cc-4d2d-8ddf-6c9cff50dc6d" providerId="ADAL" clId="{0F7E9F0C-293F-4CBC-A30B-A9C06A49DBFC}" dt="2021-09-27T20:04:29.573" v="3870" actId="21"/>
          <ac:spMkLst>
            <pc:docMk/>
            <pc:sldMk cId="3704194782" sldId="257"/>
            <ac:spMk id="8" creationId="{191EEDDF-0A66-4CCD-A808-1E4201E35B79}"/>
          </ac:spMkLst>
        </pc:spChg>
        <pc:spChg chg="add del mod">
          <ac:chgData name="Quintín Molina" userId="d77ce911-d3cc-4d2d-8ddf-6c9cff50dc6d" providerId="ADAL" clId="{0F7E9F0C-293F-4CBC-A30B-A9C06A49DBFC}" dt="2021-09-27T19:45:36.385" v="3670" actId="11529"/>
          <ac:spMkLst>
            <pc:docMk/>
            <pc:sldMk cId="3704194782" sldId="257"/>
            <ac:spMk id="9" creationId="{593C1FFF-8DFC-4381-867A-8F1A736C0E4C}"/>
          </ac:spMkLst>
        </pc:spChg>
        <pc:spChg chg="add del mod">
          <ac:chgData name="Quintín Molina" userId="d77ce911-d3cc-4d2d-8ddf-6c9cff50dc6d" providerId="ADAL" clId="{0F7E9F0C-293F-4CBC-A30B-A9C06A49DBFC}" dt="2021-09-27T20:01:57.452" v="3761" actId="478"/>
          <ac:spMkLst>
            <pc:docMk/>
            <pc:sldMk cId="3704194782" sldId="257"/>
            <ac:spMk id="10" creationId="{4CF4F39C-04BD-41EF-8B8B-ADFB7AB5D30B}"/>
          </ac:spMkLst>
        </pc:spChg>
        <pc:spChg chg="add mod">
          <ac:chgData name="Quintín Molina" userId="d77ce911-d3cc-4d2d-8ddf-6c9cff50dc6d" providerId="ADAL" clId="{0F7E9F0C-293F-4CBC-A30B-A9C06A49DBFC}" dt="2021-09-27T20:30:35.582" v="5223" actId="1038"/>
          <ac:spMkLst>
            <pc:docMk/>
            <pc:sldMk cId="3704194782" sldId="257"/>
            <ac:spMk id="11" creationId="{76FA091C-055B-4E4D-A9B3-5C64CAEACA9B}"/>
          </ac:spMkLst>
        </pc:spChg>
        <pc:spChg chg="add mod">
          <ac:chgData name="Quintín Molina" userId="d77ce911-d3cc-4d2d-8ddf-6c9cff50dc6d" providerId="ADAL" clId="{0F7E9F0C-293F-4CBC-A30B-A9C06A49DBFC}" dt="2021-09-27T20:30:01.487" v="5213" actId="14100"/>
          <ac:spMkLst>
            <pc:docMk/>
            <pc:sldMk cId="3704194782" sldId="257"/>
            <ac:spMk id="12" creationId="{8D388532-DA59-4E4B-953B-E48CE0BB8216}"/>
          </ac:spMkLst>
        </pc:spChg>
        <pc:spChg chg="add mod">
          <ac:chgData name="Quintín Molina" userId="d77ce911-d3cc-4d2d-8ddf-6c9cff50dc6d" providerId="ADAL" clId="{0F7E9F0C-293F-4CBC-A30B-A9C06A49DBFC}" dt="2021-09-27T20:43:24.717" v="5608" actId="1035"/>
          <ac:spMkLst>
            <pc:docMk/>
            <pc:sldMk cId="3704194782" sldId="257"/>
            <ac:spMk id="13" creationId="{9D71EDA0-B4FF-4B3B-8BD6-B14DABC8D4B8}"/>
          </ac:spMkLst>
        </pc:spChg>
        <pc:spChg chg="add mod">
          <ac:chgData name="Quintín Molina" userId="d77ce911-d3cc-4d2d-8ddf-6c9cff50dc6d" providerId="ADAL" clId="{0F7E9F0C-293F-4CBC-A30B-A9C06A49DBFC}" dt="2021-09-27T20:32:34.850" v="5246" actId="1036"/>
          <ac:spMkLst>
            <pc:docMk/>
            <pc:sldMk cId="3704194782" sldId="257"/>
            <ac:spMk id="14" creationId="{25025605-6BAC-461C-A25D-5B34FE2282CE}"/>
          </ac:spMkLst>
        </pc:spChg>
        <pc:spChg chg="add mod">
          <ac:chgData name="Quintín Molina" userId="d77ce911-d3cc-4d2d-8ddf-6c9cff50dc6d" providerId="ADAL" clId="{0F7E9F0C-293F-4CBC-A30B-A9C06A49DBFC}" dt="2021-09-27T20:31:40.366" v="5234" actId="1035"/>
          <ac:spMkLst>
            <pc:docMk/>
            <pc:sldMk cId="3704194782" sldId="257"/>
            <ac:spMk id="15" creationId="{9E6B5DC2-DB66-42C4-A288-6A5A2EE6BFF4}"/>
          </ac:spMkLst>
        </pc:spChg>
        <pc:spChg chg="add mod">
          <ac:chgData name="Quintín Molina" userId="d77ce911-d3cc-4d2d-8ddf-6c9cff50dc6d" providerId="ADAL" clId="{0F7E9F0C-293F-4CBC-A30B-A9C06A49DBFC}" dt="2021-09-27T20:48:22.894" v="5688" actId="207"/>
          <ac:spMkLst>
            <pc:docMk/>
            <pc:sldMk cId="3704194782" sldId="257"/>
            <ac:spMk id="16" creationId="{89B9314A-B15D-4D6A-A044-EE4BF6F066C3}"/>
          </ac:spMkLst>
        </pc:spChg>
        <pc:spChg chg="add mod">
          <ac:chgData name="Quintín Molina" userId="d77ce911-d3cc-4d2d-8ddf-6c9cff50dc6d" providerId="ADAL" clId="{0F7E9F0C-293F-4CBC-A30B-A9C06A49DBFC}" dt="2021-09-27T20:36:14.132" v="5345" actId="1037"/>
          <ac:spMkLst>
            <pc:docMk/>
            <pc:sldMk cId="3704194782" sldId="257"/>
            <ac:spMk id="17" creationId="{83CC470C-056C-4952-8998-2637C4E1864D}"/>
          </ac:spMkLst>
        </pc:spChg>
        <pc:spChg chg="add mod">
          <ac:chgData name="Quintín Molina" userId="d77ce911-d3cc-4d2d-8ddf-6c9cff50dc6d" providerId="ADAL" clId="{0F7E9F0C-293F-4CBC-A30B-A9C06A49DBFC}" dt="2021-09-27T20:34:09.614" v="5285" actId="14100"/>
          <ac:spMkLst>
            <pc:docMk/>
            <pc:sldMk cId="3704194782" sldId="257"/>
            <ac:spMk id="18" creationId="{C13B7028-8FED-448A-B5BE-7712890D7ED4}"/>
          </ac:spMkLst>
        </pc:spChg>
        <pc:spChg chg="add mod">
          <ac:chgData name="Quintín Molina" userId="d77ce911-d3cc-4d2d-8ddf-6c9cff50dc6d" providerId="ADAL" clId="{0F7E9F0C-293F-4CBC-A30B-A9C06A49DBFC}" dt="2021-09-27T20:36:30.062" v="5372" actId="1037"/>
          <ac:spMkLst>
            <pc:docMk/>
            <pc:sldMk cId="3704194782" sldId="257"/>
            <ac:spMk id="19" creationId="{2872809B-B93F-4A2D-BF37-A171793D16F7}"/>
          </ac:spMkLst>
        </pc:spChg>
        <pc:spChg chg="add del mod">
          <ac:chgData name="Quintín Molina" userId="d77ce911-d3cc-4d2d-8ddf-6c9cff50dc6d" providerId="ADAL" clId="{0F7E9F0C-293F-4CBC-A30B-A9C06A49DBFC}" dt="2021-09-27T20:29:42.922" v="5210" actId="21"/>
          <ac:spMkLst>
            <pc:docMk/>
            <pc:sldMk cId="3704194782" sldId="257"/>
            <ac:spMk id="20" creationId="{164FAEB7-EE1C-4B72-B3CB-7B84040447FD}"/>
          </ac:spMkLst>
        </pc:spChg>
        <pc:spChg chg="add mod">
          <ac:chgData name="Quintín Molina" userId="d77ce911-d3cc-4d2d-8ddf-6c9cff50dc6d" providerId="ADAL" clId="{0F7E9F0C-293F-4CBC-A30B-A9C06A49DBFC}" dt="2021-09-27T20:35:57.699" v="5328" actId="1037"/>
          <ac:spMkLst>
            <pc:docMk/>
            <pc:sldMk cId="3704194782" sldId="257"/>
            <ac:spMk id="21" creationId="{1D4F5DD3-141D-41A7-8DBC-3985A1F3CB89}"/>
          </ac:spMkLst>
        </pc:spChg>
        <pc:spChg chg="add mod">
          <ac:chgData name="Quintín Molina" userId="d77ce911-d3cc-4d2d-8ddf-6c9cff50dc6d" providerId="ADAL" clId="{0F7E9F0C-293F-4CBC-A30B-A9C06A49DBFC}" dt="2021-09-27T23:51:24.071" v="9062" actId="14100"/>
          <ac:spMkLst>
            <pc:docMk/>
            <pc:sldMk cId="3704194782" sldId="257"/>
            <ac:spMk id="24" creationId="{3C3F2EBA-B719-4326-9779-4E60BCB7BBE1}"/>
          </ac:spMkLst>
        </pc:spChg>
        <pc:spChg chg="add mod">
          <ac:chgData name="Quintín Molina" userId="d77ce911-d3cc-4d2d-8ddf-6c9cff50dc6d" providerId="ADAL" clId="{0F7E9F0C-293F-4CBC-A30B-A9C06A49DBFC}" dt="2021-09-27T20:44:27.586" v="5648" actId="1035"/>
          <ac:spMkLst>
            <pc:docMk/>
            <pc:sldMk cId="3704194782" sldId="257"/>
            <ac:spMk id="25" creationId="{48C0CE23-FAE0-48B6-9D79-E508E9737092}"/>
          </ac:spMkLst>
        </pc:spChg>
        <pc:spChg chg="add mod">
          <ac:chgData name="Quintín Molina" userId="d77ce911-d3cc-4d2d-8ddf-6c9cff50dc6d" providerId="ADAL" clId="{0F7E9F0C-293F-4CBC-A30B-A9C06A49DBFC}" dt="2021-09-27T20:39:39.554" v="5470" actId="1036"/>
          <ac:spMkLst>
            <pc:docMk/>
            <pc:sldMk cId="3704194782" sldId="257"/>
            <ac:spMk id="26" creationId="{9FAE21D7-21B6-4F36-91EA-B4451FCBAD8D}"/>
          </ac:spMkLst>
        </pc:spChg>
        <pc:spChg chg="add mod">
          <ac:chgData name="Quintín Molina" userId="d77ce911-d3cc-4d2d-8ddf-6c9cff50dc6d" providerId="ADAL" clId="{0F7E9F0C-293F-4CBC-A30B-A9C06A49DBFC}" dt="2021-09-27T20:39:07.661" v="5443" actId="1037"/>
          <ac:spMkLst>
            <pc:docMk/>
            <pc:sldMk cId="3704194782" sldId="257"/>
            <ac:spMk id="27" creationId="{CC598871-487C-4005-AD70-2FC8D982172B}"/>
          </ac:spMkLst>
        </pc:spChg>
        <pc:spChg chg="add mod">
          <ac:chgData name="Quintín Molina" userId="d77ce911-d3cc-4d2d-8ddf-6c9cff50dc6d" providerId="ADAL" clId="{0F7E9F0C-293F-4CBC-A30B-A9C06A49DBFC}" dt="2021-09-27T20:48:42.270" v="5690" actId="207"/>
          <ac:spMkLst>
            <pc:docMk/>
            <pc:sldMk cId="3704194782" sldId="257"/>
            <ac:spMk id="28" creationId="{E18B63FA-AFEB-4346-A36B-5AAFCC67F401}"/>
          </ac:spMkLst>
        </pc:spChg>
        <pc:spChg chg="add del mod">
          <ac:chgData name="Quintín Molina" userId="d77ce911-d3cc-4d2d-8ddf-6c9cff50dc6d" providerId="ADAL" clId="{0F7E9F0C-293F-4CBC-A30B-A9C06A49DBFC}" dt="2021-09-27T20:41:35.973" v="5552" actId="21"/>
          <ac:spMkLst>
            <pc:docMk/>
            <pc:sldMk cId="3704194782" sldId="257"/>
            <ac:spMk id="29" creationId="{3EA4586C-B192-4D37-AAF3-E637E46A65EA}"/>
          </ac:spMkLst>
        </pc:spChg>
        <pc:spChg chg="add mod">
          <ac:chgData name="Quintín Molina" userId="d77ce911-d3cc-4d2d-8ddf-6c9cff50dc6d" providerId="ADAL" clId="{0F7E9F0C-293F-4CBC-A30B-A9C06A49DBFC}" dt="2021-09-27T20:44:16.299" v="5643" actId="14100"/>
          <ac:spMkLst>
            <pc:docMk/>
            <pc:sldMk cId="3704194782" sldId="257"/>
            <ac:spMk id="30" creationId="{4FA7D140-3506-4069-82DA-10A819EA725E}"/>
          </ac:spMkLst>
        </pc:spChg>
        <pc:spChg chg="add mod">
          <ac:chgData name="Quintín Molina" userId="d77ce911-d3cc-4d2d-8ddf-6c9cff50dc6d" providerId="ADAL" clId="{0F7E9F0C-293F-4CBC-A30B-A9C06A49DBFC}" dt="2021-09-27T20:41:36.984" v="5553"/>
          <ac:spMkLst>
            <pc:docMk/>
            <pc:sldMk cId="3704194782" sldId="257"/>
            <ac:spMk id="31" creationId="{C818535B-E84B-47B6-9475-A579A0CA8B13}"/>
          </ac:spMkLst>
        </pc:spChg>
        <pc:spChg chg="add mod">
          <ac:chgData name="Quintín Molina" userId="d77ce911-d3cc-4d2d-8ddf-6c9cff50dc6d" providerId="ADAL" clId="{0F7E9F0C-293F-4CBC-A30B-A9C06A49DBFC}" dt="2021-09-27T20:59:11.810" v="6034" actId="1037"/>
          <ac:spMkLst>
            <pc:docMk/>
            <pc:sldMk cId="3704194782" sldId="257"/>
            <ac:spMk id="32" creationId="{872475F6-1C55-4B18-B3D1-104478CE9E8E}"/>
          </ac:spMkLst>
        </pc:spChg>
        <pc:spChg chg="add mod">
          <ac:chgData name="Quintín Molina" userId="d77ce911-d3cc-4d2d-8ddf-6c9cff50dc6d" providerId="ADAL" clId="{0F7E9F0C-293F-4CBC-A30B-A9C06A49DBFC}" dt="2021-09-27T20:58:30.447" v="6014" actId="1035"/>
          <ac:spMkLst>
            <pc:docMk/>
            <pc:sldMk cId="3704194782" sldId="257"/>
            <ac:spMk id="33" creationId="{D67B15C4-B1BE-4E1C-A78D-492669765148}"/>
          </ac:spMkLst>
        </pc:spChg>
        <pc:spChg chg="add del mod">
          <ac:chgData name="Quintín Molina" userId="d77ce911-d3cc-4d2d-8ddf-6c9cff50dc6d" providerId="ADAL" clId="{0F7E9F0C-293F-4CBC-A30B-A9C06A49DBFC}" dt="2021-09-27T20:52:45.606" v="5731" actId="478"/>
          <ac:spMkLst>
            <pc:docMk/>
            <pc:sldMk cId="3704194782" sldId="257"/>
            <ac:spMk id="34" creationId="{00985EAA-E485-465F-A0A3-3319FC4966C3}"/>
          </ac:spMkLst>
        </pc:spChg>
        <pc:spChg chg="add mod">
          <ac:chgData name="Quintín Molina" userId="d77ce911-d3cc-4d2d-8ddf-6c9cff50dc6d" providerId="ADAL" clId="{0F7E9F0C-293F-4CBC-A30B-A9C06A49DBFC}" dt="2021-09-27T20:58:44.925" v="6016" actId="14100"/>
          <ac:spMkLst>
            <pc:docMk/>
            <pc:sldMk cId="3704194782" sldId="257"/>
            <ac:spMk id="35" creationId="{49F62202-CFE3-48E6-8ACC-74668A6D70EF}"/>
          </ac:spMkLst>
        </pc:spChg>
        <pc:spChg chg="add mod">
          <ac:chgData name="Quintín Molina" userId="d77ce911-d3cc-4d2d-8ddf-6c9cff50dc6d" providerId="ADAL" clId="{0F7E9F0C-293F-4CBC-A30B-A9C06A49DBFC}" dt="2021-09-27T20:56:03.200" v="5815" actId="1035"/>
          <ac:spMkLst>
            <pc:docMk/>
            <pc:sldMk cId="3704194782" sldId="257"/>
            <ac:spMk id="36" creationId="{7EB13CEC-0697-4E61-A4EC-6951BE2ED6D5}"/>
          </ac:spMkLst>
        </pc:spChg>
        <pc:spChg chg="add mod">
          <ac:chgData name="Quintín Molina" userId="d77ce911-d3cc-4d2d-8ddf-6c9cff50dc6d" providerId="ADAL" clId="{0F7E9F0C-293F-4CBC-A30B-A9C06A49DBFC}" dt="2021-09-27T20:56:49.073" v="5850" actId="1035"/>
          <ac:spMkLst>
            <pc:docMk/>
            <pc:sldMk cId="3704194782" sldId="257"/>
            <ac:spMk id="37" creationId="{3D042714-577E-45DA-843D-C210204B1929}"/>
          </ac:spMkLst>
        </pc:spChg>
        <pc:spChg chg="add mod">
          <ac:chgData name="Quintín Molina" userId="d77ce911-d3cc-4d2d-8ddf-6c9cff50dc6d" providerId="ADAL" clId="{0F7E9F0C-293F-4CBC-A30B-A9C06A49DBFC}" dt="2021-09-27T20:55:52.218" v="5775" actId="1035"/>
          <ac:spMkLst>
            <pc:docMk/>
            <pc:sldMk cId="3704194782" sldId="257"/>
            <ac:spMk id="38" creationId="{21FAADB8-3AB5-4941-AF85-597FC7DDAC04}"/>
          </ac:spMkLst>
        </pc:spChg>
        <pc:spChg chg="add mod">
          <ac:chgData name="Quintín Molina" userId="d77ce911-d3cc-4d2d-8ddf-6c9cff50dc6d" providerId="ADAL" clId="{0F7E9F0C-293F-4CBC-A30B-A9C06A49DBFC}" dt="2021-09-27T20:55:38.284" v="5751" actId="1038"/>
          <ac:spMkLst>
            <pc:docMk/>
            <pc:sldMk cId="3704194782" sldId="257"/>
            <ac:spMk id="39" creationId="{6315C775-4B67-4151-A14B-B9DE03F527AD}"/>
          </ac:spMkLst>
        </pc:spChg>
        <pc:spChg chg="add mod">
          <ac:chgData name="Quintín Molina" userId="d77ce911-d3cc-4d2d-8ddf-6c9cff50dc6d" providerId="ADAL" clId="{0F7E9F0C-293F-4CBC-A30B-A9C06A49DBFC}" dt="2021-09-27T21:03:51.939" v="6045" actId="1038"/>
          <ac:spMkLst>
            <pc:docMk/>
            <pc:sldMk cId="3704194782" sldId="257"/>
            <ac:spMk id="41" creationId="{9CDE926D-2BAF-42DF-BD6B-B6DA736A9349}"/>
          </ac:spMkLst>
        </pc:spChg>
        <pc:spChg chg="add mod">
          <ac:chgData name="Quintín Molina" userId="d77ce911-d3cc-4d2d-8ddf-6c9cff50dc6d" providerId="ADAL" clId="{0F7E9F0C-293F-4CBC-A30B-A9C06A49DBFC}" dt="2021-09-27T20:58:08.669" v="5938" actId="1038"/>
          <ac:spMkLst>
            <pc:docMk/>
            <pc:sldMk cId="3704194782" sldId="257"/>
            <ac:spMk id="42" creationId="{16CDF3BD-EACD-4BE6-8C78-894E93D2903B}"/>
          </ac:spMkLst>
        </pc:spChg>
        <pc:spChg chg="add mod">
          <ac:chgData name="Quintín Molina" userId="d77ce911-d3cc-4d2d-8ddf-6c9cff50dc6d" providerId="ADAL" clId="{0F7E9F0C-293F-4CBC-A30B-A9C06A49DBFC}" dt="2021-09-27T21:04:32.698" v="6156" actId="1036"/>
          <ac:spMkLst>
            <pc:docMk/>
            <pc:sldMk cId="3704194782" sldId="257"/>
            <ac:spMk id="43" creationId="{237F86F2-4DAC-466C-A6D8-AB90D32E7A60}"/>
          </ac:spMkLst>
        </pc:spChg>
        <pc:cxnChg chg="add mod">
          <ac:chgData name="Quintín Molina" userId="d77ce911-d3cc-4d2d-8ddf-6c9cff50dc6d" providerId="ADAL" clId="{0F7E9F0C-293F-4CBC-A30B-A9C06A49DBFC}" dt="2021-09-27T19:43:51.751" v="3655" actId="1036"/>
          <ac:cxnSpMkLst>
            <pc:docMk/>
            <pc:sldMk cId="3704194782" sldId="257"/>
            <ac:cxnSpMk id="6" creationId="{A6EA17A6-68C3-4074-9409-40FDDAABB553}"/>
          </ac:cxnSpMkLst>
        </pc:cxnChg>
        <pc:cxnChg chg="add mod">
          <ac:chgData name="Quintín Molina" userId="d77ce911-d3cc-4d2d-8ddf-6c9cff50dc6d" providerId="ADAL" clId="{0F7E9F0C-293F-4CBC-A30B-A9C06A49DBFC}" dt="2021-09-27T19:43:59.267" v="3658" actId="1036"/>
          <ac:cxnSpMkLst>
            <pc:docMk/>
            <pc:sldMk cId="3704194782" sldId="257"/>
            <ac:cxnSpMk id="7" creationId="{3E5D0994-6365-41F0-9223-E4B3BF4004BA}"/>
          </ac:cxnSpMkLst>
        </pc:cxnChg>
        <pc:cxnChg chg="add del mod">
          <ac:chgData name="Quintín Molina" userId="d77ce911-d3cc-4d2d-8ddf-6c9cff50dc6d" providerId="ADAL" clId="{0F7E9F0C-293F-4CBC-A30B-A9C06A49DBFC}" dt="2021-09-27T20:34:01.689" v="5284" actId="478"/>
          <ac:cxnSpMkLst>
            <pc:docMk/>
            <pc:sldMk cId="3704194782" sldId="257"/>
            <ac:cxnSpMk id="23" creationId="{CBDD1B98-D452-4FEB-A428-F0301541D775}"/>
          </ac:cxnSpMkLst>
        </pc:cxnChg>
        <pc:cxnChg chg="add mod">
          <ac:chgData name="Quintín Molina" userId="d77ce911-d3cc-4d2d-8ddf-6c9cff50dc6d" providerId="ADAL" clId="{0F7E9F0C-293F-4CBC-A30B-A9C06A49DBFC}" dt="2021-09-27T20:56:36.500" v="5844" actId="1035"/>
          <ac:cxnSpMkLst>
            <pc:docMk/>
            <pc:sldMk cId="3704194782" sldId="257"/>
            <ac:cxnSpMk id="40" creationId="{D711075F-780B-4249-873C-D86D3A91A4E0}"/>
          </ac:cxnSpMkLst>
        </pc:cxnChg>
      </pc:sldChg>
      <pc:sldChg chg="addSp delSp modSp mod modClrScheme modAnim chgLayout">
        <pc:chgData name="Quintín Molina" userId="d77ce911-d3cc-4d2d-8ddf-6c9cff50dc6d" providerId="ADAL" clId="{0F7E9F0C-293F-4CBC-A30B-A9C06A49DBFC}" dt="2021-09-28T11:51:30.103" v="9090" actId="207"/>
        <pc:sldMkLst>
          <pc:docMk/>
          <pc:sldMk cId="462230808" sldId="258"/>
        </pc:sldMkLst>
        <pc:spChg chg="add del mod">
          <ac:chgData name="Quintín Molina" userId="d77ce911-d3cc-4d2d-8ddf-6c9cff50dc6d" providerId="ADAL" clId="{0F7E9F0C-293F-4CBC-A30B-A9C06A49DBFC}" dt="2021-09-27T21:06:29.350" v="6158" actId="700"/>
          <ac:spMkLst>
            <pc:docMk/>
            <pc:sldMk cId="462230808" sldId="258"/>
            <ac:spMk id="2" creationId="{E20DE31A-4881-4C70-A808-32B877B38E07}"/>
          </ac:spMkLst>
        </pc:spChg>
        <pc:spChg chg="add mod">
          <ac:chgData name="Quintín Molina" userId="d77ce911-d3cc-4d2d-8ddf-6c9cff50dc6d" providerId="ADAL" clId="{0F7E9F0C-293F-4CBC-A30B-A9C06A49DBFC}" dt="2021-09-28T11:51:30.103" v="9090" actId="207"/>
          <ac:spMkLst>
            <pc:docMk/>
            <pc:sldMk cId="462230808" sldId="258"/>
            <ac:spMk id="3" creationId="{177128D2-A1B4-4070-B93E-24DDF6EA71C3}"/>
          </ac:spMkLst>
        </pc:spChg>
        <pc:spChg chg="add mod">
          <ac:chgData name="Quintín Molina" userId="d77ce911-d3cc-4d2d-8ddf-6c9cff50dc6d" providerId="ADAL" clId="{0F7E9F0C-293F-4CBC-A30B-A9C06A49DBFC}" dt="2021-09-27T23:34:25.923" v="8776" actId="2085"/>
          <ac:spMkLst>
            <pc:docMk/>
            <pc:sldMk cId="462230808" sldId="258"/>
            <ac:spMk id="11" creationId="{77F1914D-A4E1-4CAB-A1C3-FF1FE1B1F4BB}"/>
          </ac:spMkLst>
        </pc:spChg>
        <pc:spChg chg="add mod">
          <ac:chgData name="Quintín Molina" userId="d77ce911-d3cc-4d2d-8ddf-6c9cff50dc6d" providerId="ADAL" clId="{0F7E9F0C-293F-4CBC-A30B-A9C06A49DBFC}" dt="2021-09-27T23:34:35.447" v="8778" actId="2085"/>
          <ac:spMkLst>
            <pc:docMk/>
            <pc:sldMk cId="462230808" sldId="258"/>
            <ac:spMk id="12" creationId="{D64919A0-40F0-49DB-8DD8-2867E0BEF882}"/>
          </ac:spMkLst>
        </pc:spChg>
        <pc:spChg chg="add mod">
          <ac:chgData name="Quintín Molina" userId="d77ce911-d3cc-4d2d-8ddf-6c9cff50dc6d" providerId="ADAL" clId="{0F7E9F0C-293F-4CBC-A30B-A9C06A49DBFC}" dt="2021-09-27T23:36:06.764" v="8807" actId="16959"/>
          <ac:spMkLst>
            <pc:docMk/>
            <pc:sldMk cId="462230808" sldId="258"/>
            <ac:spMk id="16" creationId="{E3CF4EF2-CD45-4EF3-9E4B-3EFC5B710023}"/>
          </ac:spMkLst>
        </pc:spChg>
        <pc:spChg chg="add mod">
          <ac:chgData name="Quintín Molina" userId="d77ce911-d3cc-4d2d-8ddf-6c9cff50dc6d" providerId="ADAL" clId="{0F7E9F0C-293F-4CBC-A30B-A9C06A49DBFC}" dt="2021-09-27T23:36:33.297" v="8841" actId="16959"/>
          <ac:spMkLst>
            <pc:docMk/>
            <pc:sldMk cId="462230808" sldId="258"/>
            <ac:spMk id="17" creationId="{AABE567A-F4D0-44E4-821F-1DA6D64341B6}"/>
          </ac:spMkLst>
        </pc:spChg>
        <pc:cxnChg chg="add mod">
          <ac:chgData name="Quintín Molina" userId="d77ce911-d3cc-4d2d-8ddf-6c9cff50dc6d" providerId="ADAL" clId="{0F7E9F0C-293F-4CBC-A30B-A9C06A49DBFC}" dt="2021-09-27T23:31:35.434" v="8605" actId="208"/>
          <ac:cxnSpMkLst>
            <pc:docMk/>
            <pc:sldMk cId="462230808" sldId="258"/>
            <ac:cxnSpMk id="5" creationId="{02AD2B79-DAC9-45F1-83C2-135509212E34}"/>
          </ac:cxnSpMkLst>
        </pc:cxnChg>
        <pc:cxnChg chg="add">
          <ac:chgData name="Quintín Molina" userId="d77ce911-d3cc-4d2d-8ddf-6c9cff50dc6d" providerId="ADAL" clId="{0F7E9F0C-293F-4CBC-A30B-A9C06A49DBFC}" dt="2021-09-27T23:29:29.564" v="8529" actId="11529"/>
          <ac:cxnSpMkLst>
            <pc:docMk/>
            <pc:sldMk cId="462230808" sldId="258"/>
            <ac:cxnSpMk id="7" creationId="{CA05F52A-5BAD-411B-BDDF-3E863C848E23}"/>
          </ac:cxnSpMkLst>
        </pc:cxnChg>
        <pc:cxnChg chg="add mod">
          <ac:chgData name="Quintín Molina" userId="d77ce911-d3cc-4d2d-8ddf-6c9cff50dc6d" providerId="ADAL" clId="{0F7E9F0C-293F-4CBC-A30B-A9C06A49DBFC}" dt="2021-09-27T23:30:39.683" v="8590" actId="208"/>
          <ac:cxnSpMkLst>
            <pc:docMk/>
            <pc:sldMk cId="462230808" sldId="258"/>
            <ac:cxnSpMk id="10" creationId="{6AF1EBF2-E4EC-4521-9A71-D0906E9572D6}"/>
          </ac:cxnSpMkLst>
        </pc:cxnChg>
        <pc:cxnChg chg="add mod">
          <ac:chgData name="Quintín Molina" userId="d77ce911-d3cc-4d2d-8ddf-6c9cff50dc6d" providerId="ADAL" clId="{0F7E9F0C-293F-4CBC-A30B-A9C06A49DBFC}" dt="2021-09-27T23:34:52.492" v="8783" actId="1037"/>
          <ac:cxnSpMkLst>
            <pc:docMk/>
            <pc:sldMk cId="462230808" sldId="258"/>
            <ac:cxnSpMk id="14" creationId="{502F726C-49B7-4679-9872-0D67AF82D37A}"/>
          </ac:cxnSpMkLst>
        </pc:cxnChg>
        <pc:cxnChg chg="add mod">
          <ac:chgData name="Quintín Molina" userId="d77ce911-d3cc-4d2d-8ddf-6c9cff50dc6d" providerId="ADAL" clId="{0F7E9F0C-293F-4CBC-A30B-A9C06A49DBFC}" dt="2021-09-27T23:34:56.245" v="8784" actId="1076"/>
          <ac:cxnSpMkLst>
            <pc:docMk/>
            <pc:sldMk cId="462230808" sldId="258"/>
            <ac:cxnSpMk id="15" creationId="{EA8D6BB4-C5B6-4879-B92E-D970B5A44B75}"/>
          </ac:cxnSpMkLst>
        </pc:cxnChg>
      </pc:sldChg>
      <pc:sldChg chg="addSp modSp mod modClrScheme modAnim chgLayout">
        <pc:chgData name="Quintín Molina" userId="d77ce911-d3cc-4d2d-8ddf-6c9cff50dc6d" providerId="ADAL" clId="{0F7E9F0C-293F-4CBC-A30B-A9C06A49DBFC}" dt="2021-09-27T23:53:08.397" v="9076"/>
        <pc:sldMkLst>
          <pc:docMk/>
          <pc:sldMk cId="3141188118" sldId="259"/>
        </pc:sldMkLst>
        <pc:spChg chg="add mod">
          <ac:chgData name="Quintín Molina" userId="d77ce911-d3cc-4d2d-8ddf-6c9cff50dc6d" providerId="ADAL" clId="{0F7E9F0C-293F-4CBC-A30B-A9C06A49DBFC}" dt="2021-09-27T21:21:07.385" v="6513" actId="14100"/>
          <ac:spMkLst>
            <pc:docMk/>
            <pc:sldMk cId="3141188118" sldId="259"/>
            <ac:spMk id="2" creationId="{9C16B376-1B38-4CE9-BF10-7B21F085588E}"/>
          </ac:spMkLst>
        </pc:spChg>
        <pc:spChg chg="add mod">
          <ac:chgData name="Quintín Molina" userId="d77ce911-d3cc-4d2d-8ddf-6c9cff50dc6d" providerId="ADAL" clId="{0F7E9F0C-293F-4CBC-A30B-A9C06A49DBFC}" dt="2021-09-27T21:29:20.163" v="6981" actId="1035"/>
          <ac:spMkLst>
            <pc:docMk/>
            <pc:sldMk cId="3141188118" sldId="259"/>
            <ac:spMk id="9" creationId="{AC32C3A9-AEDF-4CA5-9FCE-94BC8074B098}"/>
          </ac:spMkLst>
        </pc:spChg>
        <pc:spChg chg="add mod">
          <ac:chgData name="Quintín Molina" userId="d77ce911-d3cc-4d2d-8ddf-6c9cff50dc6d" providerId="ADAL" clId="{0F7E9F0C-293F-4CBC-A30B-A9C06A49DBFC}" dt="2021-09-27T21:30:56.866" v="7084" actId="1038"/>
          <ac:spMkLst>
            <pc:docMk/>
            <pc:sldMk cId="3141188118" sldId="259"/>
            <ac:spMk id="10" creationId="{A071B98F-F733-41C6-919E-49CD28C0FD03}"/>
          </ac:spMkLst>
        </pc:spChg>
        <pc:spChg chg="add mod">
          <ac:chgData name="Quintín Molina" userId="d77ce911-d3cc-4d2d-8ddf-6c9cff50dc6d" providerId="ADAL" clId="{0F7E9F0C-293F-4CBC-A30B-A9C06A49DBFC}" dt="2021-09-27T21:31:07.418" v="7096" actId="1035"/>
          <ac:spMkLst>
            <pc:docMk/>
            <pc:sldMk cId="3141188118" sldId="259"/>
            <ac:spMk id="11" creationId="{55089244-9133-46E0-BC69-688BBB14638B}"/>
          </ac:spMkLst>
        </pc:spChg>
        <pc:spChg chg="add mod">
          <ac:chgData name="Quintín Molina" userId="d77ce911-d3cc-4d2d-8ddf-6c9cff50dc6d" providerId="ADAL" clId="{0F7E9F0C-293F-4CBC-A30B-A9C06A49DBFC}" dt="2021-09-27T21:33:15.681" v="7333" actId="1038"/>
          <ac:spMkLst>
            <pc:docMk/>
            <pc:sldMk cId="3141188118" sldId="259"/>
            <ac:spMk id="12" creationId="{FF9817B4-2C1E-4B3D-9466-BBFC7ED93D1D}"/>
          </ac:spMkLst>
        </pc:spChg>
        <pc:spChg chg="add mod">
          <ac:chgData name="Quintín Molina" userId="d77ce911-d3cc-4d2d-8ddf-6c9cff50dc6d" providerId="ADAL" clId="{0F7E9F0C-293F-4CBC-A30B-A9C06A49DBFC}" dt="2021-09-27T21:34:15.806" v="7468" actId="20577"/>
          <ac:spMkLst>
            <pc:docMk/>
            <pc:sldMk cId="3141188118" sldId="259"/>
            <ac:spMk id="20" creationId="{C39D25DF-E74E-407C-B4E3-00D208B176D9}"/>
          </ac:spMkLst>
        </pc:spChg>
        <pc:spChg chg="add mod">
          <ac:chgData name="Quintín Molina" userId="d77ce911-d3cc-4d2d-8ddf-6c9cff50dc6d" providerId="ADAL" clId="{0F7E9F0C-293F-4CBC-A30B-A9C06A49DBFC}" dt="2021-09-27T23:38:17.352" v="8920" actId="1038"/>
          <ac:spMkLst>
            <pc:docMk/>
            <pc:sldMk cId="3141188118" sldId="259"/>
            <ac:spMk id="21" creationId="{826354C4-815C-404E-8094-53AFFDA535ED}"/>
          </ac:spMkLst>
        </pc:spChg>
        <pc:cxnChg chg="add mod">
          <ac:chgData name="Quintín Molina" userId="d77ce911-d3cc-4d2d-8ddf-6c9cff50dc6d" providerId="ADAL" clId="{0F7E9F0C-293F-4CBC-A30B-A9C06A49DBFC}" dt="2021-09-27T21:23:49.316" v="6633"/>
          <ac:cxnSpMkLst>
            <pc:docMk/>
            <pc:sldMk cId="3141188118" sldId="259"/>
            <ac:cxnSpMk id="4" creationId="{A08A473A-685A-4166-978F-E44FD66C592A}"/>
          </ac:cxnSpMkLst>
        </pc:cxnChg>
        <pc:cxnChg chg="add mod">
          <ac:chgData name="Quintín Molina" userId="d77ce911-d3cc-4d2d-8ddf-6c9cff50dc6d" providerId="ADAL" clId="{0F7E9F0C-293F-4CBC-A30B-A9C06A49DBFC}" dt="2021-09-27T21:27:28.129" v="6808" actId="1038"/>
          <ac:cxnSpMkLst>
            <pc:docMk/>
            <pc:sldMk cId="3141188118" sldId="259"/>
            <ac:cxnSpMk id="6" creationId="{C120E175-BF32-409B-99DD-7F5724E01FAC}"/>
          </ac:cxnSpMkLst>
        </pc:cxnChg>
        <pc:cxnChg chg="add mod">
          <ac:chgData name="Quintín Molina" userId="d77ce911-d3cc-4d2d-8ddf-6c9cff50dc6d" providerId="ADAL" clId="{0F7E9F0C-293F-4CBC-A30B-A9C06A49DBFC}" dt="2021-09-27T21:23:11.494" v="6628" actId="1582"/>
          <ac:cxnSpMkLst>
            <pc:docMk/>
            <pc:sldMk cId="3141188118" sldId="259"/>
            <ac:cxnSpMk id="8" creationId="{F0E5B2ED-535E-4BEC-9498-B6D770078D01}"/>
          </ac:cxnSpMkLst>
        </pc:cxnChg>
        <pc:cxnChg chg="add mod">
          <ac:chgData name="Quintín Molina" userId="d77ce911-d3cc-4d2d-8ddf-6c9cff50dc6d" providerId="ADAL" clId="{0F7E9F0C-293F-4CBC-A30B-A9C06A49DBFC}" dt="2021-09-27T21:32:36.284" v="7249" actId="1038"/>
          <ac:cxnSpMkLst>
            <pc:docMk/>
            <pc:sldMk cId="3141188118" sldId="259"/>
            <ac:cxnSpMk id="14" creationId="{9747216C-3C7B-4E2D-9D2B-C989856A164A}"/>
          </ac:cxnSpMkLst>
        </pc:cxnChg>
        <pc:cxnChg chg="add mod">
          <ac:chgData name="Quintín Molina" userId="d77ce911-d3cc-4d2d-8ddf-6c9cff50dc6d" providerId="ADAL" clId="{0F7E9F0C-293F-4CBC-A30B-A9C06A49DBFC}" dt="2021-09-27T21:32:22.480" v="7246" actId="693"/>
          <ac:cxnSpMkLst>
            <pc:docMk/>
            <pc:sldMk cId="3141188118" sldId="259"/>
            <ac:cxnSpMk id="16" creationId="{83C64D75-A53F-4A4F-BB50-EFEACFDE48D7}"/>
          </ac:cxnSpMkLst>
        </pc:cxnChg>
        <pc:cxnChg chg="add mod">
          <ac:chgData name="Quintín Molina" userId="d77ce911-d3cc-4d2d-8ddf-6c9cff50dc6d" providerId="ADAL" clId="{0F7E9F0C-293F-4CBC-A30B-A9C06A49DBFC}" dt="2021-09-27T21:33:05.978" v="7332" actId="1036"/>
          <ac:cxnSpMkLst>
            <pc:docMk/>
            <pc:sldMk cId="3141188118" sldId="259"/>
            <ac:cxnSpMk id="18" creationId="{E184608D-35D2-47BE-99DA-32BDCA08511B}"/>
          </ac:cxnSpMkLst>
        </pc:cxnChg>
        <pc:cxnChg chg="add mod">
          <ac:chgData name="Quintín Molina" userId="d77ce911-d3cc-4d2d-8ddf-6c9cff50dc6d" providerId="ADAL" clId="{0F7E9F0C-293F-4CBC-A30B-A9C06A49DBFC}" dt="2021-09-27T21:33:44.410" v="7395" actId="1035"/>
          <ac:cxnSpMkLst>
            <pc:docMk/>
            <pc:sldMk cId="3141188118" sldId="259"/>
            <ac:cxnSpMk id="19" creationId="{B1BA23B1-9FBC-4C83-B2F4-7C93A17C129E}"/>
          </ac:cxnSpMkLst>
        </pc:cxnChg>
      </pc:sldChg>
      <pc:sldChg chg="addSp modSp mod modClrScheme modAnim chgLayout">
        <pc:chgData name="Quintín Molina" userId="d77ce911-d3cc-4d2d-8ddf-6c9cff50dc6d" providerId="ADAL" clId="{0F7E9F0C-293F-4CBC-A30B-A9C06A49DBFC}" dt="2021-09-27T23:53:41.414" v="9080"/>
        <pc:sldMkLst>
          <pc:docMk/>
          <pc:sldMk cId="4124258964" sldId="260"/>
        </pc:sldMkLst>
        <pc:spChg chg="add mod">
          <ac:chgData name="Quintín Molina" userId="d77ce911-d3cc-4d2d-8ddf-6c9cff50dc6d" providerId="ADAL" clId="{0F7E9F0C-293F-4CBC-A30B-A9C06A49DBFC}" dt="2021-09-27T21:53:14.563" v="7704" actId="27636"/>
          <ac:spMkLst>
            <pc:docMk/>
            <pc:sldMk cId="4124258964" sldId="260"/>
            <ac:spMk id="2" creationId="{9D5A8D0B-7AB2-4FEE-9392-6235487D4077}"/>
          </ac:spMkLst>
        </pc:spChg>
        <pc:spChg chg="add mod">
          <ac:chgData name="Quintín Molina" userId="d77ce911-d3cc-4d2d-8ddf-6c9cff50dc6d" providerId="ADAL" clId="{0F7E9F0C-293F-4CBC-A30B-A9C06A49DBFC}" dt="2021-09-27T23:38:57.161" v="8933" actId="1038"/>
          <ac:spMkLst>
            <pc:docMk/>
            <pc:sldMk cId="4124258964" sldId="260"/>
            <ac:spMk id="3" creationId="{523B7FE6-6558-4442-8DAB-B3C5531B87D2}"/>
          </ac:spMkLst>
        </pc:spChg>
      </pc:sldChg>
      <pc:sldChg chg="addSp delSp modSp mod setBg modClrScheme modAnim chgLayout">
        <pc:chgData name="Quintín Molina" userId="d77ce911-d3cc-4d2d-8ddf-6c9cff50dc6d" providerId="ADAL" clId="{0F7E9F0C-293F-4CBC-A30B-A9C06A49DBFC}" dt="2021-09-27T23:54:03.833" v="9083"/>
        <pc:sldMkLst>
          <pc:docMk/>
          <pc:sldMk cId="1384088530" sldId="261"/>
        </pc:sldMkLst>
        <pc:spChg chg="add mod">
          <ac:chgData name="Quintín Molina" userId="d77ce911-d3cc-4d2d-8ddf-6c9cff50dc6d" providerId="ADAL" clId="{0F7E9F0C-293F-4CBC-A30B-A9C06A49DBFC}" dt="2021-09-27T22:12:06.646" v="7881" actId="122"/>
          <ac:spMkLst>
            <pc:docMk/>
            <pc:sldMk cId="1384088530" sldId="261"/>
            <ac:spMk id="2" creationId="{5EEC2957-C08F-4C4A-B200-DE6D5B468500}"/>
          </ac:spMkLst>
        </pc:spChg>
        <pc:spChg chg="add del mod">
          <ac:chgData name="Quintín Molina" userId="d77ce911-d3cc-4d2d-8ddf-6c9cff50dc6d" providerId="ADAL" clId="{0F7E9F0C-293F-4CBC-A30B-A9C06A49DBFC}" dt="2021-09-27T22:12:44.625" v="7883" actId="478"/>
          <ac:spMkLst>
            <pc:docMk/>
            <pc:sldMk cId="1384088530" sldId="261"/>
            <ac:spMk id="3" creationId="{D392CBAA-6615-4B35-B687-9E1ECCBC0671}"/>
          </ac:spMkLst>
        </pc:spChg>
        <pc:spChg chg="add del mod">
          <ac:chgData name="Quintín Molina" userId="d77ce911-d3cc-4d2d-8ddf-6c9cff50dc6d" providerId="ADAL" clId="{0F7E9F0C-293F-4CBC-A30B-A9C06A49DBFC}" dt="2021-09-27T22:14:18.718" v="7884"/>
          <ac:spMkLst>
            <pc:docMk/>
            <pc:sldMk cId="1384088530" sldId="261"/>
            <ac:spMk id="4" creationId="{52AFF62C-5711-46A4-85A8-F0DBB25CBC20}"/>
          </ac:spMkLst>
        </pc:spChg>
        <pc:graphicFrameChg chg="add mod modGraphic">
          <ac:chgData name="Quintín Molina" userId="d77ce911-d3cc-4d2d-8ddf-6c9cff50dc6d" providerId="ADAL" clId="{0F7E9F0C-293F-4CBC-A30B-A9C06A49DBFC}" dt="2021-09-27T22:19:27.941" v="7985" actId="2084"/>
          <ac:graphicFrameMkLst>
            <pc:docMk/>
            <pc:sldMk cId="1384088530" sldId="261"/>
            <ac:graphicFrameMk id="5" creationId="{504BD70C-2A19-4167-B9A6-A8ED911AF9A9}"/>
          </ac:graphicFrameMkLst>
        </pc:graphicFrameChg>
        <pc:graphicFrameChg chg="add del mod">
          <ac:chgData name="Quintín Molina" userId="d77ce911-d3cc-4d2d-8ddf-6c9cff50dc6d" providerId="ADAL" clId="{0F7E9F0C-293F-4CBC-A30B-A9C06A49DBFC}" dt="2021-09-27T22:16:49.809" v="7977" actId="478"/>
          <ac:graphicFrameMkLst>
            <pc:docMk/>
            <pc:sldMk cId="1384088530" sldId="261"/>
            <ac:graphicFrameMk id="6" creationId="{F189042A-F6A3-44C2-BDB9-3605852524FE}"/>
          </ac:graphicFrameMkLst>
        </pc:graphicFrameChg>
        <pc:graphicFrameChg chg="add del mod">
          <ac:chgData name="Quintín Molina" userId="d77ce911-d3cc-4d2d-8ddf-6c9cff50dc6d" providerId="ADAL" clId="{0F7E9F0C-293F-4CBC-A30B-A9C06A49DBFC}" dt="2021-09-27T22:24:11.688" v="7989" actId="478"/>
          <ac:graphicFrameMkLst>
            <pc:docMk/>
            <pc:sldMk cId="1384088530" sldId="261"/>
            <ac:graphicFrameMk id="7" creationId="{A24ADB42-AD59-464A-8A2D-B99F8BFA6288}"/>
          </ac:graphicFrameMkLst>
        </pc:graphicFrameChg>
        <pc:graphicFrameChg chg="add mod">
          <ac:chgData name="Quintín Molina" userId="d77ce911-d3cc-4d2d-8ddf-6c9cff50dc6d" providerId="ADAL" clId="{0F7E9F0C-293F-4CBC-A30B-A9C06A49DBFC}" dt="2021-09-27T22:24:31.883" v="8019" actId="1038"/>
          <ac:graphicFrameMkLst>
            <pc:docMk/>
            <pc:sldMk cId="1384088530" sldId="261"/>
            <ac:graphicFrameMk id="8" creationId="{A24ADB42-AD59-464A-8A2D-B99F8BFA6288}"/>
          </ac:graphicFrameMkLst>
        </pc:graphicFrameChg>
      </pc:sldChg>
      <pc:sldChg chg="addSp modSp mod modAnim">
        <pc:chgData name="Quintín Molina" userId="d77ce911-d3cc-4d2d-8ddf-6c9cff50dc6d" providerId="ADAL" clId="{0F7E9F0C-293F-4CBC-A30B-A9C06A49DBFC}" dt="2021-09-27T23:54:43.216" v="9089"/>
        <pc:sldMkLst>
          <pc:docMk/>
          <pc:sldMk cId="1126736934" sldId="262"/>
        </pc:sldMkLst>
        <pc:spChg chg="add mod">
          <ac:chgData name="Quintín Molina" userId="d77ce911-d3cc-4d2d-8ddf-6c9cff50dc6d" providerId="ADAL" clId="{0F7E9F0C-293F-4CBC-A30B-A9C06A49DBFC}" dt="2021-09-27T23:09:59.791" v="8138" actId="1035"/>
          <ac:spMkLst>
            <pc:docMk/>
            <pc:sldMk cId="1126736934" sldId="262"/>
            <ac:spMk id="2" creationId="{DD5CBEF0-A1F7-4F8E-A964-496A4B5EDECC}"/>
          </ac:spMkLst>
        </pc:spChg>
        <pc:spChg chg="add mod">
          <ac:chgData name="Quintín Molina" userId="d77ce911-d3cc-4d2d-8ddf-6c9cff50dc6d" providerId="ADAL" clId="{0F7E9F0C-293F-4CBC-A30B-A9C06A49DBFC}" dt="2021-09-27T23:19:00.209" v="8293" actId="20577"/>
          <ac:spMkLst>
            <pc:docMk/>
            <pc:sldMk cId="1126736934" sldId="262"/>
            <ac:spMk id="4" creationId="{63441E45-4A7D-4F7E-AFB5-A428A678A10D}"/>
          </ac:spMkLst>
        </pc:spChg>
      </pc:sldChg>
      <pc:sldChg chg="addSp delSp modSp add mod modAnim">
        <pc:chgData name="Quintín Molina" userId="d77ce911-d3cc-4d2d-8ddf-6c9cff50dc6d" providerId="ADAL" clId="{0F7E9F0C-293F-4CBC-A30B-A9C06A49DBFC}" dt="2021-09-27T23:47:53.055" v="9020"/>
        <pc:sldMkLst>
          <pc:docMk/>
          <pc:sldMk cId="1915754639" sldId="263"/>
        </pc:sldMkLst>
        <pc:spChg chg="mod">
          <ac:chgData name="Quintín Molina" userId="d77ce911-d3cc-4d2d-8ddf-6c9cff50dc6d" providerId="ADAL" clId="{0F7E9F0C-293F-4CBC-A30B-A9C06A49DBFC}" dt="2021-09-27T16:06:57.381" v="1515" actId="20577"/>
          <ac:spMkLst>
            <pc:docMk/>
            <pc:sldMk cId="1915754639" sldId="263"/>
            <ac:spMk id="2" creationId="{24AA738F-724A-4479-BE17-ED99B0CD9A06}"/>
          </ac:spMkLst>
        </pc:spChg>
        <pc:spChg chg="del mod">
          <ac:chgData name="Quintín Molina" userId="d77ce911-d3cc-4d2d-8ddf-6c9cff50dc6d" providerId="ADAL" clId="{0F7E9F0C-293F-4CBC-A30B-A9C06A49DBFC}" dt="2021-09-27T16:07:24.474" v="1516" actId="478"/>
          <ac:spMkLst>
            <pc:docMk/>
            <pc:sldMk cId="1915754639" sldId="263"/>
            <ac:spMk id="3" creationId="{929BF48D-260A-419A-BDE0-BFB3F5CBD0FD}"/>
          </ac:spMkLst>
        </pc:spChg>
        <pc:spChg chg="add del mod">
          <ac:chgData name="Quintín Molina" userId="d77ce911-d3cc-4d2d-8ddf-6c9cff50dc6d" providerId="ADAL" clId="{0F7E9F0C-293F-4CBC-A30B-A9C06A49DBFC}" dt="2021-09-27T18:56:46.820" v="3402" actId="21"/>
          <ac:spMkLst>
            <pc:docMk/>
            <pc:sldMk cId="1915754639" sldId="263"/>
            <ac:spMk id="3" creationId="{F98E3800-8137-4973-B1E9-FF7203FADD17}"/>
          </ac:spMkLst>
        </pc:spChg>
        <pc:spChg chg="mod">
          <ac:chgData name="Quintín Molina" userId="d77ce911-d3cc-4d2d-8ddf-6c9cff50dc6d" providerId="ADAL" clId="{0F7E9F0C-293F-4CBC-A30B-A9C06A49DBFC}" dt="2021-09-27T16:10:01.069" v="1886" actId="1038"/>
          <ac:spMkLst>
            <pc:docMk/>
            <pc:sldMk cId="1915754639" sldId="263"/>
            <ac:spMk id="4" creationId="{0BE92C56-2BCF-465C-95D8-007E41B71B19}"/>
          </ac:spMkLst>
        </pc:spChg>
        <pc:spChg chg="add mod">
          <ac:chgData name="Quintín Molina" userId="d77ce911-d3cc-4d2d-8ddf-6c9cff50dc6d" providerId="ADAL" clId="{0F7E9F0C-293F-4CBC-A30B-A9C06A49DBFC}" dt="2021-09-27T18:56:35.221" v="3401" actId="1038"/>
          <ac:spMkLst>
            <pc:docMk/>
            <pc:sldMk cId="1915754639" sldId="263"/>
            <ac:spMk id="6" creationId="{8A1BD40F-1116-4198-8FBC-CD75A6E5AAE4}"/>
          </ac:spMkLst>
        </pc:spChg>
        <pc:spChg chg="del">
          <ac:chgData name="Quintín Molina" userId="d77ce911-d3cc-4d2d-8ddf-6c9cff50dc6d" providerId="ADAL" clId="{0F7E9F0C-293F-4CBC-A30B-A9C06A49DBFC}" dt="2021-09-27T16:43:03.032" v="3104" actId="478"/>
          <ac:spMkLst>
            <pc:docMk/>
            <pc:sldMk cId="1915754639" sldId="263"/>
            <ac:spMk id="7" creationId="{F5383FFD-F289-44F8-9F98-B32A28D89A0E}"/>
          </ac:spMkLst>
        </pc:spChg>
        <pc:spChg chg="mod">
          <ac:chgData name="Quintín Molina" userId="d77ce911-d3cc-4d2d-8ddf-6c9cff50dc6d" providerId="ADAL" clId="{0F7E9F0C-293F-4CBC-A30B-A9C06A49DBFC}" dt="2021-09-27T16:19:02.172" v="2705" actId="1038"/>
          <ac:spMkLst>
            <pc:docMk/>
            <pc:sldMk cId="1915754639" sldId="263"/>
            <ac:spMk id="16" creationId="{0A219A3B-C629-4B37-AC3F-56AE1ADB1231}"/>
          </ac:spMkLst>
        </pc:spChg>
        <pc:spChg chg="del">
          <ac:chgData name="Quintín Molina" userId="d77ce911-d3cc-4d2d-8ddf-6c9cff50dc6d" providerId="ADAL" clId="{0F7E9F0C-293F-4CBC-A30B-A9C06A49DBFC}" dt="2021-09-27T16:43:07.628" v="3106" actId="478"/>
          <ac:spMkLst>
            <pc:docMk/>
            <pc:sldMk cId="1915754639" sldId="263"/>
            <ac:spMk id="17" creationId="{D0E6E8BD-8834-478F-8C0C-86BFC0A13FD5}"/>
          </ac:spMkLst>
        </pc:spChg>
        <pc:spChg chg="mod">
          <ac:chgData name="Quintín Molina" userId="d77ce911-d3cc-4d2d-8ddf-6c9cff50dc6d" providerId="ADAL" clId="{0F7E9F0C-293F-4CBC-A30B-A9C06A49DBFC}" dt="2021-09-27T23:46:14.419" v="9010" actId="14100"/>
          <ac:spMkLst>
            <pc:docMk/>
            <pc:sldMk cId="1915754639" sldId="263"/>
            <ac:spMk id="18" creationId="{33E15705-F85E-4161-8EDF-284A58C692E8}"/>
          </ac:spMkLst>
        </pc:spChg>
        <pc:spChg chg="mod">
          <ac:chgData name="Quintín Molina" userId="d77ce911-d3cc-4d2d-8ddf-6c9cff50dc6d" providerId="ADAL" clId="{0F7E9F0C-293F-4CBC-A30B-A9C06A49DBFC}" dt="2021-09-27T16:12:01.661" v="2243" actId="1035"/>
          <ac:spMkLst>
            <pc:docMk/>
            <pc:sldMk cId="1915754639" sldId="263"/>
            <ac:spMk id="19" creationId="{7640A92C-F6C9-4903-9C4F-CAEB867E90CA}"/>
          </ac:spMkLst>
        </pc:spChg>
        <pc:spChg chg="del">
          <ac:chgData name="Quintín Molina" userId="d77ce911-d3cc-4d2d-8ddf-6c9cff50dc6d" providerId="ADAL" clId="{0F7E9F0C-293F-4CBC-A30B-A9C06A49DBFC}" dt="2021-09-27T16:43:08.829" v="3107" actId="478"/>
          <ac:spMkLst>
            <pc:docMk/>
            <pc:sldMk cId="1915754639" sldId="263"/>
            <ac:spMk id="20" creationId="{3346D3D3-6D2A-4C29-B5DB-89FBE8F69BE6}"/>
          </ac:spMkLst>
        </pc:spChg>
        <pc:spChg chg="mod">
          <ac:chgData name="Quintín Molina" userId="d77ce911-d3cc-4d2d-8ddf-6c9cff50dc6d" providerId="ADAL" clId="{0F7E9F0C-293F-4CBC-A30B-A9C06A49DBFC}" dt="2021-09-27T20:54:15.183" v="5740" actId="14100"/>
          <ac:spMkLst>
            <pc:docMk/>
            <pc:sldMk cId="1915754639" sldId="263"/>
            <ac:spMk id="21" creationId="{DAEC6A02-5355-4191-B21A-1545E6A15169}"/>
          </ac:spMkLst>
        </pc:spChg>
        <pc:spChg chg="mod">
          <ac:chgData name="Quintín Molina" userId="d77ce911-d3cc-4d2d-8ddf-6c9cff50dc6d" providerId="ADAL" clId="{0F7E9F0C-293F-4CBC-A30B-A9C06A49DBFC}" dt="2021-09-27T16:11:18.608" v="2176" actId="1035"/>
          <ac:spMkLst>
            <pc:docMk/>
            <pc:sldMk cId="1915754639" sldId="263"/>
            <ac:spMk id="22" creationId="{5070F56F-AE8B-47CD-9BB6-060D5873120F}"/>
          </ac:spMkLst>
        </pc:spChg>
        <pc:spChg chg="mod">
          <ac:chgData name="Quintín Molina" userId="d77ce911-d3cc-4d2d-8ddf-6c9cff50dc6d" providerId="ADAL" clId="{0F7E9F0C-293F-4CBC-A30B-A9C06A49DBFC}" dt="2021-09-27T16:12:15.878" v="2316" actId="1035"/>
          <ac:spMkLst>
            <pc:docMk/>
            <pc:sldMk cId="1915754639" sldId="263"/>
            <ac:spMk id="23" creationId="{C637E122-161E-4B17-A5B3-AB47C6ABED6F}"/>
          </ac:spMkLst>
        </pc:spChg>
        <pc:spChg chg="mod">
          <ac:chgData name="Quintín Molina" userId="d77ce911-d3cc-4d2d-8ddf-6c9cff50dc6d" providerId="ADAL" clId="{0F7E9F0C-293F-4CBC-A30B-A9C06A49DBFC}" dt="2021-09-27T20:54:32.797" v="5742" actId="14100"/>
          <ac:spMkLst>
            <pc:docMk/>
            <pc:sldMk cId="1915754639" sldId="263"/>
            <ac:spMk id="24" creationId="{732C6534-BB3A-4677-8FE4-9201B3A15823}"/>
          </ac:spMkLst>
        </pc:spChg>
        <pc:spChg chg="mod">
          <ac:chgData name="Quintín Molina" userId="d77ce911-d3cc-4d2d-8ddf-6c9cff50dc6d" providerId="ADAL" clId="{0F7E9F0C-293F-4CBC-A30B-A9C06A49DBFC}" dt="2021-09-27T16:12:28.868" v="2393" actId="1035"/>
          <ac:spMkLst>
            <pc:docMk/>
            <pc:sldMk cId="1915754639" sldId="263"/>
            <ac:spMk id="25" creationId="{CA95F422-CF43-44EF-B23B-F397834DD4B3}"/>
          </ac:spMkLst>
        </pc:spChg>
        <pc:spChg chg="add mod">
          <ac:chgData name="Quintín Molina" userId="d77ce911-d3cc-4d2d-8ddf-6c9cff50dc6d" providerId="ADAL" clId="{0F7E9F0C-293F-4CBC-A30B-A9C06A49DBFC}" dt="2021-09-27T16:42:46.792" v="3102" actId="208"/>
          <ac:spMkLst>
            <pc:docMk/>
            <pc:sldMk cId="1915754639" sldId="263"/>
            <ac:spMk id="26" creationId="{B9BAA061-BC9F-4D22-80B7-8EE2F5118DC8}"/>
          </ac:spMkLst>
        </pc:spChg>
        <pc:spChg chg="add mod">
          <ac:chgData name="Quintín Molina" userId="d77ce911-d3cc-4d2d-8ddf-6c9cff50dc6d" providerId="ADAL" clId="{0F7E9F0C-293F-4CBC-A30B-A9C06A49DBFC}" dt="2021-09-27T16:42:38.139" v="3101" actId="208"/>
          <ac:spMkLst>
            <pc:docMk/>
            <pc:sldMk cId="1915754639" sldId="263"/>
            <ac:spMk id="27" creationId="{589975D8-A545-4046-8A9C-06E71C04CC59}"/>
          </ac:spMkLst>
        </pc:spChg>
        <pc:spChg chg="del">
          <ac:chgData name="Quintín Molina" userId="d77ce911-d3cc-4d2d-8ddf-6c9cff50dc6d" providerId="ADAL" clId="{0F7E9F0C-293F-4CBC-A30B-A9C06A49DBFC}" dt="2021-09-27T16:43:05.336" v="3105" actId="478"/>
          <ac:spMkLst>
            <pc:docMk/>
            <pc:sldMk cId="1915754639" sldId="263"/>
            <ac:spMk id="30" creationId="{94174686-F303-4C73-8BA0-7A5E7F5F557C}"/>
          </ac:spMkLst>
        </pc:spChg>
        <pc:spChg chg="add mod">
          <ac:chgData name="Quintín Molina" userId="d77ce911-d3cc-4d2d-8ddf-6c9cff50dc6d" providerId="ADAL" clId="{0F7E9F0C-293F-4CBC-A30B-A9C06A49DBFC}" dt="2021-09-27T18:56:06.148" v="3391" actId="14100"/>
          <ac:spMkLst>
            <pc:docMk/>
            <pc:sldMk cId="1915754639" sldId="263"/>
            <ac:spMk id="30" creationId="{9FE06A72-188B-4F62-A5A8-B0DA37AF2484}"/>
          </ac:spMkLst>
        </pc:spChg>
        <pc:spChg chg="del mod">
          <ac:chgData name="Quintín Molina" userId="d77ce911-d3cc-4d2d-8ddf-6c9cff50dc6d" providerId="ADAL" clId="{0F7E9F0C-293F-4CBC-A30B-A9C06A49DBFC}" dt="2021-09-27T18:57:24.744" v="3421" actId="21"/>
          <ac:spMkLst>
            <pc:docMk/>
            <pc:sldMk cId="1915754639" sldId="263"/>
            <ac:spMk id="31" creationId="{6D12BDB3-48C6-49B0-8349-188FB557829E}"/>
          </ac:spMkLst>
        </pc:spChg>
        <pc:spChg chg="add mod">
          <ac:chgData name="Quintín Molina" userId="d77ce911-d3cc-4d2d-8ddf-6c9cff50dc6d" providerId="ADAL" clId="{0F7E9F0C-293F-4CBC-A30B-A9C06A49DBFC}" dt="2021-09-27T18:58:00.662" v="3442" actId="207"/>
          <ac:spMkLst>
            <pc:docMk/>
            <pc:sldMk cId="1915754639" sldId="263"/>
            <ac:spMk id="33" creationId="{FDF33D4B-9CDA-4615-974A-08A829E7BABB}"/>
          </ac:spMkLst>
        </pc:spChg>
        <pc:spChg chg="add mod">
          <ac:chgData name="Quintín Molina" userId="d77ce911-d3cc-4d2d-8ddf-6c9cff50dc6d" providerId="ADAL" clId="{0F7E9F0C-293F-4CBC-A30B-A9C06A49DBFC}" dt="2021-09-27T18:58:13.108" v="3443" actId="207"/>
          <ac:spMkLst>
            <pc:docMk/>
            <pc:sldMk cId="1915754639" sldId="263"/>
            <ac:spMk id="34" creationId="{3FC8FD2A-5658-412F-A01B-AA7613B76B96}"/>
          </ac:spMkLst>
        </pc:spChg>
        <pc:cxnChg chg="mod">
          <ac:chgData name="Quintín Molina" userId="d77ce911-d3cc-4d2d-8ddf-6c9cff50dc6d" providerId="ADAL" clId="{0F7E9F0C-293F-4CBC-A30B-A9C06A49DBFC}" dt="2021-09-27T16:09:56.730" v="1882" actId="1036"/>
          <ac:cxnSpMkLst>
            <pc:docMk/>
            <pc:sldMk cId="1915754639" sldId="263"/>
            <ac:cxnSpMk id="5" creationId="{9EA5B611-E73D-4ED4-B4B6-5B35846EC3F7}"/>
          </ac:cxnSpMkLst>
        </pc:cxnChg>
        <pc:cxnChg chg="del">
          <ac:chgData name="Quintín Molina" userId="d77ce911-d3cc-4d2d-8ddf-6c9cff50dc6d" providerId="ADAL" clId="{0F7E9F0C-293F-4CBC-A30B-A9C06A49DBFC}" dt="2021-09-27T16:43:00.369" v="3103" actId="478"/>
          <ac:cxnSpMkLst>
            <pc:docMk/>
            <pc:sldMk cId="1915754639" sldId="263"/>
            <ac:cxnSpMk id="6" creationId="{5F68F700-B62D-4569-BDA0-08E05AA299E5}"/>
          </ac:cxnSpMkLst>
        </pc:cxnChg>
        <pc:cxnChg chg="del">
          <ac:chgData name="Quintín Molina" userId="d77ce911-d3cc-4d2d-8ddf-6c9cff50dc6d" providerId="ADAL" clId="{0F7E9F0C-293F-4CBC-A30B-A9C06A49DBFC}" dt="2021-09-27T16:43:09.843" v="3108" actId="478"/>
          <ac:cxnSpMkLst>
            <pc:docMk/>
            <pc:sldMk cId="1915754639" sldId="263"/>
            <ac:cxnSpMk id="8" creationId="{F6A7C81F-8862-42AC-9A13-AD27A5F70DA0}"/>
          </ac:cxnSpMkLst>
        </pc:cxnChg>
        <pc:cxnChg chg="mod">
          <ac:chgData name="Quintín Molina" userId="d77ce911-d3cc-4d2d-8ddf-6c9cff50dc6d" providerId="ADAL" clId="{0F7E9F0C-293F-4CBC-A30B-A9C06A49DBFC}" dt="2021-09-27T16:09:47.148" v="1873" actId="1037"/>
          <ac:cxnSpMkLst>
            <pc:docMk/>
            <pc:sldMk cId="1915754639" sldId="263"/>
            <ac:cxnSpMk id="9" creationId="{6A364113-D2E8-4400-81D5-972510B1CDBD}"/>
          </ac:cxnSpMkLst>
        </pc:cxnChg>
        <pc:cxnChg chg="del">
          <ac:chgData name="Quintín Molina" userId="d77ce911-d3cc-4d2d-8ddf-6c9cff50dc6d" providerId="ADAL" clId="{0F7E9F0C-293F-4CBC-A30B-A9C06A49DBFC}" dt="2021-09-27T16:43:11.298" v="3109" actId="478"/>
          <ac:cxnSpMkLst>
            <pc:docMk/>
            <pc:sldMk cId="1915754639" sldId="263"/>
            <ac:cxnSpMk id="10" creationId="{5F41361D-B4D3-4057-8EF4-3ACFEBE5599A}"/>
          </ac:cxnSpMkLst>
        </pc:cxnChg>
        <pc:cxnChg chg="mod">
          <ac:chgData name="Quintín Molina" userId="d77ce911-d3cc-4d2d-8ddf-6c9cff50dc6d" providerId="ADAL" clId="{0F7E9F0C-293F-4CBC-A30B-A9C06A49DBFC}" dt="2021-09-27T16:21:22.032" v="2990" actId="1037"/>
          <ac:cxnSpMkLst>
            <pc:docMk/>
            <pc:sldMk cId="1915754639" sldId="263"/>
            <ac:cxnSpMk id="11" creationId="{351A6BD2-7773-4B94-A239-A1CF6AD2E965}"/>
          </ac:cxnSpMkLst>
        </pc:cxnChg>
        <pc:cxnChg chg="del mod">
          <ac:chgData name="Quintín Molina" userId="d77ce911-d3cc-4d2d-8ddf-6c9cff50dc6d" providerId="ADAL" clId="{0F7E9F0C-293F-4CBC-A30B-A9C06A49DBFC}" dt="2021-09-27T16:43:25.072" v="3153" actId="478"/>
          <ac:cxnSpMkLst>
            <pc:docMk/>
            <pc:sldMk cId="1915754639" sldId="263"/>
            <ac:cxnSpMk id="12" creationId="{0EB112DD-FE42-43C1-B77D-33D7629E2BF8}"/>
          </ac:cxnSpMkLst>
        </pc:cxnChg>
        <pc:cxnChg chg="del">
          <ac:chgData name="Quintín Molina" userId="d77ce911-d3cc-4d2d-8ddf-6c9cff50dc6d" providerId="ADAL" clId="{0F7E9F0C-293F-4CBC-A30B-A9C06A49DBFC}" dt="2021-09-27T16:43:27.701" v="3154" actId="478"/>
          <ac:cxnSpMkLst>
            <pc:docMk/>
            <pc:sldMk cId="1915754639" sldId="263"/>
            <ac:cxnSpMk id="13" creationId="{43B237EB-1074-40A6-AA7C-B7263BE96D7B}"/>
          </ac:cxnSpMkLst>
        </pc:cxnChg>
        <pc:cxnChg chg="mod">
          <ac:chgData name="Quintín Molina" userId="d77ce911-d3cc-4d2d-8ddf-6c9cff50dc6d" providerId="ADAL" clId="{0F7E9F0C-293F-4CBC-A30B-A9C06A49DBFC}" dt="2021-09-27T16:11:01.779" v="2108" actId="1036"/>
          <ac:cxnSpMkLst>
            <pc:docMk/>
            <pc:sldMk cId="1915754639" sldId="263"/>
            <ac:cxnSpMk id="14" creationId="{E2F9E142-5750-4BBC-BF26-E2ECB4CD8444}"/>
          </ac:cxnSpMkLst>
        </pc:cxnChg>
        <pc:cxnChg chg="mod">
          <ac:chgData name="Quintín Molina" userId="d77ce911-d3cc-4d2d-8ddf-6c9cff50dc6d" providerId="ADAL" clId="{0F7E9F0C-293F-4CBC-A30B-A9C06A49DBFC}" dt="2021-09-27T16:10:39.926" v="2040" actId="1035"/>
          <ac:cxnSpMkLst>
            <pc:docMk/>
            <pc:sldMk cId="1915754639" sldId="263"/>
            <ac:cxnSpMk id="15" creationId="{C45AD04A-DCF8-493B-A804-D9D518273B72}"/>
          </ac:cxnSpMkLst>
        </pc:cxnChg>
        <pc:cxnChg chg="mod">
          <ac:chgData name="Quintín Molina" userId="d77ce911-d3cc-4d2d-8ddf-6c9cff50dc6d" providerId="ADAL" clId="{0F7E9F0C-293F-4CBC-A30B-A9C06A49DBFC}" dt="2021-09-27T16:10:30.383" v="2014" actId="1035"/>
          <ac:cxnSpMkLst>
            <pc:docMk/>
            <pc:sldMk cId="1915754639" sldId="263"/>
            <ac:cxnSpMk id="28" creationId="{317E734A-C7C8-45F0-A4B1-1283DB96F620}"/>
          </ac:cxnSpMkLst>
        </pc:cxnChg>
        <pc:cxnChg chg="mod">
          <ac:chgData name="Quintín Molina" userId="d77ce911-d3cc-4d2d-8ddf-6c9cff50dc6d" providerId="ADAL" clId="{0F7E9F0C-293F-4CBC-A30B-A9C06A49DBFC}" dt="2021-09-27T16:12:49.032" v="2486" actId="1038"/>
          <ac:cxnSpMkLst>
            <pc:docMk/>
            <pc:sldMk cId="1915754639" sldId="263"/>
            <ac:cxnSpMk id="29" creationId="{4EC3FCBD-C812-44C8-86E1-029DAF6D6E92}"/>
          </ac:cxnSpMkLst>
        </pc:cxnChg>
        <pc:cxnChg chg="add mod">
          <ac:chgData name="Quintín Molina" userId="d77ce911-d3cc-4d2d-8ddf-6c9cff50dc6d" providerId="ADAL" clId="{0F7E9F0C-293F-4CBC-A30B-A9C06A49DBFC}" dt="2021-09-27T16:16:49.637" v="2609" actId="1038"/>
          <ac:cxnSpMkLst>
            <pc:docMk/>
            <pc:sldMk cId="1915754639" sldId="263"/>
            <ac:cxnSpMk id="32" creationId="{322EE92E-8D1C-489C-BE00-ED8E9B70F89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L"/>
              <a:t>F=F(x)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Hoja1!$A$2:$A$11</c:f>
              <c:numCache>
                <c:formatCode>0.0</c:formatCode>
                <c:ptCount val="10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1</c:v>
                </c:pt>
              </c:numCache>
            </c:numRef>
          </c:xVal>
          <c:yVal>
            <c:numRef>
              <c:f>Hoja1!$B$2:$B$11</c:f>
              <c:numCache>
                <c:formatCode>0.0</c:formatCode>
                <c:ptCount val="10"/>
                <c:pt idx="0">
                  <c:v>2</c:v>
                </c:pt>
                <c:pt idx="1">
                  <c:v>2.2799999999999998</c:v>
                </c:pt>
                <c:pt idx="2">
                  <c:v>2.52</c:v>
                </c:pt>
                <c:pt idx="3">
                  <c:v>2.7199999999999998</c:v>
                </c:pt>
                <c:pt idx="4">
                  <c:v>2.88</c:v>
                </c:pt>
                <c:pt idx="5">
                  <c:v>3</c:v>
                </c:pt>
                <c:pt idx="6">
                  <c:v>3.08</c:v>
                </c:pt>
                <c:pt idx="7">
                  <c:v>3.1199999999999997</c:v>
                </c:pt>
                <c:pt idx="8">
                  <c:v>3.12</c:v>
                </c:pt>
                <c:pt idx="9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BB2-459F-A613-F056071FE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948112"/>
        <c:axId val="499945488"/>
      </c:scatterChart>
      <c:valAx>
        <c:axId val="499948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/>
                  <a:t>Desplazamiento [m]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99945488"/>
        <c:crosses val="autoZero"/>
        <c:crossBetween val="midCat"/>
      </c:valAx>
      <c:valAx>
        <c:axId val="499945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L"/>
                  <a:t>Fuerza [N]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L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499948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419693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28-09-2021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38453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28-09-2021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645323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28-09-2021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44218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28-09-2021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5098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28-09-2021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798779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28-09-2021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7160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28-09-2021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3473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28-09-2021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82098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28-09-2021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68107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28-09-2021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59352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28-09-2021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8414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chemeClr val="accent5">
                <a:lumMod val="40000"/>
                <a:lumOff val="60000"/>
              </a:schemeClr>
            </a:gs>
            <a:gs pos="45000">
              <a:schemeClr val="accent5">
                <a:lumMod val="0"/>
                <a:lumOff val="100000"/>
              </a:schemeClr>
            </a:gs>
            <a:gs pos="89000">
              <a:schemeClr val="accent5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293A-F84C-4080-8128-5D081F40411E}" type="datetime1">
              <a:rPr lang="es-CL" smtClean="0"/>
              <a:t>28-09-2021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3767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4AA738F-724A-4479-BE17-ED99B0CD9A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Trabajo realizado por una fuerza variable(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s-CL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∥∆</m:t>
                    </m:r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4AA738F-724A-4479-BE17-ED99B0CD9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138" b="-1797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29BF48D-260A-419A-BDE0-BFB3F5CBD0FD}"/>
                  </a:ext>
                </a:extLst>
              </p:cNvPr>
              <p:cNvSpPr txBox="1"/>
              <p:nvPr/>
            </p:nvSpPr>
            <p:spPr>
              <a:xfrm>
                <a:off x="539552" y="2276872"/>
                <a:ext cx="4032448" cy="350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Trabajo desarrollado por una fuerza constante</a:t>
                </a:r>
                <a:r>
                  <a:rPr lang="es-CL" sz="2400" dirty="0">
                    <a:solidFill>
                      <a:srgbClr val="0000CC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acc>
                        <m:accPr>
                          <m:chr m:val="⃗"/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𝐴𝑅𝐸𝐴</m:t>
                      </m:r>
                    </m:oMath>
                  </m:oMathPara>
                </a14:m>
                <a:endParaRPr lang="es-CL" sz="2400" b="0" dirty="0">
                  <a:solidFill>
                    <a:srgbClr val="0000CC"/>
                  </a:solidFill>
                </a:endParaRPr>
              </a:p>
              <a:p>
                <a:endParaRPr lang="es-CL" dirty="0">
                  <a:solidFill>
                    <a:srgbClr val="0000CC"/>
                  </a:solidFill>
                </a:endParaRPr>
              </a:p>
              <a:p>
                <a:endParaRPr lang="es-CL" dirty="0">
                  <a:solidFill>
                    <a:srgbClr val="0000CC"/>
                  </a:solidFill>
                </a:endParaRPr>
              </a:p>
              <a:p>
                <a:endParaRPr lang="es-CL" dirty="0">
                  <a:solidFill>
                    <a:srgbClr val="0000CC"/>
                  </a:solidFill>
                </a:endParaRPr>
              </a:p>
              <a:p>
                <a:endParaRPr lang="es-CL" dirty="0">
                  <a:solidFill>
                    <a:srgbClr val="0000CC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Trabajo desarrollado por una fuerza no constante</a:t>
                </a:r>
                <a:r>
                  <a:rPr lang="es-CL" sz="2400" dirty="0">
                    <a:solidFill>
                      <a:srgbClr val="0000CC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sz="24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acc>
                        <m:accPr>
                          <m:chr m:val="⃗"/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=? 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𝐴𝑅𝐸𝐴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29BF48D-260A-419A-BDE0-BFB3F5CB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76872"/>
                <a:ext cx="4032448" cy="3505832"/>
              </a:xfrm>
              <a:prstGeom prst="rect">
                <a:avLst/>
              </a:prstGeom>
              <a:blipFill>
                <a:blip r:embed="rId3"/>
                <a:stretch>
                  <a:fillRect l="-2118" t="-1391" r="-302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EA5B611-E73D-4ED4-B4B6-5B35846EC3F7}"/>
              </a:ext>
            </a:extLst>
          </p:cNvPr>
          <p:cNvCxnSpPr/>
          <p:nvPr/>
        </p:nvCxnSpPr>
        <p:spPr>
          <a:xfrm>
            <a:off x="5652120" y="6381328"/>
            <a:ext cx="2808312" cy="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F68F700-B62D-4569-BDA0-08E05AA299E5}"/>
              </a:ext>
            </a:extLst>
          </p:cNvPr>
          <p:cNvCxnSpPr>
            <a:cxnSpLocks/>
          </p:cNvCxnSpPr>
          <p:nvPr/>
        </p:nvCxnSpPr>
        <p:spPr>
          <a:xfrm rot="16200000">
            <a:off x="4693063" y="2875890"/>
            <a:ext cx="1918115" cy="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6A7C81F-8862-42AC-9A13-AD27A5F70DA0}"/>
              </a:ext>
            </a:extLst>
          </p:cNvPr>
          <p:cNvCxnSpPr/>
          <p:nvPr/>
        </p:nvCxnSpPr>
        <p:spPr>
          <a:xfrm>
            <a:off x="5652120" y="3789040"/>
            <a:ext cx="2808312" cy="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A364113-D2E8-4400-81D5-972510B1CDBD}"/>
              </a:ext>
            </a:extLst>
          </p:cNvPr>
          <p:cNvCxnSpPr>
            <a:cxnSpLocks/>
          </p:cNvCxnSpPr>
          <p:nvPr/>
        </p:nvCxnSpPr>
        <p:spPr>
          <a:xfrm rot="16200000">
            <a:off x="4674459" y="5467024"/>
            <a:ext cx="1918115" cy="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F41361D-B4D3-4057-8EF4-3ACFEBE5599A}"/>
              </a:ext>
            </a:extLst>
          </p:cNvPr>
          <p:cNvCxnSpPr/>
          <p:nvPr/>
        </p:nvCxnSpPr>
        <p:spPr>
          <a:xfrm>
            <a:off x="6251934" y="2708920"/>
            <a:ext cx="144110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51A6BD2-7773-4B94-A239-A1CF6AD2E965}"/>
              </a:ext>
            </a:extLst>
          </p:cNvPr>
          <p:cNvCxnSpPr/>
          <p:nvPr/>
        </p:nvCxnSpPr>
        <p:spPr>
          <a:xfrm>
            <a:off x="5652120" y="2708920"/>
            <a:ext cx="984295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EB112DD-FE42-43C1-B77D-33D7629E2BF8}"/>
              </a:ext>
            </a:extLst>
          </p:cNvPr>
          <p:cNvCxnSpPr>
            <a:cxnSpLocks/>
          </p:cNvCxnSpPr>
          <p:nvPr/>
        </p:nvCxnSpPr>
        <p:spPr>
          <a:xfrm rot="16200000">
            <a:off x="5766058" y="3296892"/>
            <a:ext cx="984295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3B237EB-1074-40A6-AA7C-B7263BE96D7B}"/>
              </a:ext>
            </a:extLst>
          </p:cNvPr>
          <p:cNvCxnSpPr>
            <a:cxnSpLocks/>
          </p:cNvCxnSpPr>
          <p:nvPr/>
        </p:nvCxnSpPr>
        <p:spPr>
          <a:xfrm rot="16200000">
            <a:off x="7176196" y="3296892"/>
            <a:ext cx="984295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o 3">
            <a:extLst>
              <a:ext uri="{FF2B5EF4-FFF2-40B4-BE49-F238E27FC236}">
                <a16:creationId xmlns:a16="http://schemas.microsoft.com/office/drawing/2014/main" id="{0BE92C56-2BCF-465C-95D8-007E41B71B19}"/>
              </a:ext>
            </a:extLst>
          </p:cNvPr>
          <p:cNvSpPr/>
          <p:nvPr/>
        </p:nvSpPr>
        <p:spPr>
          <a:xfrm rot="-4380000">
            <a:off x="6254443" y="4860870"/>
            <a:ext cx="1776583" cy="1610268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2F9E142-5750-4BBC-BF26-E2ECB4CD8444}"/>
              </a:ext>
            </a:extLst>
          </p:cNvPr>
          <p:cNvCxnSpPr>
            <a:cxnSpLocks/>
          </p:cNvCxnSpPr>
          <p:nvPr/>
        </p:nvCxnSpPr>
        <p:spPr>
          <a:xfrm rot="16200000">
            <a:off x="6587704" y="5588766"/>
            <a:ext cx="1585219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45AD04A-DCF8-493B-A804-D9D518273B72}"/>
              </a:ext>
            </a:extLst>
          </p:cNvPr>
          <p:cNvCxnSpPr>
            <a:cxnSpLocks/>
          </p:cNvCxnSpPr>
          <p:nvPr/>
        </p:nvCxnSpPr>
        <p:spPr>
          <a:xfrm rot="16200000">
            <a:off x="5880053" y="5889180"/>
            <a:ext cx="984295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5383FFD-F289-44F8-9F98-B32A28D89A0E}"/>
              </a:ext>
            </a:extLst>
          </p:cNvPr>
          <p:cNvSpPr txBox="1"/>
          <p:nvPr/>
        </p:nvSpPr>
        <p:spPr>
          <a:xfrm>
            <a:off x="5323255" y="1844824"/>
            <a:ext cx="104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[N]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A219A3B-C629-4B37-AC3F-56AE1ADB1231}"/>
              </a:ext>
            </a:extLst>
          </p:cNvPr>
          <p:cNvSpPr txBox="1"/>
          <p:nvPr/>
        </p:nvSpPr>
        <p:spPr>
          <a:xfrm>
            <a:off x="5292080" y="4293096"/>
            <a:ext cx="104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[N]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0E6E8BD-8834-478F-8C0C-86BFC0A13FD5}"/>
              </a:ext>
            </a:extLst>
          </p:cNvPr>
          <p:cNvSpPr txBox="1"/>
          <p:nvPr/>
        </p:nvSpPr>
        <p:spPr>
          <a:xfrm>
            <a:off x="7946972" y="3261275"/>
            <a:ext cx="729484" cy="441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[m]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E15705-F85E-4161-8EDF-284A58C692E8}"/>
              </a:ext>
            </a:extLst>
          </p:cNvPr>
          <p:cNvSpPr txBox="1"/>
          <p:nvPr/>
        </p:nvSpPr>
        <p:spPr>
          <a:xfrm>
            <a:off x="7908967" y="5795972"/>
            <a:ext cx="70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[m]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40A92C-F6C9-4903-9C4F-CAEB867E90CA}"/>
              </a:ext>
            </a:extLst>
          </p:cNvPr>
          <p:cNvSpPr txBox="1"/>
          <p:nvPr/>
        </p:nvSpPr>
        <p:spPr>
          <a:xfrm>
            <a:off x="7183724" y="6372036"/>
            <a:ext cx="700643" cy="37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x₂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346D3D3-6D2A-4C29-B5DB-89FBE8F69BE6}"/>
              </a:ext>
            </a:extLst>
          </p:cNvPr>
          <p:cNvSpPr txBox="1"/>
          <p:nvPr/>
        </p:nvSpPr>
        <p:spPr>
          <a:xfrm>
            <a:off x="7543765" y="3789040"/>
            <a:ext cx="700643" cy="37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x₂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EC6A02-5355-4191-B21A-1545E6A15169}"/>
              </a:ext>
            </a:extLst>
          </p:cNvPr>
          <p:cNvSpPr txBox="1"/>
          <p:nvPr/>
        </p:nvSpPr>
        <p:spPr>
          <a:xfrm>
            <a:off x="6084168" y="3789040"/>
            <a:ext cx="3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x₁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070F56F-AE8B-47CD-9BB6-060D5873120F}"/>
              </a:ext>
            </a:extLst>
          </p:cNvPr>
          <p:cNvSpPr txBox="1"/>
          <p:nvPr/>
        </p:nvSpPr>
        <p:spPr>
          <a:xfrm>
            <a:off x="6203582" y="6372036"/>
            <a:ext cx="3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x₁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37E122-161E-4B17-A5B3-AB47C6ABED6F}"/>
              </a:ext>
            </a:extLst>
          </p:cNvPr>
          <p:cNvSpPr txBox="1"/>
          <p:nvPr/>
        </p:nvSpPr>
        <p:spPr>
          <a:xfrm>
            <a:off x="5220072" y="5229200"/>
            <a:ext cx="3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F₁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32C6534-BB3A-4677-8FE4-9201B3A15823}"/>
              </a:ext>
            </a:extLst>
          </p:cNvPr>
          <p:cNvSpPr txBox="1"/>
          <p:nvPr/>
        </p:nvSpPr>
        <p:spPr>
          <a:xfrm>
            <a:off x="5251383" y="2481020"/>
            <a:ext cx="3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A95F422-CF43-44EF-B23B-F397834DD4B3}"/>
              </a:ext>
            </a:extLst>
          </p:cNvPr>
          <p:cNvSpPr txBox="1"/>
          <p:nvPr/>
        </p:nvSpPr>
        <p:spPr>
          <a:xfrm>
            <a:off x="5220072" y="4571836"/>
            <a:ext cx="3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F₂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17E734A-C7C8-45F0-A4B1-1283DB96F620}"/>
              </a:ext>
            </a:extLst>
          </p:cNvPr>
          <p:cNvCxnSpPr/>
          <p:nvPr/>
        </p:nvCxnSpPr>
        <p:spPr>
          <a:xfrm>
            <a:off x="5580112" y="5433349"/>
            <a:ext cx="813467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EC3FCBD-C812-44C8-86E1-029DAF6D6E92}"/>
              </a:ext>
            </a:extLst>
          </p:cNvPr>
          <p:cNvCxnSpPr/>
          <p:nvPr/>
        </p:nvCxnSpPr>
        <p:spPr>
          <a:xfrm>
            <a:off x="5669502" y="4797152"/>
            <a:ext cx="1743741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4174686-F303-4C73-8BA0-7A5E7F5F557C}"/>
              </a:ext>
            </a:extLst>
          </p:cNvPr>
          <p:cNvSpPr/>
          <p:nvPr/>
        </p:nvSpPr>
        <p:spPr>
          <a:xfrm>
            <a:off x="6300192" y="2753836"/>
            <a:ext cx="1310087" cy="100893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D12BDB3-48C6-49B0-8349-188FB557829E}"/>
              </a:ext>
            </a:extLst>
          </p:cNvPr>
          <p:cNvSpPr txBox="1"/>
          <p:nvPr/>
        </p:nvSpPr>
        <p:spPr>
          <a:xfrm>
            <a:off x="6673932" y="3040083"/>
            <a:ext cx="501698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sz="20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6" name="Rectángulo: una sola esquina cortada 25">
            <a:extLst>
              <a:ext uri="{FF2B5EF4-FFF2-40B4-BE49-F238E27FC236}">
                <a16:creationId xmlns:a16="http://schemas.microsoft.com/office/drawing/2014/main" id="{4B1BE3E2-9FA7-4328-9FE2-E7EDAF3D1624}"/>
              </a:ext>
            </a:extLst>
          </p:cNvPr>
          <p:cNvSpPr/>
          <p:nvPr/>
        </p:nvSpPr>
        <p:spPr>
          <a:xfrm flipH="1">
            <a:off x="6389031" y="4906426"/>
            <a:ext cx="802462" cy="1437624"/>
          </a:xfrm>
          <a:prstGeom prst="snip1Rect">
            <a:avLst>
              <a:gd name="adj" fmla="val 50000"/>
            </a:avLst>
          </a:prstGeom>
          <a:pattFill prst="pct5">
            <a:fgClr>
              <a:schemeClr val="accent5">
                <a:lumMod val="75000"/>
              </a:schemeClr>
            </a:fgClr>
            <a:bgClr>
              <a:schemeClr val="accent5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: una sola esquina cortada 31">
            <a:extLst>
              <a:ext uri="{FF2B5EF4-FFF2-40B4-BE49-F238E27FC236}">
                <a16:creationId xmlns:a16="http://schemas.microsoft.com/office/drawing/2014/main" id="{A547F685-262B-4C38-B84A-31F21623773D}"/>
              </a:ext>
            </a:extLst>
          </p:cNvPr>
          <p:cNvSpPr/>
          <p:nvPr/>
        </p:nvSpPr>
        <p:spPr>
          <a:xfrm flipH="1">
            <a:off x="6913397" y="4904785"/>
            <a:ext cx="452969" cy="1437624"/>
          </a:xfrm>
          <a:prstGeom prst="snip1Rect">
            <a:avLst>
              <a:gd name="adj" fmla="val 50000"/>
            </a:avLst>
          </a:prstGeom>
          <a:pattFill prst="pct5">
            <a:fgClr>
              <a:schemeClr val="accent5">
                <a:lumMod val="75000"/>
              </a:schemeClr>
            </a:fgClr>
            <a:bgClr>
              <a:schemeClr val="accent5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DEA974-0FB5-48A6-AB27-3B9930EC3E11}"/>
              </a:ext>
            </a:extLst>
          </p:cNvPr>
          <p:cNvSpPr txBox="1"/>
          <p:nvPr/>
        </p:nvSpPr>
        <p:spPr>
          <a:xfrm>
            <a:off x="6660232" y="5333146"/>
            <a:ext cx="501698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L" sz="20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2500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0" grpId="0" animBg="1"/>
      <p:bldP spid="31" grpId="0" animBg="1"/>
      <p:bldP spid="26" grpId="0" animBg="1"/>
      <p:bldP spid="32" grpId="0" animBg="1"/>
      <p:bldP spid="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4AA738F-724A-4479-BE17-ED99B0CD9A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Trabajo realizado por una fuerza variable(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s-CL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∥∆</m:t>
                    </m:r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):</m:t>
                    </m:r>
                    <m:acc>
                      <m:accPr>
                        <m:chr m:val="⃗"/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s-CL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acc>
                      <m:accPr>
                        <m:chr m:val="⃗"/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=?)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4AA738F-724A-4479-BE17-ED99B0CD9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138" b="-1797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EA5B611-E73D-4ED4-B4B6-5B35846EC3F7}"/>
              </a:ext>
            </a:extLst>
          </p:cNvPr>
          <p:cNvCxnSpPr/>
          <p:nvPr/>
        </p:nvCxnSpPr>
        <p:spPr>
          <a:xfrm>
            <a:off x="1115616" y="5973030"/>
            <a:ext cx="4522814" cy="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A364113-D2E8-4400-81D5-972510B1CDBD}"/>
              </a:ext>
            </a:extLst>
          </p:cNvPr>
          <p:cNvCxnSpPr>
            <a:cxnSpLocks/>
          </p:cNvCxnSpPr>
          <p:nvPr/>
        </p:nvCxnSpPr>
        <p:spPr>
          <a:xfrm rot="16200000">
            <a:off x="-428955" y="4469516"/>
            <a:ext cx="3089144" cy="0"/>
          </a:xfrm>
          <a:prstGeom prst="straightConnector1">
            <a:avLst/>
          </a:prstGeom>
          <a:ln w="38100">
            <a:solidFill>
              <a:srgbClr val="09029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51A6BD2-7773-4B94-A239-A1CF6AD2E965}"/>
              </a:ext>
            </a:extLst>
          </p:cNvPr>
          <p:cNvCxnSpPr/>
          <p:nvPr/>
        </p:nvCxnSpPr>
        <p:spPr>
          <a:xfrm>
            <a:off x="1115616" y="4149080"/>
            <a:ext cx="984295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o 3">
            <a:extLst>
              <a:ext uri="{FF2B5EF4-FFF2-40B4-BE49-F238E27FC236}">
                <a16:creationId xmlns:a16="http://schemas.microsoft.com/office/drawing/2014/main" id="{0BE92C56-2BCF-465C-95D8-007E41B71B19}"/>
              </a:ext>
            </a:extLst>
          </p:cNvPr>
          <p:cNvSpPr/>
          <p:nvPr/>
        </p:nvSpPr>
        <p:spPr>
          <a:xfrm rot="17069587">
            <a:off x="2366796" y="3192616"/>
            <a:ext cx="2880000" cy="3960000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2F9E142-5750-4BBC-BF26-E2ECB4CD8444}"/>
              </a:ext>
            </a:extLst>
          </p:cNvPr>
          <p:cNvCxnSpPr>
            <a:cxnSpLocks/>
          </p:cNvCxnSpPr>
          <p:nvPr/>
        </p:nvCxnSpPr>
        <p:spPr>
          <a:xfrm rot="16200000">
            <a:off x="3084989" y="4869956"/>
            <a:ext cx="2109927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45AD04A-DCF8-493B-A804-D9D518273B72}"/>
              </a:ext>
            </a:extLst>
          </p:cNvPr>
          <p:cNvCxnSpPr>
            <a:cxnSpLocks/>
          </p:cNvCxnSpPr>
          <p:nvPr/>
        </p:nvCxnSpPr>
        <p:spPr>
          <a:xfrm rot="16200000">
            <a:off x="1187150" y="5301682"/>
            <a:ext cx="1441108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A219A3B-C629-4B37-AC3F-56AE1ADB1231}"/>
              </a:ext>
            </a:extLst>
          </p:cNvPr>
          <p:cNvSpPr txBox="1"/>
          <p:nvPr/>
        </p:nvSpPr>
        <p:spPr>
          <a:xfrm>
            <a:off x="786751" y="2852936"/>
            <a:ext cx="104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[N]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E15705-F85E-4161-8EDF-284A58C692E8}"/>
              </a:ext>
            </a:extLst>
          </p:cNvPr>
          <p:cNvSpPr txBox="1"/>
          <p:nvPr/>
        </p:nvSpPr>
        <p:spPr>
          <a:xfrm>
            <a:off x="5240241" y="5522026"/>
            <a:ext cx="71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[m]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640A92C-F6C9-4903-9C4F-CAEB867E90CA}"/>
              </a:ext>
            </a:extLst>
          </p:cNvPr>
          <p:cNvSpPr txBox="1"/>
          <p:nvPr/>
        </p:nvSpPr>
        <p:spPr>
          <a:xfrm>
            <a:off x="3994859" y="5949280"/>
            <a:ext cx="526404" cy="344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x₂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AEC6A02-5355-4191-B21A-1545E6A15169}"/>
              </a:ext>
            </a:extLst>
          </p:cNvPr>
          <p:cNvSpPr txBox="1"/>
          <p:nvPr/>
        </p:nvSpPr>
        <p:spPr>
          <a:xfrm>
            <a:off x="2051720" y="6211152"/>
            <a:ext cx="42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s-CL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070F56F-AE8B-47CD-9BB6-060D5873120F}"/>
              </a:ext>
            </a:extLst>
          </p:cNvPr>
          <p:cNvSpPr txBox="1"/>
          <p:nvPr/>
        </p:nvSpPr>
        <p:spPr>
          <a:xfrm>
            <a:off x="1763688" y="5949280"/>
            <a:ext cx="3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x₁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637E122-161E-4B17-A5B3-AB47C6ABED6F}"/>
              </a:ext>
            </a:extLst>
          </p:cNvPr>
          <p:cNvSpPr txBox="1"/>
          <p:nvPr/>
        </p:nvSpPr>
        <p:spPr>
          <a:xfrm>
            <a:off x="755576" y="4437112"/>
            <a:ext cx="3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F₁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32C6534-BB3A-4677-8FE4-9201B3A15823}"/>
              </a:ext>
            </a:extLst>
          </p:cNvPr>
          <p:cNvSpPr txBox="1"/>
          <p:nvPr/>
        </p:nvSpPr>
        <p:spPr>
          <a:xfrm>
            <a:off x="568153" y="3934797"/>
            <a:ext cx="6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A95F422-CF43-44EF-B23B-F397834DD4B3}"/>
              </a:ext>
            </a:extLst>
          </p:cNvPr>
          <p:cNvSpPr txBox="1"/>
          <p:nvPr/>
        </p:nvSpPr>
        <p:spPr>
          <a:xfrm>
            <a:off x="755576" y="3501008"/>
            <a:ext cx="3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F₂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17E734A-C7C8-45F0-A4B1-1283DB96F620}"/>
              </a:ext>
            </a:extLst>
          </p:cNvPr>
          <p:cNvCxnSpPr/>
          <p:nvPr/>
        </p:nvCxnSpPr>
        <p:spPr>
          <a:xfrm>
            <a:off x="1094237" y="4653136"/>
            <a:ext cx="813467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EC3FCBD-C812-44C8-86E1-029DAF6D6E92}"/>
              </a:ext>
            </a:extLst>
          </p:cNvPr>
          <p:cNvCxnSpPr/>
          <p:nvPr/>
        </p:nvCxnSpPr>
        <p:spPr>
          <a:xfrm>
            <a:off x="1122816" y="3789040"/>
            <a:ext cx="3089144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9BAA061-BC9F-4D22-80B7-8EE2F5118DC8}"/>
              </a:ext>
            </a:extLst>
          </p:cNvPr>
          <p:cNvSpPr/>
          <p:nvPr/>
        </p:nvSpPr>
        <p:spPr>
          <a:xfrm>
            <a:off x="2027970" y="4143210"/>
            <a:ext cx="421854" cy="1806070"/>
          </a:xfrm>
          <a:prstGeom prst="rect">
            <a:avLst/>
          </a:prstGeom>
          <a:noFill/>
          <a:ln>
            <a:solidFill>
              <a:srgbClr val="DA44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22EE92E-8D1C-489C-BE00-ED8E9B70F890}"/>
              </a:ext>
            </a:extLst>
          </p:cNvPr>
          <p:cNvCxnSpPr>
            <a:cxnSpLocks/>
          </p:cNvCxnSpPr>
          <p:nvPr/>
        </p:nvCxnSpPr>
        <p:spPr>
          <a:xfrm rot="16200000">
            <a:off x="1793094" y="4430135"/>
            <a:ext cx="1310098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rir llave 26">
            <a:extLst>
              <a:ext uri="{FF2B5EF4-FFF2-40B4-BE49-F238E27FC236}">
                <a16:creationId xmlns:a16="http://schemas.microsoft.com/office/drawing/2014/main" id="{589975D8-A545-4046-8A9C-06E71C04CC59}"/>
              </a:ext>
            </a:extLst>
          </p:cNvPr>
          <p:cNvSpPr/>
          <p:nvPr/>
        </p:nvSpPr>
        <p:spPr>
          <a:xfrm rot="16200000">
            <a:off x="2105712" y="5895312"/>
            <a:ext cx="216000" cy="468000"/>
          </a:xfrm>
          <a:prstGeom prst="leftBrace">
            <a:avLst>
              <a:gd name="adj1" fmla="val 40818"/>
              <a:gd name="adj2" fmla="val 51517"/>
            </a:avLst>
          </a:prstGeom>
          <a:ln>
            <a:solidFill>
              <a:srgbClr val="DA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FE06A72-188B-4F62-A5A8-B0DA37AF2484}"/>
              </a:ext>
            </a:extLst>
          </p:cNvPr>
          <p:cNvSpPr/>
          <p:nvPr/>
        </p:nvSpPr>
        <p:spPr>
          <a:xfrm>
            <a:off x="2051720" y="4307398"/>
            <a:ext cx="360000" cy="164188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bg1"/>
              </a:solidFill>
            </a:endParaRPr>
          </a:p>
        </p:txBody>
      </p:sp>
      <p:sp>
        <p:nvSpPr>
          <p:cNvPr id="6" name="Rectángulo: una sola esquina cortada 5">
            <a:extLst>
              <a:ext uri="{FF2B5EF4-FFF2-40B4-BE49-F238E27FC236}">
                <a16:creationId xmlns:a16="http://schemas.microsoft.com/office/drawing/2014/main" id="{8A1BD40F-1116-4198-8FBC-CD75A6E5AAE4}"/>
              </a:ext>
            </a:extLst>
          </p:cNvPr>
          <p:cNvSpPr/>
          <p:nvPr/>
        </p:nvSpPr>
        <p:spPr>
          <a:xfrm flipH="1">
            <a:off x="2081140" y="4185463"/>
            <a:ext cx="360000" cy="321957"/>
          </a:xfrm>
          <a:prstGeom prst="snip1Rect">
            <a:avLst>
              <a:gd name="adj" fmla="val 50000"/>
            </a:avLst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Bocadillo: rectángulo con esquinas redondeadas 32">
            <a:extLst>
              <a:ext uri="{FF2B5EF4-FFF2-40B4-BE49-F238E27FC236}">
                <a16:creationId xmlns:a16="http://schemas.microsoft.com/office/drawing/2014/main" id="{FDF33D4B-9CDA-4615-974A-08A829E7BABB}"/>
              </a:ext>
            </a:extLst>
          </p:cNvPr>
          <p:cNvSpPr/>
          <p:nvPr/>
        </p:nvSpPr>
        <p:spPr>
          <a:xfrm>
            <a:off x="5570394" y="2924944"/>
            <a:ext cx="2457982" cy="720080"/>
          </a:xfrm>
          <a:prstGeom prst="wedgeRoundRectCallout">
            <a:avLst>
              <a:gd name="adj1" fmla="val -184615"/>
              <a:gd name="adj2" fmla="val 243908"/>
              <a:gd name="adj3" fmla="val 16667"/>
            </a:avLst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3FC8FD2A-5658-412F-A01B-AA7613B76B96}"/>
                  </a:ext>
                </a:extLst>
              </p:cNvPr>
              <p:cNvSpPr txBox="1"/>
              <p:nvPr/>
            </p:nvSpPr>
            <p:spPr>
              <a:xfrm>
                <a:off x="5842641" y="2996952"/>
                <a:ext cx="2021776" cy="43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𝑭</m:t>
                          </m:r>
                        </m:e>
                      </m:acc>
                      <m:d>
                        <m:dPr>
                          <m:ctrlPr>
                            <a:rPr lang="es-CL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s-CL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s-CL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acc>
                      <m:r>
                        <a:rPr lang="es-CL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𝒅𝑾</m:t>
                      </m:r>
                    </m:oMath>
                  </m:oMathPara>
                </a14:m>
                <a:endParaRPr lang="es-CL" sz="2000" b="1" i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3FC8FD2A-5658-412F-A01B-AA7613B7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641" y="2996952"/>
                <a:ext cx="2021776" cy="437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7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6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30" grpId="0" animBg="1"/>
      <p:bldP spid="33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EF990-D41E-4702-901E-E4E256EF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Calculo del área “bajo” la curva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6EA17A6-68C3-4074-9409-40FDDAABB553}"/>
              </a:ext>
            </a:extLst>
          </p:cNvPr>
          <p:cNvCxnSpPr/>
          <p:nvPr/>
        </p:nvCxnSpPr>
        <p:spPr>
          <a:xfrm>
            <a:off x="842358" y="5589240"/>
            <a:ext cx="60338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E5D0994-6365-41F0-9223-E4B3BF4004BA}"/>
              </a:ext>
            </a:extLst>
          </p:cNvPr>
          <p:cNvCxnSpPr>
            <a:cxnSpLocks/>
          </p:cNvCxnSpPr>
          <p:nvPr/>
        </p:nvCxnSpPr>
        <p:spPr>
          <a:xfrm rot="16200000">
            <a:off x="-1045703" y="3715952"/>
            <a:ext cx="37465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6FA091C-055B-4E4D-A9B3-5C64CAEACA9B}"/>
              </a:ext>
            </a:extLst>
          </p:cNvPr>
          <p:cNvSpPr/>
          <p:nvPr/>
        </p:nvSpPr>
        <p:spPr>
          <a:xfrm>
            <a:off x="2111095" y="3164718"/>
            <a:ext cx="216000" cy="24206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D388532-DA59-4E4B-953B-E48CE0BB8216}"/>
              </a:ext>
            </a:extLst>
          </p:cNvPr>
          <p:cNvSpPr/>
          <p:nvPr/>
        </p:nvSpPr>
        <p:spPr>
          <a:xfrm>
            <a:off x="1900176" y="3573016"/>
            <a:ext cx="216000" cy="20005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D71EDA0-B4FF-4B3B-8BD6-B14DABC8D4B8}"/>
              </a:ext>
            </a:extLst>
          </p:cNvPr>
          <p:cNvSpPr/>
          <p:nvPr/>
        </p:nvSpPr>
        <p:spPr>
          <a:xfrm>
            <a:off x="2542187" y="2757490"/>
            <a:ext cx="216000" cy="280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5025605-6BAC-461C-A25D-5B34FE2282CE}"/>
              </a:ext>
            </a:extLst>
          </p:cNvPr>
          <p:cNvSpPr/>
          <p:nvPr/>
        </p:nvSpPr>
        <p:spPr>
          <a:xfrm>
            <a:off x="2327877" y="2953131"/>
            <a:ext cx="216000" cy="262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E6B5DC2-DB66-42C4-A288-6A5A2EE6BFF4}"/>
              </a:ext>
            </a:extLst>
          </p:cNvPr>
          <p:cNvSpPr/>
          <p:nvPr/>
        </p:nvSpPr>
        <p:spPr>
          <a:xfrm>
            <a:off x="2730436" y="2560866"/>
            <a:ext cx="216000" cy="3024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9B9314A-B15D-4D6A-A044-EE4BF6F066C3}"/>
              </a:ext>
            </a:extLst>
          </p:cNvPr>
          <p:cNvSpPr/>
          <p:nvPr/>
        </p:nvSpPr>
        <p:spPr>
          <a:xfrm>
            <a:off x="3131864" y="2384505"/>
            <a:ext cx="216000" cy="3204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3CC470C-056C-4952-8998-2637C4E1864D}"/>
              </a:ext>
            </a:extLst>
          </p:cNvPr>
          <p:cNvSpPr/>
          <p:nvPr/>
        </p:nvSpPr>
        <p:spPr>
          <a:xfrm>
            <a:off x="3576040" y="2559656"/>
            <a:ext cx="270497" cy="302958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13B7028-8FED-448A-B5BE-7712890D7ED4}"/>
              </a:ext>
            </a:extLst>
          </p:cNvPr>
          <p:cNvSpPr/>
          <p:nvPr/>
        </p:nvSpPr>
        <p:spPr>
          <a:xfrm>
            <a:off x="2915816" y="2444171"/>
            <a:ext cx="216000" cy="3132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72809B-B93F-4A2D-BF37-A171793D16F7}"/>
              </a:ext>
            </a:extLst>
          </p:cNvPr>
          <p:cNvSpPr/>
          <p:nvPr/>
        </p:nvSpPr>
        <p:spPr>
          <a:xfrm>
            <a:off x="3841954" y="2765795"/>
            <a:ext cx="245906" cy="282344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4F5DD3-141D-41A7-8DBC-3985A1F3CB89}"/>
              </a:ext>
            </a:extLst>
          </p:cNvPr>
          <p:cNvSpPr/>
          <p:nvPr/>
        </p:nvSpPr>
        <p:spPr>
          <a:xfrm>
            <a:off x="3352682" y="2432296"/>
            <a:ext cx="218175" cy="315694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C3F2EBA-B719-4326-9779-4E60BCB7BBE1}"/>
              </a:ext>
            </a:extLst>
          </p:cNvPr>
          <p:cNvSpPr/>
          <p:nvPr/>
        </p:nvSpPr>
        <p:spPr>
          <a:xfrm>
            <a:off x="4836283" y="3848607"/>
            <a:ext cx="216000" cy="172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8C0CE23-FAE0-48B6-9D79-E508E9737092}"/>
              </a:ext>
            </a:extLst>
          </p:cNvPr>
          <p:cNvSpPr/>
          <p:nvPr/>
        </p:nvSpPr>
        <p:spPr>
          <a:xfrm>
            <a:off x="5040431" y="4149082"/>
            <a:ext cx="245906" cy="1404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FAE21D7-21B6-4F36-91EA-B4451FCBAD8D}"/>
              </a:ext>
            </a:extLst>
          </p:cNvPr>
          <p:cNvSpPr/>
          <p:nvPr/>
        </p:nvSpPr>
        <p:spPr>
          <a:xfrm>
            <a:off x="4560125" y="3514615"/>
            <a:ext cx="270497" cy="2052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C598871-487C-4005-AD70-2FC8D982172B}"/>
              </a:ext>
            </a:extLst>
          </p:cNvPr>
          <p:cNvSpPr/>
          <p:nvPr/>
        </p:nvSpPr>
        <p:spPr>
          <a:xfrm>
            <a:off x="4344101" y="3273109"/>
            <a:ext cx="216000" cy="2304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18B63FA-AFEB-4346-A36B-5AAFCC67F401}"/>
              </a:ext>
            </a:extLst>
          </p:cNvPr>
          <p:cNvSpPr/>
          <p:nvPr/>
        </p:nvSpPr>
        <p:spPr>
          <a:xfrm>
            <a:off x="4080827" y="2996952"/>
            <a:ext cx="270497" cy="2592000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accent4">
                <a:lumMod val="20000"/>
                <a:lumOff val="8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4FA7D140-3506-4069-82DA-10A819EA725E}"/>
              </a:ext>
            </a:extLst>
          </p:cNvPr>
          <p:cNvSpPr/>
          <p:nvPr/>
        </p:nvSpPr>
        <p:spPr>
          <a:xfrm>
            <a:off x="5280205" y="4449490"/>
            <a:ext cx="216000" cy="1116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C818535B-E84B-47B6-9475-A579A0CA8B13}"/>
              </a:ext>
            </a:extLst>
          </p:cNvPr>
          <p:cNvSpPr/>
          <p:nvPr/>
        </p:nvSpPr>
        <p:spPr>
          <a:xfrm>
            <a:off x="1908104" y="2409253"/>
            <a:ext cx="3600000" cy="2160000"/>
          </a:xfrm>
          <a:custGeom>
            <a:avLst/>
            <a:gdLst>
              <a:gd name="connsiteX0" fmla="*/ 0 w 2042556"/>
              <a:gd name="connsiteY0" fmla="*/ 723164 h 1210053"/>
              <a:gd name="connsiteX1" fmla="*/ 866899 w 2042556"/>
              <a:gd name="connsiteY1" fmla="*/ 10645 h 1210053"/>
              <a:gd name="connsiteX2" fmla="*/ 2042556 w 2042556"/>
              <a:gd name="connsiteY2" fmla="*/ 1210053 h 1210053"/>
              <a:gd name="connsiteX3" fmla="*/ 2042556 w 2042556"/>
              <a:gd name="connsiteY3" fmla="*/ 1210053 h 1210053"/>
              <a:gd name="connsiteX4" fmla="*/ 2042556 w 2042556"/>
              <a:gd name="connsiteY4" fmla="*/ 1186302 h 121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2556" h="1210053">
                <a:moveTo>
                  <a:pt x="0" y="723164"/>
                </a:moveTo>
                <a:cubicBezTo>
                  <a:pt x="263236" y="326330"/>
                  <a:pt x="526473" y="-70503"/>
                  <a:pt x="866899" y="10645"/>
                </a:cubicBezTo>
                <a:cubicBezTo>
                  <a:pt x="1207325" y="91793"/>
                  <a:pt x="2042556" y="1210053"/>
                  <a:pt x="2042556" y="1210053"/>
                </a:cubicBezTo>
                <a:lnTo>
                  <a:pt x="2042556" y="1210053"/>
                </a:lnTo>
                <a:lnTo>
                  <a:pt x="2042556" y="1186302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72475F6-1C55-4B18-B3D1-104478CE9E8E}"/>
                  </a:ext>
                </a:extLst>
              </p:cNvPr>
              <p:cNvSpPr txBox="1"/>
              <p:nvPr/>
            </p:nvSpPr>
            <p:spPr>
              <a:xfrm>
                <a:off x="5796136" y="3212976"/>
                <a:ext cx="3117008" cy="121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𝑨𝒓𝒆𝒂</m:t>
                      </m:r>
                      <m:r>
                        <a:rPr lang="es-CL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L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L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L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L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r>
                            <a:rPr lang="es-CL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s-CL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s-CL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s-CL" sz="2400" b="1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872475F6-1C55-4B18-B3D1-104478CE9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212976"/>
                <a:ext cx="3117008" cy="1218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67B15C4-B1BE-4E1C-A78D-492669765148}"/>
                  </a:ext>
                </a:extLst>
              </p:cNvPr>
              <p:cNvSpPr txBox="1"/>
              <p:nvPr/>
            </p:nvSpPr>
            <p:spPr>
              <a:xfrm>
                <a:off x="5492342" y="1988840"/>
                <a:ext cx="2536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)∙</m:t>
                      </m:r>
                      <m:r>
                        <a:rPr lang="es-CL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D67B15C4-B1BE-4E1C-A78D-492669765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342" y="1988840"/>
                <a:ext cx="253604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Bocadillo: rectángulo 34">
            <a:extLst>
              <a:ext uri="{FF2B5EF4-FFF2-40B4-BE49-F238E27FC236}">
                <a16:creationId xmlns:a16="http://schemas.microsoft.com/office/drawing/2014/main" id="{49F62202-CFE3-48E6-8ACC-74668A6D70EF}"/>
              </a:ext>
            </a:extLst>
          </p:cNvPr>
          <p:cNvSpPr/>
          <p:nvPr/>
        </p:nvSpPr>
        <p:spPr>
          <a:xfrm>
            <a:off x="5468534" y="1844824"/>
            <a:ext cx="2678593" cy="648468"/>
          </a:xfrm>
          <a:prstGeom prst="wedgeRectCallout">
            <a:avLst>
              <a:gd name="adj1" fmla="val -96645"/>
              <a:gd name="adj2" fmla="val 31338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EB13CEC-0697-4E61-A4EC-6951BE2ED6D5}"/>
              </a:ext>
            </a:extLst>
          </p:cNvPr>
          <p:cNvSpPr txBox="1"/>
          <p:nvPr/>
        </p:nvSpPr>
        <p:spPr>
          <a:xfrm>
            <a:off x="3995936" y="5589240"/>
            <a:ext cx="42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es-CL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D042714-577E-45DA-843D-C210204B1929}"/>
              </a:ext>
            </a:extLst>
          </p:cNvPr>
          <p:cNvSpPr txBox="1"/>
          <p:nvPr/>
        </p:nvSpPr>
        <p:spPr>
          <a:xfrm>
            <a:off x="251520" y="2780928"/>
            <a:ext cx="61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21FAADB8-3AB5-4941-AF85-597FC7DDAC04}"/>
              </a:ext>
            </a:extLst>
          </p:cNvPr>
          <p:cNvSpPr txBox="1"/>
          <p:nvPr/>
        </p:nvSpPr>
        <p:spPr>
          <a:xfrm>
            <a:off x="5257857" y="5589240"/>
            <a:ext cx="526404" cy="344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x₂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315C775-4B67-4151-A14B-B9DE03F527AD}"/>
              </a:ext>
            </a:extLst>
          </p:cNvPr>
          <p:cNvSpPr txBox="1"/>
          <p:nvPr/>
        </p:nvSpPr>
        <p:spPr>
          <a:xfrm>
            <a:off x="1703555" y="5661248"/>
            <a:ext cx="38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x₁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D711075F-780B-4249-873C-D86D3A91A4E0}"/>
              </a:ext>
            </a:extLst>
          </p:cNvPr>
          <p:cNvCxnSpPr/>
          <p:nvPr/>
        </p:nvCxnSpPr>
        <p:spPr>
          <a:xfrm>
            <a:off x="798456" y="2996952"/>
            <a:ext cx="3737864" cy="0"/>
          </a:xfrm>
          <a:prstGeom prst="straightConnector1">
            <a:avLst/>
          </a:prstGeom>
          <a:ln w="12700">
            <a:solidFill>
              <a:srgbClr val="090296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CDE926D-2BAF-42DF-BD6B-B6DA736A9349}"/>
              </a:ext>
            </a:extLst>
          </p:cNvPr>
          <p:cNvSpPr txBox="1"/>
          <p:nvPr/>
        </p:nvSpPr>
        <p:spPr>
          <a:xfrm>
            <a:off x="498719" y="1700808"/>
            <a:ext cx="104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[N]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CDF3BD-EACD-4BE6-8C78-894E93D2903B}"/>
              </a:ext>
            </a:extLst>
          </p:cNvPr>
          <p:cNvSpPr txBox="1"/>
          <p:nvPr/>
        </p:nvSpPr>
        <p:spPr>
          <a:xfrm>
            <a:off x="3667071" y="1772816"/>
            <a:ext cx="104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F=F(x)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37F86F2-4DAC-466C-A6D8-AB90D32E7A60}"/>
              </a:ext>
            </a:extLst>
          </p:cNvPr>
          <p:cNvSpPr txBox="1"/>
          <p:nvPr/>
        </p:nvSpPr>
        <p:spPr>
          <a:xfrm>
            <a:off x="6043335" y="5003884"/>
            <a:ext cx="104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[m]</a:t>
            </a:r>
          </a:p>
        </p:txBody>
      </p:sp>
    </p:spTree>
    <p:extLst>
      <p:ext uri="{BB962C8B-B14F-4D97-AF65-F5344CB8AC3E}">
        <p14:creationId xmlns:p14="http://schemas.microsoft.com/office/powerpoint/2010/main" val="370419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3" grpId="0"/>
      <p:bldP spid="35" grpId="0" animBg="1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7128D2-A1B4-4070-B93E-24DDF6EA71C3}"/>
                  </a:ext>
                </a:extLst>
              </p:cNvPr>
              <p:cNvSpPr txBox="1"/>
              <p:nvPr/>
            </p:nvSpPr>
            <p:spPr>
              <a:xfrm>
                <a:off x="611560" y="188640"/>
                <a:ext cx="4464496" cy="6021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1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Evaluar el trabajo desarrollado por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=3,0</m:t>
                    </m:r>
                    <m:acc>
                      <m:accPr>
                        <m:chr m:val="̂"/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+4,0</m:t>
                    </m:r>
                    <m:acc>
                      <m:accPr>
                        <m:chr m:val="̂"/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lnSpc>
                    <a:spcPct val="150000"/>
                  </a:lnSpc>
                  <a:buAutoNum type="alphaUcParenR"/>
                </a:pPr>
                <a:r>
                  <a:rPr lang="es-CL" sz="24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Cuando va desde 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CL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h𝑎𝑠𝑡𝑎</m:t>
                      </m:r>
                      <m:r>
                        <a:rPr lang="es-CL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  <m:r>
                        <a:rPr lang="es-CL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CL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CL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sz="24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lphaUcParenR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Cuando va desde el origen hasta x=6,0[m]</a:t>
                </a:r>
              </a:p>
              <a:p>
                <a:pPr marL="342900" indent="-342900">
                  <a:lnSpc>
                    <a:spcPct val="150000"/>
                  </a:lnSpc>
                  <a:buAutoNum type="alphaUcParenR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Cuando va desde el origen hasta x=-6,0[m]</a:t>
                </a:r>
              </a:p>
              <a:p>
                <a:pPr marL="342900" indent="-342900">
                  <a:lnSpc>
                    <a:spcPct val="150000"/>
                  </a:lnSpc>
                  <a:buAutoNum type="alphaUcParenR"/>
                </a:pPr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lphaUcParenR"/>
                </a:pPr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77128D2-A1B4-4070-B93E-24DDF6EA7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8640"/>
                <a:ext cx="4464496" cy="6021648"/>
              </a:xfrm>
              <a:prstGeom prst="rect">
                <a:avLst/>
              </a:prstGeom>
              <a:blipFill>
                <a:blip r:embed="rId2"/>
                <a:stretch>
                  <a:fillRect l="-2046" r="-368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2AD2B79-DAC9-45F1-83C2-135509212E34}"/>
              </a:ext>
            </a:extLst>
          </p:cNvPr>
          <p:cNvCxnSpPr>
            <a:cxnSpLocks/>
          </p:cNvCxnSpPr>
          <p:nvPr/>
        </p:nvCxnSpPr>
        <p:spPr>
          <a:xfrm flipV="1">
            <a:off x="6006242" y="1916832"/>
            <a:ext cx="942022" cy="1440160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A05F52A-5BAD-411B-BDDF-3E863C848E23}"/>
              </a:ext>
            </a:extLst>
          </p:cNvPr>
          <p:cNvCxnSpPr/>
          <p:nvPr/>
        </p:nvCxnSpPr>
        <p:spPr>
          <a:xfrm>
            <a:off x="0" y="1844824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AF1EBF2-E4EC-4521-9A71-D0906E9572D6}"/>
              </a:ext>
            </a:extLst>
          </p:cNvPr>
          <p:cNvCxnSpPr/>
          <p:nvPr/>
        </p:nvCxnSpPr>
        <p:spPr>
          <a:xfrm>
            <a:off x="5436096" y="4221088"/>
            <a:ext cx="28083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F1914D-A4E1-4CAB-A1C3-FF1FE1B1F4BB}"/>
                  </a:ext>
                </a:extLst>
              </p:cNvPr>
              <p:cNvSpPr txBox="1"/>
              <p:nvPr/>
            </p:nvSpPr>
            <p:spPr>
              <a:xfrm>
                <a:off x="5687615" y="1785269"/>
                <a:ext cx="612577" cy="8516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4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7F1914D-A4E1-4CAB-A1C3-FF1FE1B1F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615" y="1785269"/>
                <a:ext cx="612577" cy="8516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4919A0-40F0-49DB-8DD8-2867E0BEF882}"/>
                  </a:ext>
                </a:extLst>
              </p:cNvPr>
              <p:cNvSpPr txBox="1"/>
              <p:nvPr/>
            </p:nvSpPr>
            <p:spPr>
              <a:xfrm>
                <a:off x="6660232" y="4243735"/>
                <a:ext cx="612577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s-CL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D64919A0-40F0-49DB-8DD8-2867E0BEF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243735"/>
                <a:ext cx="612577" cy="769441"/>
              </a:xfrm>
              <a:prstGeom prst="rect">
                <a:avLst/>
              </a:prstGeom>
              <a:blipFill>
                <a:blip r:embed="rId4"/>
                <a:stretch>
                  <a:fillRect r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02F726C-49B7-4679-9872-0D67AF82D37A}"/>
              </a:ext>
            </a:extLst>
          </p:cNvPr>
          <p:cNvCxnSpPr/>
          <p:nvPr/>
        </p:nvCxnSpPr>
        <p:spPr>
          <a:xfrm>
            <a:off x="5952785" y="3356992"/>
            <a:ext cx="99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A8D6BB4-C5B6-4879-B92E-D970B5A44B75}"/>
              </a:ext>
            </a:extLst>
          </p:cNvPr>
          <p:cNvCxnSpPr>
            <a:cxnSpLocks/>
          </p:cNvCxnSpPr>
          <p:nvPr/>
        </p:nvCxnSpPr>
        <p:spPr>
          <a:xfrm rot="16200000">
            <a:off x="6284878" y="2658746"/>
            <a:ext cx="1326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3CF4EF2-CD45-4EF3-9E4B-3EFC5B710023}"/>
                  </a:ext>
                </a:extLst>
              </p:cNvPr>
              <p:cNvSpPr txBox="1"/>
              <p:nvPr/>
            </p:nvSpPr>
            <p:spPr>
              <a:xfrm>
                <a:off x="6911751" y="1937669"/>
                <a:ext cx="612577" cy="8516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4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4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4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3CF4EF2-CD45-4EF3-9E4B-3EFC5B710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751" y="1937669"/>
                <a:ext cx="612577" cy="851643"/>
              </a:xfrm>
              <a:prstGeom prst="rect">
                <a:avLst/>
              </a:prstGeom>
              <a:blipFill>
                <a:blip r:embed="rId5"/>
                <a:stretch>
                  <a:fillRect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ABE567A-F4D0-44E4-821F-1DA6D64341B6}"/>
                  </a:ext>
                </a:extLst>
              </p:cNvPr>
              <p:cNvSpPr txBox="1"/>
              <p:nvPr/>
            </p:nvSpPr>
            <p:spPr>
              <a:xfrm>
                <a:off x="6228184" y="3212976"/>
                <a:ext cx="612577" cy="881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4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4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4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ABE567A-F4D0-44E4-821F-1DA6D6434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212976"/>
                <a:ext cx="612577" cy="8816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23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6B376-1B38-4CE9-BF10-7B21F085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9301"/>
            <a:ext cx="5383510" cy="1325563"/>
          </a:xfrm>
        </p:spPr>
        <p:txBody>
          <a:bodyPr>
            <a:normAutofit fontScale="90000"/>
          </a:bodyPr>
          <a:lstStyle/>
          <a:p>
            <a: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Evaluar el trabajo cuando F va:</a:t>
            </a:r>
            <a:b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Desde x=0 hasta x=3[m].</a:t>
            </a:r>
            <a:b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Desde x=0 hasta x=5[m].</a:t>
            </a:r>
            <a:b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Desde x=-3 hasta x=0[m]</a:t>
            </a:r>
            <a:b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CL" sz="36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08A473A-685A-4166-978F-E44FD66C592A}"/>
              </a:ext>
            </a:extLst>
          </p:cNvPr>
          <p:cNvCxnSpPr/>
          <p:nvPr/>
        </p:nvCxnSpPr>
        <p:spPr>
          <a:xfrm>
            <a:off x="838299" y="4293096"/>
            <a:ext cx="6747322" cy="0"/>
          </a:xfrm>
          <a:prstGeom prst="straightConnector1">
            <a:avLst/>
          </a:prstGeom>
          <a:ln w="28575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120E175-BF32-409B-99DD-7F5724E01FAC}"/>
              </a:ext>
            </a:extLst>
          </p:cNvPr>
          <p:cNvCxnSpPr/>
          <p:nvPr/>
        </p:nvCxnSpPr>
        <p:spPr>
          <a:xfrm>
            <a:off x="3203848" y="2768326"/>
            <a:ext cx="0" cy="3049539"/>
          </a:xfrm>
          <a:prstGeom prst="straightConnector1">
            <a:avLst/>
          </a:prstGeom>
          <a:ln w="28575">
            <a:solidFill>
              <a:srgbClr val="0000CC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0E5B2ED-535E-4BEC-9498-B6D770078D01}"/>
              </a:ext>
            </a:extLst>
          </p:cNvPr>
          <p:cNvCxnSpPr/>
          <p:nvPr/>
        </p:nvCxnSpPr>
        <p:spPr>
          <a:xfrm flipV="1">
            <a:off x="838299" y="3140968"/>
            <a:ext cx="5893941" cy="19442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C32C3A9-AEDF-4CA5-9FCE-94BC8074B098}"/>
              </a:ext>
            </a:extLst>
          </p:cNvPr>
          <p:cNvSpPr txBox="1"/>
          <p:nvPr/>
        </p:nvSpPr>
        <p:spPr>
          <a:xfrm>
            <a:off x="2843808" y="2420888"/>
            <a:ext cx="1192917" cy="60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[N]</a:t>
            </a:r>
            <a:endParaRPr lang="es-CL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71B98F-F733-41C6-919E-49CD28C0FD03}"/>
              </a:ext>
            </a:extLst>
          </p:cNvPr>
          <p:cNvSpPr txBox="1"/>
          <p:nvPr/>
        </p:nvSpPr>
        <p:spPr>
          <a:xfrm>
            <a:off x="3223408" y="4725144"/>
            <a:ext cx="55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s-CL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5089244-9133-46E0-BC69-688BBB14638B}"/>
              </a:ext>
            </a:extLst>
          </p:cNvPr>
          <p:cNvSpPr txBox="1"/>
          <p:nvPr/>
        </p:nvSpPr>
        <p:spPr>
          <a:xfrm>
            <a:off x="539552" y="3501008"/>
            <a:ext cx="55650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s-CL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9817B4-2C1E-4B3D-9466-BBFC7ED93D1D}"/>
              </a:ext>
            </a:extLst>
          </p:cNvPr>
          <p:cNvSpPr txBox="1"/>
          <p:nvPr/>
        </p:nvSpPr>
        <p:spPr>
          <a:xfrm>
            <a:off x="5383649" y="4293096"/>
            <a:ext cx="556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s-CL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747216C-3C7B-4E2D-9D2B-C989856A164A}"/>
              </a:ext>
            </a:extLst>
          </p:cNvPr>
          <p:cNvCxnSpPr/>
          <p:nvPr/>
        </p:nvCxnSpPr>
        <p:spPr>
          <a:xfrm>
            <a:off x="884456" y="5085184"/>
            <a:ext cx="231939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3C64D75-A53F-4A4F-BB50-EFEACFDE48D7}"/>
              </a:ext>
            </a:extLst>
          </p:cNvPr>
          <p:cNvCxnSpPr>
            <a:cxnSpLocks/>
          </p:cNvCxnSpPr>
          <p:nvPr/>
        </p:nvCxnSpPr>
        <p:spPr>
          <a:xfrm>
            <a:off x="816869" y="4221088"/>
            <a:ext cx="10715" cy="84160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184608D-35D2-47BE-99DA-32BDCA08511B}"/>
              </a:ext>
            </a:extLst>
          </p:cNvPr>
          <p:cNvCxnSpPr>
            <a:cxnSpLocks/>
          </p:cNvCxnSpPr>
          <p:nvPr/>
        </p:nvCxnSpPr>
        <p:spPr>
          <a:xfrm>
            <a:off x="5497389" y="3523502"/>
            <a:ext cx="10715" cy="84160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1BA23B1-9FBC-4C83-B2F4-7C93A17C129E}"/>
              </a:ext>
            </a:extLst>
          </p:cNvPr>
          <p:cNvCxnSpPr/>
          <p:nvPr/>
        </p:nvCxnSpPr>
        <p:spPr>
          <a:xfrm>
            <a:off x="3188712" y="3501008"/>
            <a:ext cx="231939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39D25DF-E74E-407C-B4E3-00D208B176D9}"/>
              </a:ext>
            </a:extLst>
          </p:cNvPr>
          <p:cNvSpPr txBox="1"/>
          <p:nvPr/>
        </p:nvSpPr>
        <p:spPr>
          <a:xfrm>
            <a:off x="6691451" y="3614524"/>
            <a:ext cx="1192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[m]</a:t>
            </a:r>
            <a:endParaRPr lang="es-CL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26354C4-815C-404E-8094-53AFFDA535ED}"/>
              </a:ext>
            </a:extLst>
          </p:cNvPr>
          <p:cNvSpPr txBox="1"/>
          <p:nvPr/>
        </p:nvSpPr>
        <p:spPr>
          <a:xfrm>
            <a:off x="6872659" y="2780928"/>
            <a:ext cx="1587773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F=F(x)</a:t>
            </a:r>
            <a:endParaRPr lang="es-CL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8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A8D0B-7AB2-4FEE-9392-6235487D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91822" cy="1325563"/>
          </a:xfrm>
        </p:spPr>
        <p:txBody>
          <a:bodyPr>
            <a:normAutofit/>
          </a:bodyPr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Cálculo, del área “bajo” la curva F=F(x)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23B7FE6-6558-4442-8DAB-B3C5531B87D2}"/>
                  </a:ext>
                </a:extLst>
              </p:cNvPr>
              <p:cNvSpPr txBox="1"/>
              <p:nvPr/>
            </p:nvSpPr>
            <p:spPr>
              <a:xfrm>
                <a:off x="1036726" y="1700808"/>
                <a:ext cx="7855754" cy="4809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L" sz="2400" b="0" dirty="0">
                  <a:solidFill>
                    <a:srgbClr val="0000CC"/>
                  </a:solidFill>
                </a:endParaRPr>
              </a:p>
              <a:p>
                <a:endParaRPr lang="es-CL" sz="2400" dirty="0">
                  <a:solidFill>
                    <a:srgbClr val="0000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𝐴𝑑𝑥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L" sz="2400" b="0" dirty="0">
                  <a:solidFill>
                    <a:srgbClr val="0000CC"/>
                  </a:solidFill>
                </a:endParaRPr>
              </a:p>
              <a:p>
                <a:endParaRPr lang="es-CL" sz="2400" b="0" dirty="0">
                  <a:solidFill>
                    <a:srgbClr val="0000CC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CL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CL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CL" sz="2400" i="1">
                                                  <a:solidFill>
                                                    <a:srgbClr val="0000CC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CL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s-CL" sz="2400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L" sz="240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sz="24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L" sz="24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L" sz="240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sz="24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CL" sz="24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CL" sz="2400" b="0" dirty="0">
                  <a:solidFill>
                    <a:srgbClr val="0000CC"/>
                  </a:solidFill>
                </a:endParaRPr>
              </a:p>
              <a:p>
                <a:endParaRPr lang="es-CL" sz="2400" dirty="0">
                  <a:solidFill>
                    <a:srgbClr val="0000CC"/>
                  </a:solidFill>
                </a:endParaRPr>
              </a:p>
              <a:p>
                <a:endParaRPr lang="es-CL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23B7FE6-6558-4442-8DAB-B3C5531B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26" y="1700808"/>
                <a:ext cx="7855754" cy="4809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25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accent5">
                <a:lumMod val="60000"/>
                <a:lumOff val="40000"/>
              </a:schemeClr>
            </a:gs>
            <a:gs pos="45000">
              <a:schemeClr val="accent5">
                <a:lumMod val="20000"/>
                <a:lumOff val="80000"/>
              </a:schemeClr>
            </a:gs>
            <a:gs pos="89000">
              <a:schemeClr val="accent5">
                <a:lumMod val="60000"/>
                <a:lumOff val="4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5EEC2957-C08F-4C4A-B200-DE6D5B4685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s-CL" sz="310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Considere la fuerza  </a:t>
                </a:r>
                <a14:m>
                  <m:oMath xmlns:m="http://schemas.openxmlformats.org/officeDocument/2006/math"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s-CL" sz="31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1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=+2+3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−2</m:t>
                    </m:r>
                    <m:sSup>
                      <m:sSupPr>
                        <m:ctrlPr>
                          <a:rPr lang="es-CL" sz="31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31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CL" sz="31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s-CL" sz="31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1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𝑞𝑢𝑒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𝑚𝑢𝑒𝑣𝑒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𝑙𝑎𝑟𝑔𝑜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𝑑𝑒𝑙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𝑒𝑗𝑒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𝑑𝑒𝑠𝑑𝑒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CL" sz="31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br>
                  <a:rPr lang="es-CL" sz="3100" b="0" i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CL" sz="31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31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31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𝑑𝑒𝑡𝑒𝑟𝑚𝑖𝑛𝑒</m:t>
                      </m:r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𝑒𝑙</m:t>
                      </m:r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𝑡𝑟𝑏𝑎𝑗𝑜</m:t>
                      </m:r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𝑟𝑒𝑎𝑙𝑖𝑧𝑎𝑑𝑜</m:t>
                      </m:r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𝑝𝑜𝑟</m:t>
                      </m:r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sz="31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s-CL" sz="31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5EEC2957-C08F-4C4A-B200-DE6D5B4685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5069" b="-460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04BD70C-2A19-4167-B9A6-A8ED911AF9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7867801"/>
              </p:ext>
            </p:extLst>
          </p:nvPr>
        </p:nvGraphicFramePr>
        <p:xfrm>
          <a:off x="827584" y="2564904"/>
          <a:ext cx="2664296" cy="3422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2148">
                  <a:extLst>
                    <a:ext uri="{9D8B030D-6E8A-4147-A177-3AD203B41FA5}">
                      <a16:colId xmlns:a16="http://schemas.microsoft.com/office/drawing/2014/main" val="2228889348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1838230778"/>
                    </a:ext>
                  </a:extLst>
                </a:gridCol>
              </a:tblGrid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x[m]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[N]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818110"/>
                  </a:ext>
                </a:extLst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862619"/>
                  </a:ext>
                </a:extLst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867381"/>
                  </a:ext>
                </a:extLst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118661"/>
                  </a:ext>
                </a:extLst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418871"/>
                  </a:ext>
                </a:extLst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</a:t>
                      </a:r>
                      <a:endParaRPr lang="es-CL" sz="2000" b="0" i="0" u="none" strike="noStrike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796454"/>
                  </a:ext>
                </a:extLst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es-CL" sz="2000" b="0" i="0" u="none" strike="noStrike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229536"/>
                  </a:ext>
                </a:extLst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</a:t>
                      </a:r>
                      <a:endParaRPr lang="es-CL" sz="2000" b="0" i="0" u="none" strike="noStrike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797053"/>
                  </a:ext>
                </a:extLst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</a:t>
                      </a:r>
                      <a:endParaRPr lang="es-CL" sz="2000" b="0" i="0" u="none" strike="noStrike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812374"/>
                  </a:ext>
                </a:extLst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</a:t>
                      </a:r>
                      <a:endParaRPr lang="es-CL" sz="2000" b="0" i="0" u="none" strike="noStrike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3,1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725558"/>
                  </a:ext>
                </a:extLst>
              </a:tr>
              <a:tr h="255301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  <a:endParaRPr lang="es-CL" sz="2000" b="0" i="0" u="none" strike="noStrike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L" sz="2000" u="none" strike="noStrike" dirty="0"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</a:t>
                      </a:r>
                      <a:endParaRPr lang="es-CL" sz="2000" b="0" i="0" u="none" strike="noStrike" dirty="0"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727792"/>
                  </a:ext>
                </a:extLst>
              </a:tr>
            </a:tbl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24ADB42-AD59-464A-8A2D-B99F8BFA62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569616"/>
              </p:ext>
            </p:extLst>
          </p:nvPr>
        </p:nvGraphicFramePr>
        <p:xfrm>
          <a:off x="4104456" y="219796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40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5CBEF0-A1F7-4F8E-A964-496A4B5EDECC}"/>
              </a:ext>
            </a:extLst>
          </p:cNvPr>
          <p:cNvSpPr txBox="1"/>
          <p:nvPr/>
        </p:nvSpPr>
        <p:spPr>
          <a:xfrm>
            <a:off x="971600" y="26064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dirty="0">
                <a:solidFill>
                  <a:srgbClr val="0000CC"/>
                </a:solidFill>
                <a:latin typeface="Vladimir Script" panose="03050402040407070305" pitchFamily="66" charset="0"/>
              </a:rPr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3441E45-4A7D-4F7E-AFB5-A428A678A10D}"/>
                  </a:ext>
                </a:extLst>
              </p:cNvPr>
              <p:cNvSpPr txBox="1"/>
              <p:nvPr/>
            </p:nvSpPr>
            <p:spPr>
              <a:xfrm>
                <a:off x="522212" y="764704"/>
                <a:ext cx="8099577" cy="651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L" sz="1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s-CL" sz="1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1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d>
                            <m:dPr>
                              <m:ctrlP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+2+3</m:t>
                              </m:r>
                              <m: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CL" sz="1800" b="0" i="1" dirty="0">
                  <a:solidFill>
                    <a:srgbClr val="0000C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d>
                            <m:dPr>
                              <m:ctrlPr>
                                <a:rPr lang="es-CL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e>
                          </m:d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d>
                            <m:d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ctrlP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d>
                            <m:d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s-CL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CL" i="1" dirty="0">
                  <a:solidFill>
                    <a:srgbClr val="0000CC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=(+2)</m:t>
                      </m:r>
                      <m:nary>
                        <m:naryPr>
                          <m:limLoc m:val="undOvr"/>
                          <m:ctrlPr>
                            <a:rPr lang="es-CL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nary>
                        <m:naryPr>
                          <m:limLoc m:val="undOvr"/>
                          <m:ctrlP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d>
                            <m:d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limLoc m:val="undOvr"/>
                          <m:ctrlP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d>
                            <m:d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L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CL" i="1" dirty="0">
                  <a:solidFill>
                    <a:srgbClr val="0000C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i="1" dirty="0">
                  <a:solidFill>
                    <a:srgbClr val="0000C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s-CL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s-CL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s-CL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i="1" dirty="0">
                  <a:solidFill>
                    <a:srgbClr val="0000C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s-CL" i="1" dirty="0">
                  <a:solidFill>
                    <a:srgbClr val="0000C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3441E45-4A7D-4F7E-AFB5-A428A678A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12" y="764704"/>
                <a:ext cx="8099577" cy="651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7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4125</TotalTime>
  <Words>449</Words>
  <Application>Microsoft Office PowerPoint</Application>
  <PresentationFormat>Presentación en pantalla (4:3)</PresentationFormat>
  <Paragraphs>98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Vladimir Script</vt:lpstr>
      <vt:lpstr>Office Theme</vt:lpstr>
      <vt:lpstr>Trabajo realizado por una fuerza variable(F ⃗∥∆r ⃗=∆x ⃗)</vt:lpstr>
      <vt:lpstr>Trabajo realizado por una fuerza variable(F ⃗∥∆r ⃗):F ⃗∙∆x ⃗=?)</vt:lpstr>
      <vt:lpstr>Calculo del área “bajo” la curva</vt:lpstr>
      <vt:lpstr>Presentación de PowerPoint</vt:lpstr>
      <vt:lpstr>Evaluar el trabajo cuando F va: A) Desde x=0 hasta x=3[m]. B) Desde x=0 hasta x=5[m]. C) Desde x=-3 hasta x=0[m]  </vt:lpstr>
      <vt:lpstr>Cálculo, del área “bajo” la curva F=F(x)</vt:lpstr>
      <vt:lpstr>Considere la fuerza  F(x)=+2+3x-2x^2 [N],  que se mueve a lo largo del eje X desde x=0 x=1[m], determine el trbajo realizado por F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12</cp:revision>
  <dcterms:created xsi:type="dcterms:W3CDTF">2020-05-24T21:31:01Z</dcterms:created>
  <dcterms:modified xsi:type="dcterms:W3CDTF">2021-09-28T11:51:43Z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