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4" r:id="rId7"/>
    <p:sldId id="257" r:id="rId8"/>
    <p:sldId id="258" r:id="rId9"/>
    <p:sldId id="259" r:id="rId10"/>
    <p:sldId id="262" r:id="rId11"/>
    <p:sldId id="263" r:id="rId12"/>
    <p:sldId id="260" r:id="rId13"/>
    <p:sldId id="26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DA4444"/>
    <a:srgbClr val="090296"/>
    <a:srgbClr val="3AF894"/>
    <a:srgbClr val="EBF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D0F70E-EF94-44A4-8570-9E08E7A526C9}" v="1162" dt="2021-09-29T13:53:32.77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53" autoAdjust="0"/>
    <p:restoredTop sz="85486" autoAdjust="0"/>
  </p:normalViewPr>
  <p:slideViewPr>
    <p:cSldViewPr>
      <p:cViewPr varScale="1">
        <p:scale>
          <a:sx n="54" d="100"/>
          <a:sy n="54" d="100"/>
        </p:scale>
        <p:origin x="1884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ntín Molina" userId="d77ce911-d3cc-4d2d-8ddf-6c9cff50dc6d" providerId="ADAL" clId="{CDD0F70E-EF94-44A4-8570-9E08E7A526C9}"/>
    <pc:docChg chg="undo custSel addSld delSld modSld sldOrd addMainMaster delMainMaster modMainMaster">
      <pc:chgData name="Quintín Molina" userId="d77ce911-d3cc-4d2d-8ddf-6c9cff50dc6d" providerId="ADAL" clId="{CDD0F70E-EF94-44A4-8570-9E08E7A526C9}" dt="2021-10-04T23:34:40.324" v="4664" actId="478"/>
      <pc:docMkLst>
        <pc:docMk/>
      </pc:docMkLst>
      <pc:sldChg chg="addSp delSp modSp new mod setBg modClrScheme delDesignElem chgLayout">
        <pc:chgData name="Quintín Molina" userId="d77ce911-d3cc-4d2d-8ddf-6c9cff50dc6d" providerId="ADAL" clId="{CDD0F70E-EF94-44A4-8570-9E08E7A526C9}" dt="2021-09-28T21:11:18.629" v="2402" actId="14100"/>
        <pc:sldMkLst>
          <pc:docMk/>
          <pc:sldMk cId="1622380020" sldId="256"/>
        </pc:sldMkLst>
        <pc:spChg chg="del mod">
          <ac:chgData name="Quintín Molina" userId="d77ce911-d3cc-4d2d-8ddf-6c9cff50dc6d" providerId="ADAL" clId="{CDD0F70E-EF94-44A4-8570-9E08E7A526C9}" dt="2021-09-28T14:20:59.899" v="227" actId="700"/>
          <ac:spMkLst>
            <pc:docMk/>
            <pc:sldMk cId="1622380020" sldId="256"/>
            <ac:spMk id="2" creationId="{03DD4B98-63F0-4296-97DD-FAD029D284EC}"/>
          </ac:spMkLst>
        </pc:spChg>
        <pc:spChg chg="del mod">
          <ac:chgData name="Quintín Molina" userId="d77ce911-d3cc-4d2d-8ddf-6c9cff50dc6d" providerId="ADAL" clId="{CDD0F70E-EF94-44A4-8570-9E08E7A526C9}" dt="2021-09-28T14:20:59.899" v="227" actId="700"/>
          <ac:spMkLst>
            <pc:docMk/>
            <pc:sldMk cId="1622380020" sldId="256"/>
            <ac:spMk id="3" creationId="{82108F09-9C7D-434D-94BE-112190A91395}"/>
          </ac:spMkLst>
        </pc:spChg>
        <pc:spChg chg="add mod">
          <ac:chgData name="Quintín Molina" userId="d77ce911-d3cc-4d2d-8ddf-6c9cff50dc6d" providerId="ADAL" clId="{CDD0F70E-EF94-44A4-8570-9E08E7A526C9}" dt="2021-09-28T15:01:10.783" v="1734" actId="14100"/>
          <ac:spMkLst>
            <pc:docMk/>
            <pc:sldMk cId="1622380020" sldId="256"/>
            <ac:spMk id="5" creationId="{BED812A8-0397-4508-B5CD-FC1FDF07E4AE}"/>
          </ac:spMkLst>
        </pc:spChg>
        <pc:spChg chg="add del mod">
          <ac:chgData name="Quintín Molina" userId="d77ce911-d3cc-4d2d-8ddf-6c9cff50dc6d" providerId="ADAL" clId="{CDD0F70E-EF94-44A4-8570-9E08E7A526C9}" dt="2021-09-28T14:25:12.667" v="387" actId="478"/>
          <ac:spMkLst>
            <pc:docMk/>
            <pc:sldMk cId="1622380020" sldId="256"/>
            <ac:spMk id="8" creationId="{2F9C829B-33D8-4EDA-980C-A05BACB80738}"/>
          </ac:spMkLst>
        </pc:spChg>
        <pc:spChg chg="add del">
          <ac:chgData name="Quintín Molina" userId="d77ce911-d3cc-4d2d-8ddf-6c9cff50dc6d" providerId="ADAL" clId="{CDD0F70E-EF94-44A4-8570-9E08E7A526C9}" dt="2021-09-28T14:20:09.916" v="223" actId="26606"/>
          <ac:spMkLst>
            <pc:docMk/>
            <pc:sldMk cId="1622380020" sldId="256"/>
            <ac:spMk id="9" creationId="{C17278C5-34E8-4293-BE47-73B18483AF7B}"/>
          </ac:spMkLst>
        </pc:spChg>
        <pc:spChg chg="add mod">
          <ac:chgData name="Quintín Molina" userId="d77ce911-d3cc-4d2d-8ddf-6c9cff50dc6d" providerId="ADAL" clId="{CDD0F70E-EF94-44A4-8570-9E08E7A526C9}" dt="2021-09-28T14:26:01.465" v="391" actId="14100"/>
          <ac:spMkLst>
            <pc:docMk/>
            <pc:sldMk cId="1622380020" sldId="256"/>
            <ac:spMk id="9" creationId="{EDD5F3AC-E60E-4FEE-A3E2-4638319D1FF6}"/>
          </ac:spMkLst>
        </pc:spChg>
        <pc:spChg chg="add del">
          <ac:chgData name="Quintín Molina" userId="d77ce911-d3cc-4d2d-8ddf-6c9cff50dc6d" providerId="ADAL" clId="{CDD0F70E-EF94-44A4-8570-9E08E7A526C9}" dt="2021-09-28T14:20:09.916" v="223" actId="26606"/>
          <ac:spMkLst>
            <pc:docMk/>
            <pc:sldMk cId="1622380020" sldId="256"/>
            <ac:spMk id="11" creationId="{9A3F5928-D955-456A-97B5-AA390B8CE9D5}"/>
          </ac:spMkLst>
        </pc:spChg>
        <pc:spChg chg="add del">
          <ac:chgData name="Quintín Molina" userId="d77ce911-d3cc-4d2d-8ddf-6c9cff50dc6d" providerId="ADAL" clId="{CDD0F70E-EF94-44A4-8570-9E08E7A526C9}" dt="2021-09-28T14:20:09.916" v="223" actId="26606"/>
          <ac:spMkLst>
            <pc:docMk/>
            <pc:sldMk cId="1622380020" sldId="256"/>
            <ac:spMk id="15" creationId="{C5CB530E-515E-412C-9DF1-5F8FFBD6F383}"/>
          </ac:spMkLst>
        </pc:spChg>
        <pc:spChg chg="add del">
          <ac:chgData name="Quintín Molina" userId="d77ce911-d3cc-4d2d-8ddf-6c9cff50dc6d" providerId="ADAL" clId="{CDD0F70E-EF94-44A4-8570-9E08E7A526C9}" dt="2021-09-28T14:20:09.916" v="223" actId="26606"/>
          <ac:spMkLst>
            <pc:docMk/>
            <pc:sldMk cId="1622380020" sldId="256"/>
            <ac:spMk id="17" creationId="{712D4376-A578-4FF1-94FC-245E7A6A489F}"/>
          </ac:spMkLst>
        </pc:spChg>
        <pc:spChg chg="add del">
          <ac:chgData name="Quintín Molina" userId="d77ce911-d3cc-4d2d-8ddf-6c9cff50dc6d" providerId="ADAL" clId="{CDD0F70E-EF94-44A4-8570-9E08E7A526C9}" dt="2021-09-28T14:20:09.916" v="223" actId="26606"/>
          <ac:spMkLst>
            <pc:docMk/>
            <pc:sldMk cId="1622380020" sldId="256"/>
            <ac:spMk id="19" creationId="{AEA7509D-F04F-40CB-A0B3-EEF16499CC9F}"/>
          </ac:spMkLst>
        </pc:spChg>
        <pc:spChg chg="add del mod">
          <ac:chgData name="Quintín Molina" userId="d77ce911-d3cc-4d2d-8ddf-6c9cff50dc6d" providerId="ADAL" clId="{CDD0F70E-EF94-44A4-8570-9E08E7A526C9}" dt="2021-09-28T14:26:15.434" v="395"/>
          <ac:spMkLst>
            <pc:docMk/>
            <pc:sldMk cId="1622380020" sldId="256"/>
            <ac:spMk id="23" creationId="{E1A74217-982E-447F-9BB0-8175AFB80317}"/>
          </ac:spMkLst>
        </pc:spChg>
        <pc:spChg chg="add del">
          <ac:chgData name="Quintín Molina" userId="d77ce911-d3cc-4d2d-8ddf-6c9cff50dc6d" providerId="ADAL" clId="{CDD0F70E-EF94-44A4-8570-9E08E7A526C9}" dt="2021-09-28T14:20:37.504" v="225"/>
          <ac:spMkLst>
            <pc:docMk/>
            <pc:sldMk cId="1622380020" sldId="256"/>
            <ac:spMk id="24" creationId="{DEBD76B7-54D8-42FC-9B31-4C196064E992}"/>
          </ac:spMkLst>
        </pc:spChg>
        <pc:spChg chg="add del mod">
          <ac:chgData name="Quintín Molina" userId="d77ce911-d3cc-4d2d-8ddf-6c9cff50dc6d" providerId="ADAL" clId="{CDD0F70E-EF94-44A4-8570-9E08E7A526C9}" dt="2021-09-28T14:26:14.884" v="394"/>
          <ac:spMkLst>
            <pc:docMk/>
            <pc:sldMk cId="1622380020" sldId="256"/>
            <ac:spMk id="25" creationId="{6A195B4D-52C8-44EC-87B0-8BB8A05B5025}"/>
          </ac:spMkLst>
        </pc:spChg>
        <pc:spChg chg="add del">
          <ac:chgData name="Quintín Molina" userId="d77ce911-d3cc-4d2d-8ddf-6c9cff50dc6d" providerId="ADAL" clId="{CDD0F70E-EF94-44A4-8570-9E08E7A526C9}" dt="2021-09-28T14:20:37.504" v="225"/>
          <ac:spMkLst>
            <pc:docMk/>
            <pc:sldMk cId="1622380020" sldId="256"/>
            <ac:spMk id="26" creationId="{67DC46D8-8B3D-4CC5-876B-F13C1801E38D}"/>
          </ac:spMkLst>
        </pc:spChg>
        <pc:spChg chg="add del">
          <ac:chgData name="Quintín Molina" userId="d77ce911-d3cc-4d2d-8ddf-6c9cff50dc6d" providerId="ADAL" clId="{CDD0F70E-EF94-44A4-8570-9E08E7A526C9}" dt="2021-09-28T14:20:37.504" v="225"/>
          <ac:spMkLst>
            <pc:docMk/>
            <pc:sldMk cId="1622380020" sldId="256"/>
            <ac:spMk id="28" creationId="{41FDA080-F01C-42CF-A628-EEEF92F9FA7A}"/>
          </ac:spMkLst>
        </pc:spChg>
        <pc:spChg chg="add del">
          <ac:chgData name="Quintín Molina" userId="d77ce911-d3cc-4d2d-8ddf-6c9cff50dc6d" providerId="ADAL" clId="{CDD0F70E-EF94-44A4-8570-9E08E7A526C9}" dt="2021-09-28T14:20:37.504" v="225"/>
          <ac:spMkLst>
            <pc:docMk/>
            <pc:sldMk cId="1622380020" sldId="256"/>
            <ac:spMk id="37" creationId="{A522F91C-13A0-4045-B4E2-25FF178AF784}"/>
          </ac:spMkLst>
        </pc:spChg>
        <pc:spChg chg="add mod">
          <ac:chgData name="Quintín Molina" userId="d77ce911-d3cc-4d2d-8ddf-6c9cff50dc6d" providerId="ADAL" clId="{CDD0F70E-EF94-44A4-8570-9E08E7A526C9}" dt="2021-09-28T14:32:18.376" v="775" actId="693"/>
          <ac:spMkLst>
            <pc:docMk/>
            <pc:sldMk cId="1622380020" sldId="256"/>
            <ac:spMk id="50" creationId="{0CB52DFF-5D7C-4B93-A002-F8955E138E11}"/>
          </ac:spMkLst>
        </pc:spChg>
        <pc:spChg chg="add mod">
          <ac:chgData name="Quintín Molina" userId="d77ce911-d3cc-4d2d-8ddf-6c9cff50dc6d" providerId="ADAL" clId="{CDD0F70E-EF94-44A4-8570-9E08E7A526C9}" dt="2021-09-28T21:11:18.629" v="2402" actId="14100"/>
          <ac:spMkLst>
            <pc:docMk/>
            <pc:sldMk cId="1622380020" sldId="256"/>
            <ac:spMk id="52" creationId="{BCD8E371-8D8B-4C63-AD9E-542D7AAE1FE1}"/>
          </ac:spMkLst>
        </pc:spChg>
        <pc:spChg chg="add mod">
          <ac:chgData name="Quintín Molina" userId="d77ce911-d3cc-4d2d-8ddf-6c9cff50dc6d" providerId="ADAL" clId="{CDD0F70E-EF94-44A4-8570-9E08E7A526C9}" dt="2021-09-28T14:39:36.069" v="1095" actId="1035"/>
          <ac:spMkLst>
            <pc:docMk/>
            <pc:sldMk cId="1622380020" sldId="256"/>
            <ac:spMk id="53" creationId="{2037A70C-3AA7-49BA-A3EC-D5D3A786EE43}"/>
          </ac:spMkLst>
        </pc:spChg>
        <pc:spChg chg="add mod">
          <ac:chgData name="Quintín Molina" userId="d77ce911-d3cc-4d2d-8ddf-6c9cff50dc6d" providerId="ADAL" clId="{CDD0F70E-EF94-44A4-8570-9E08E7A526C9}" dt="2021-09-28T14:39:30.987" v="1092" actId="1038"/>
          <ac:spMkLst>
            <pc:docMk/>
            <pc:sldMk cId="1622380020" sldId="256"/>
            <ac:spMk id="54" creationId="{F307D12B-C8B4-4864-A1A7-43747A960A23}"/>
          </ac:spMkLst>
        </pc:spChg>
        <pc:spChg chg="add del mod">
          <ac:chgData name="Quintín Molina" userId="d77ce911-d3cc-4d2d-8ddf-6c9cff50dc6d" providerId="ADAL" clId="{CDD0F70E-EF94-44A4-8570-9E08E7A526C9}" dt="2021-09-28T14:41:56.657" v="1373" actId="114"/>
          <ac:spMkLst>
            <pc:docMk/>
            <pc:sldMk cId="1622380020" sldId="256"/>
            <ac:spMk id="55" creationId="{BBD64B18-3619-4435-B713-5F4C75BD5D34}"/>
          </ac:spMkLst>
        </pc:spChg>
        <pc:spChg chg="add mod">
          <ac:chgData name="Quintín Molina" userId="d77ce911-d3cc-4d2d-8ddf-6c9cff50dc6d" providerId="ADAL" clId="{CDD0F70E-EF94-44A4-8570-9E08E7A526C9}" dt="2021-09-28T14:41:50.549" v="1372" actId="1035"/>
          <ac:spMkLst>
            <pc:docMk/>
            <pc:sldMk cId="1622380020" sldId="256"/>
            <ac:spMk id="56" creationId="{8EF4CEAB-FCFF-46EE-BA38-4AA06C9D1383}"/>
          </ac:spMkLst>
        </pc:spChg>
        <pc:grpChg chg="add del">
          <ac:chgData name="Quintín Molina" userId="d77ce911-d3cc-4d2d-8ddf-6c9cff50dc6d" providerId="ADAL" clId="{CDD0F70E-EF94-44A4-8570-9E08E7A526C9}" dt="2021-09-28T14:20:37.504" v="225"/>
          <ac:grpSpMkLst>
            <pc:docMk/>
            <pc:sldMk cId="1622380020" sldId="256"/>
            <ac:grpSpMk id="30" creationId="{D5AFE826-4330-4926-ABD8-F6BF6375FA77}"/>
          </ac:grpSpMkLst>
        </pc:grpChg>
        <pc:picChg chg="add del mod ord">
          <ac:chgData name="Quintín Molina" userId="d77ce911-d3cc-4d2d-8ddf-6c9cff50dc6d" providerId="ADAL" clId="{CDD0F70E-EF94-44A4-8570-9E08E7A526C9}" dt="2021-09-28T14:20:51.368" v="226" actId="478"/>
          <ac:picMkLst>
            <pc:docMk/>
            <pc:sldMk cId="1622380020" sldId="256"/>
            <ac:picMk id="4" creationId="{2B92A8AA-21E0-4029-9A00-A65D9169F7AF}"/>
          </ac:picMkLst>
        </pc:picChg>
        <pc:picChg chg="add del">
          <ac:chgData name="Quintín Molina" userId="d77ce911-d3cc-4d2d-8ddf-6c9cff50dc6d" providerId="ADAL" clId="{CDD0F70E-EF94-44A4-8570-9E08E7A526C9}" dt="2021-09-28T14:20:37.504" v="225"/>
          <ac:picMkLst>
            <pc:docMk/>
            <pc:sldMk cId="1622380020" sldId="256"/>
            <ac:picMk id="39" creationId="{8A7A0AD8-45B3-43F2-91F2-4773D87AD2A2}"/>
          </ac:picMkLst>
        </pc:picChg>
        <pc:picChg chg="add del">
          <ac:chgData name="Quintín Molina" userId="d77ce911-d3cc-4d2d-8ddf-6c9cff50dc6d" providerId="ADAL" clId="{CDD0F70E-EF94-44A4-8570-9E08E7A526C9}" dt="2021-09-28T14:20:37.504" v="225"/>
          <ac:picMkLst>
            <pc:docMk/>
            <pc:sldMk cId="1622380020" sldId="256"/>
            <ac:picMk id="41" creationId="{7CD81CB9-2ADD-4CEA-AC29-92C46E9A73F7}"/>
          </ac:picMkLst>
        </pc:picChg>
        <pc:picChg chg="add del">
          <ac:chgData name="Quintín Molina" userId="d77ce911-d3cc-4d2d-8ddf-6c9cff50dc6d" providerId="ADAL" clId="{CDD0F70E-EF94-44A4-8570-9E08E7A526C9}" dt="2021-09-28T14:20:37.504" v="225"/>
          <ac:picMkLst>
            <pc:docMk/>
            <pc:sldMk cId="1622380020" sldId="256"/>
            <ac:picMk id="43" creationId="{FD792E61-6BBA-42EA-968C-AC238B961D02}"/>
          </ac:picMkLst>
        </pc:picChg>
        <pc:cxnChg chg="add mod">
          <ac:chgData name="Quintín Molina" userId="d77ce911-d3cc-4d2d-8ddf-6c9cff50dc6d" providerId="ADAL" clId="{CDD0F70E-EF94-44A4-8570-9E08E7A526C9}" dt="2021-09-28T14:34:48.056" v="886"/>
          <ac:cxnSpMkLst>
            <pc:docMk/>
            <pc:sldMk cId="1622380020" sldId="256"/>
            <ac:cxnSpMk id="7" creationId="{DCC0DF33-590F-45C8-A2AF-07BA531F13E7}"/>
          </ac:cxnSpMkLst>
        </pc:cxnChg>
        <pc:cxnChg chg="add del">
          <ac:chgData name="Quintín Molina" userId="d77ce911-d3cc-4d2d-8ddf-6c9cff50dc6d" providerId="ADAL" clId="{CDD0F70E-EF94-44A4-8570-9E08E7A526C9}" dt="2021-09-28T14:20:09.916" v="223" actId="26606"/>
          <ac:cxnSpMkLst>
            <pc:docMk/>
            <pc:sldMk cId="1622380020" sldId="256"/>
            <ac:cxnSpMk id="13" creationId="{56020367-4FD5-4596-8E10-C5F095CD8DBF}"/>
          </ac:cxnSpMkLst>
        </pc:cxnChg>
        <pc:cxnChg chg="add mod">
          <ac:chgData name="Quintín Molina" userId="d77ce911-d3cc-4d2d-8ddf-6c9cff50dc6d" providerId="ADAL" clId="{CDD0F70E-EF94-44A4-8570-9E08E7A526C9}" dt="2021-09-28T14:32:42.177" v="801" actId="1035"/>
          <ac:cxnSpMkLst>
            <pc:docMk/>
            <pc:sldMk cId="1622380020" sldId="256"/>
            <ac:cxnSpMk id="27" creationId="{FB2F8042-34AE-4393-8697-51E56EBF555B}"/>
          </ac:cxnSpMkLst>
        </pc:cxnChg>
        <pc:cxnChg chg="add mod">
          <ac:chgData name="Quintín Molina" userId="d77ce911-d3cc-4d2d-8ddf-6c9cff50dc6d" providerId="ADAL" clId="{CDD0F70E-EF94-44A4-8570-9E08E7A526C9}" dt="2021-09-28T14:29:38.333" v="762" actId="14100"/>
          <ac:cxnSpMkLst>
            <pc:docMk/>
            <pc:sldMk cId="1622380020" sldId="256"/>
            <ac:cxnSpMk id="29" creationId="{A7ED185C-3E9F-4012-8447-F54C4E93AF87}"/>
          </ac:cxnSpMkLst>
        </pc:cxnChg>
        <pc:cxnChg chg="add mod">
          <ac:chgData name="Quintín Molina" userId="d77ce911-d3cc-4d2d-8ddf-6c9cff50dc6d" providerId="ADAL" clId="{CDD0F70E-EF94-44A4-8570-9E08E7A526C9}" dt="2021-09-28T14:35:15.607" v="894" actId="1036"/>
          <ac:cxnSpMkLst>
            <pc:docMk/>
            <pc:sldMk cId="1622380020" sldId="256"/>
            <ac:cxnSpMk id="36" creationId="{68441A90-E1E9-4501-8FC8-E30C586F0EDC}"/>
          </ac:cxnSpMkLst>
        </pc:cxnChg>
        <pc:cxnChg chg="add mod">
          <ac:chgData name="Quintín Molina" userId="d77ce911-d3cc-4d2d-8ddf-6c9cff50dc6d" providerId="ADAL" clId="{CDD0F70E-EF94-44A4-8570-9E08E7A526C9}" dt="2021-09-28T14:29:12.793" v="753" actId="14100"/>
          <ac:cxnSpMkLst>
            <pc:docMk/>
            <pc:sldMk cId="1622380020" sldId="256"/>
            <ac:cxnSpMk id="38" creationId="{605ECA15-FD6F-4DEB-96FE-7C36627D21B1}"/>
          </ac:cxnSpMkLst>
        </pc:cxnChg>
        <pc:cxnChg chg="add mod">
          <ac:chgData name="Quintín Molina" userId="d77ce911-d3cc-4d2d-8ddf-6c9cff50dc6d" providerId="ADAL" clId="{CDD0F70E-EF94-44A4-8570-9E08E7A526C9}" dt="2021-09-28T14:33:13.385" v="874" actId="14100"/>
          <ac:cxnSpMkLst>
            <pc:docMk/>
            <pc:sldMk cId="1622380020" sldId="256"/>
            <ac:cxnSpMk id="40" creationId="{AA3D7BA2-952A-4C99-A0A9-C549FDF86213}"/>
          </ac:cxnSpMkLst>
        </pc:cxnChg>
        <pc:cxnChg chg="add mod">
          <ac:chgData name="Quintín Molina" userId="d77ce911-d3cc-4d2d-8ddf-6c9cff50dc6d" providerId="ADAL" clId="{CDD0F70E-EF94-44A4-8570-9E08E7A526C9}" dt="2021-09-28T14:32:53.270" v="812" actId="1035"/>
          <ac:cxnSpMkLst>
            <pc:docMk/>
            <pc:sldMk cId="1622380020" sldId="256"/>
            <ac:cxnSpMk id="42" creationId="{41A6CC0F-CBBC-44E0-920E-380F72012FBD}"/>
          </ac:cxnSpMkLst>
        </pc:cxnChg>
        <pc:cxnChg chg="add mod">
          <ac:chgData name="Quintín Molina" userId="d77ce911-d3cc-4d2d-8ddf-6c9cff50dc6d" providerId="ADAL" clId="{CDD0F70E-EF94-44A4-8570-9E08E7A526C9}" dt="2021-09-28T14:34:58.644" v="887"/>
          <ac:cxnSpMkLst>
            <pc:docMk/>
            <pc:sldMk cId="1622380020" sldId="256"/>
            <ac:cxnSpMk id="44" creationId="{3343FFD5-6EA7-49A3-948F-8F3B9E51676F}"/>
          </ac:cxnSpMkLst>
        </pc:cxnChg>
      </pc:sldChg>
      <pc:sldChg chg="modSp del">
        <pc:chgData name="Quintín Molina" userId="d77ce911-d3cc-4d2d-8ddf-6c9cff50dc6d" providerId="ADAL" clId="{CDD0F70E-EF94-44A4-8570-9E08E7A526C9}" dt="2021-09-28T14:16:28.353" v="48" actId="47"/>
        <pc:sldMkLst>
          <pc:docMk/>
          <pc:sldMk cId="3250081668" sldId="256"/>
        </pc:sldMkLst>
        <pc:spChg chg="mod">
          <ac:chgData name="Quintín Molina" userId="d77ce911-d3cc-4d2d-8ddf-6c9cff50dc6d" providerId="ADAL" clId="{CDD0F70E-EF94-44A4-8570-9E08E7A526C9}" dt="2021-09-28T14:16:20.925" v="47" actId="6549"/>
          <ac:spMkLst>
            <pc:docMk/>
            <pc:sldMk cId="3250081668" sldId="256"/>
            <ac:spMk id="2" creationId="{24AA738F-724A-4479-BE17-ED99B0CD9A06}"/>
          </ac:spMkLst>
        </pc:spChg>
      </pc:sldChg>
      <pc:sldChg chg="addSp delSp modSp new mod">
        <pc:chgData name="Quintín Molina" userId="d77ce911-d3cc-4d2d-8ddf-6c9cff50dc6d" providerId="ADAL" clId="{CDD0F70E-EF94-44A4-8570-9E08E7A526C9}" dt="2021-09-28T14:59:36.657" v="1725" actId="2710"/>
        <pc:sldMkLst>
          <pc:docMk/>
          <pc:sldMk cId="3271837623" sldId="257"/>
        </pc:sldMkLst>
        <pc:spChg chg="add mod">
          <ac:chgData name="Quintín Molina" userId="d77ce911-d3cc-4d2d-8ddf-6c9cff50dc6d" providerId="ADAL" clId="{CDD0F70E-EF94-44A4-8570-9E08E7A526C9}" dt="2021-09-28T14:54:38.251" v="1623" actId="20577"/>
          <ac:spMkLst>
            <pc:docMk/>
            <pc:sldMk cId="3271837623" sldId="257"/>
            <ac:spMk id="2" creationId="{1C37A531-F7B6-4FD9-837F-20693383CDFB}"/>
          </ac:spMkLst>
        </pc:spChg>
        <pc:spChg chg="add mod">
          <ac:chgData name="Quintín Molina" userId="d77ce911-d3cc-4d2d-8ddf-6c9cff50dc6d" providerId="ADAL" clId="{CDD0F70E-EF94-44A4-8570-9E08E7A526C9}" dt="2021-09-28T14:59:36.657" v="1725" actId="2710"/>
          <ac:spMkLst>
            <pc:docMk/>
            <pc:sldMk cId="3271837623" sldId="257"/>
            <ac:spMk id="3" creationId="{F19867F5-8B7F-4558-8E77-D7299195E132}"/>
          </ac:spMkLst>
        </pc:spChg>
        <pc:spChg chg="add del mod">
          <ac:chgData name="Quintín Molina" userId="d77ce911-d3cc-4d2d-8ddf-6c9cff50dc6d" providerId="ADAL" clId="{CDD0F70E-EF94-44A4-8570-9E08E7A526C9}" dt="2021-09-28T14:50:52.715" v="1567"/>
          <ac:spMkLst>
            <pc:docMk/>
            <pc:sldMk cId="3271837623" sldId="257"/>
            <ac:spMk id="4" creationId="{BADDF223-A3FF-42A7-9E06-E4106A26FF14}"/>
          </ac:spMkLst>
        </pc:spChg>
      </pc:sldChg>
      <pc:sldChg chg="del">
        <pc:chgData name="Quintín Molina" userId="d77ce911-d3cc-4d2d-8ddf-6c9cff50dc6d" providerId="ADAL" clId="{CDD0F70E-EF94-44A4-8570-9E08E7A526C9}" dt="2021-09-28T14:16:29.751" v="50" actId="47"/>
        <pc:sldMkLst>
          <pc:docMk/>
          <pc:sldMk cId="3704194782" sldId="257"/>
        </pc:sldMkLst>
      </pc:sldChg>
      <pc:sldChg chg="addSp delSp modSp new mod chgLayout">
        <pc:chgData name="Quintín Molina" userId="d77ce911-d3cc-4d2d-8ddf-6c9cff50dc6d" providerId="ADAL" clId="{CDD0F70E-EF94-44A4-8570-9E08E7A526C9}" dt="2021-09-28T23:07:22.934" v="4571" actId="1036"/>
        <pc:sldMkLst>
          <pc:docMk/>
          <pc:sldMk cId="64175956" sldId="258"/>
        </pc:sldMkLst>
        <pc:spChg chg="add mod">
          <ac:chgData name="Quintín Molina" userId="d77ce911-d3cc-4d2d-8ddf-6c9cff50dc6d" providerId="ADAL" clId="{CDD0F70E-EF94-44A4-8570-9E08E7A526C9}" dt="2021-09-28T23:05:47.650" v="4503" actId="1036"/>
          <ac:spMkLst>
            <pc:docMk/>
            <pc:sldMk cId="64175956" sldId="258"/>
            <ac:spMk id="2" creationId="{3870078E-B9A8-4732-9D00-7FF3B1217535}"/>
          </ac:spMkLst>
        </pc:spChg>
        <pc:spChg chg="add del mod">
          <ac:chgData name="Quintín Molina" userId="d77ce911-d3cc-4d2d-8ddf-6c9cff50dc6d" providerId="ADAL" clId="{CDD0F70E-EF94-44A4-8570-9E08E7A526C9}" dt="2021-09-28T20:44:14.364" v="1872"/>
          <ac:spMkLst>
            <pc:docMk/>
            <pc:sldMk cId="64175956" sldId="258"/>
            <ac:spMk id="3" creationId="{3ECCD218-6E69-4B9F-A521-82418F5D47A9}"/>
          </ac:spMkLst>
        </pc:spChg>
        <pc:spChg chg="add mod">
          <ac:chgData name="Quintín Molina" userId="d77ce911-d3cc-4d2d-8ddf-6c9cff50dc6d" providerId="ADAL" clId="{CDD0F70E-EF94-44A4-8570-9E08E7A526C9}" dt="2021-09-28T23:05:52.338" v="4507" actId="1036"/>
          <ac:spMkLst>
            <pc:docMk/>
            <pc:sldMk cId="64175956" sldId="258"/>
            <ac:spMk id="5" creationId="{24BB7942-2C7A-4BF3-9BF1-92D33E699D7B}"/>
          </ac:spMkLst>
        </pc:spChg>
        <pc:spChg chg="add mod">
          <ac:chgData name="Quintín Molina" userId="d77ce911-d3cc-4d2d-8ddf-6c9cff50dc6d" providerId="ADAL" clId="{CDD0F70E-EF94-44A4-8570-9E08E7A526C9}" dt="2021-09-28T23:07:22.934" v="4571" actId="1036"/>
          <ac:spMkLst>
            <pc:docMk/>
            <pc:sldMk cId="64175956" sldId="258"/>
            <ac:spMk id="7" creationId="{C909E8FA-BE75-4D4E-BB84-2E180BB661BF}"/>
          </ac:spMkLst>
        </pc:spChg>
        <pc:spChg chg="add mod">
          <ac:chgData name="Quintín Molina" userId="d77ce911-d3cc-4d2d-8ddf-6c9cff50dc6d" providerId="ADAL" clId="{CDD0F70E-EF94-44A4-8570-9E08E7A526C9}" dt="2021-09-28T23:07:17.951" v="4567" actId="1036"/>
          <ac:spMkLst>
            <pc:docMk/>
            <pc:sldMk cId="64175956" sldId="258"/>
            <ac:spMk id="8" creationId="{FD9464B2-BB54-4796-8A56-2A816F534D9F}"/>
          </ac:spMkLst>
        </pc:spChg>
        <pc:spChg chg="add mod">
          <ac:chgData name="Quintín Molina" userId="d77ce911-d3cc-4d2d-8ddf-6c9cff50dc6d" providerId="ADAL" clId="{CDD0F70E-EF94-44A4-8570-9E08E7A526C9}" dt="2021-09-28T23:06:46.852" v="4553" actId="1037"/>
          <ac:spMkLst>
            <pc:docMk/>
            <pc:sldMk cId="64175956" sldId="258"/>
            <ac:spMk id="9" creationId="{9C26D79E-45F1-497B-94B4-93EFF88DDE22}"/>
          </ac:spMkLst>
        </pc:spChg>
        <pc:picChg chg="add mod">
          <ac:chgData name="Quintín Molina" userId="d77ce911-d3cc-4d2d-8ddf-6c9cff50dc6d" providerId="ADAL" clId="{CDD0F70E-EF94-44A4-8570-9E08E7A526C9}" dt="2021-09-28T23:06:59.891" v="4557" actId="1036"/>
          <ac:picMkLst>
            <pc:docMk/>
            <pc:sldMk cId="64175956" sldId="258"/>
            <ac:picMk id="1026" creationId="{24C6546C-4BC7-4538-B15E-467250850A97}"/>
          </ac:picMkLst>
        </pc:picChg>
        <pc:cxnChg chg="add mod">
          <ac:chgData name="Quintín Molina" userId="d77ce911-d3cc-4d2d-8ddf-6c9cff50dc6d" providerId="ADAL" clId="{CDD0F70E-EF94-44A4-8570-9E08E7A526C9}" dt="2021-09-28T23:07:07.570" v="4564" actId="1038"/>
          <ac:cxnSpMkLst>
            <pc:docMk/>
            <pc:sldMk cId="64175956" sldId="258"/>
            <ac:cxnSpMk id="6" creationId="{6DCAB5C3-6353-4583-B543-35D36A31A006}"/>
          </ac:cxnSpMkLst>
        </pc:cxnChg>
      </pc:sldChg>
      <pc:sldChg chg="del">
        <pc:chgData name="Quintín Molina" userId="d77ce911-d3cc-4d2d-8ddf-6c9cff50dc6d" providerId="ADAL" clId="{CDD0F70E-EF94-44A4-8570-9E08E7A526C9}" dt="2021-09-28T14:16:30.487" v="51" actId="47"/>
        <pc:sldMkLst>
          <pc:docMk/>
          <pc:sldMk cId="462230808" sldId="258"/>
        </pc:sldMkLst>
      </pc:sldChg>
      <pc:sldChg chg="addSp delSp modSp new mod">
        <pc:chgData name="Quintín Molina" userId="d77ce911-d3cc-4d2d-8ddf-6c9cff50dc6d" providerId="ADAL" clId="{CDD0F70E-EF94-44A4-8570-9E08E7A526C9}" dt="2021-09-28T23:10:23.260" v="4661" actId="1036"/>
        <pc:sldMkLst>
          <pc:docMk/>
          <pc:sldMk cId="2808011355" sldId="259"/>
        </pc:sldMkLst>
        <pc:spChg chg="add mod">
          <ac:chgData name="Quintín Molina" userId="d77ce911-d3cc-4d2d-8ddf-6c9cff50dc6d" providerId="ADAL" clId="{CDD0F70E-EF94-44A4-8570-9E08E7A526C9}" dt="2021-09-28T23:08:42.335" v="4616" actId="1036"/>
          <ac:spMkLst>
            <pc:docMk/>
            <pc:sldMk cId="2808011355" sldId="259"/>
            <ac:spMk id="2" creationId="{9D154B13-0742-448C-98A2-AA945EA29DFE}"/>
          </ac:spMkLst>
        </pc:spChg>
        <pc:spChg chg="add del">
          <ac:chgData name="Quintín Molina" userId="d77ce911-d3cc-4d2d-8ddf-6c9cff50dc6d" providerId="ADAL" clId="{CDD0F70E-EF94-44A4-8570-9E08E7A526C9}" dt="2021-09-28T23:07:51.371" v="4573" actId="22"/>
          <ac:spMkLst>
            <pc:docMk/>
            <pc:sldMk cId="2808011355" sldId="259"/>
            <ac:spMk id="5" creationId="{5B5ACAE8-8F4B-466D-A734-7875875FFF93}"/>
          </ac:spMkLst>
        </pc:spChg>
        <pc:spChg chg="add mod">
          <ac:chgData name="Quintín Molina" userId="d77ce911-d3cc-4d2d-8ddf-6c9cff50dc6d" providerId="ADAL" clId="{CDD0F70E-EF94-44A4-8570-9E08E7A526C9}" dt="2021-09-28T23:10:23.260" v="4661" actId="1036"/>
          <ac:spMkLst>
            <pc:docMk/>
            <pc:sldMk cId="2808011355" sldId="259"/>
            <ac:spMk id="6" creationId="{9CB3038F-3C78-41F9-9350-AEBFFB7EE0C6}"/>
          </ac:spMkLst>
        </pc:spChg>
        <pc:picChg chg="add mod">
          <ac:chgData name="Quintín Molina" userId="d77ce911-d3cc-4d2d-8ddf-6c9cff50dc6d" providerId="ADAL" clId="{CDD0F70E-EF94-44A4-8570-9E08E7A526C9}" dt="2021-09-28T23:08:49.435" v="4632" actId="1036"/>
          <ac:picMkLst>
            <pc:docMk/>
            <pc:sldMk cId="2808011355" sldId="259"/>
            <ac:picMk id="2050" creationId="{955ACABB-D51C-4475-9729-586C8F80E305}"/>
          </ac:picMkLst>
        </pc:picChg>
      </pc:sldChg>
      <pc:sldChg chg="del">
        <pc:chgData name="Quintín Molina" userId="d77ce911-d3cc-4d2d-8ddf-6c9cff50dc6d" providerId="ADAL" clId="{CDD0F70E-EF94-44A4-8570-9E08E7A526C9}" dt="2021-09-28T14:16:31.279" v="52" actId="47"/>
        <pc:sldMkLst>
          <pc:docMk/>
          <pc:sldMk cId="3141188118" sldId="259"/>
        </pc:sldMkLst>
      </pc:sldChg>
      <pc:sldChg chg="addSp delSp modSp new mod">
        <pc:chgData name="Quintín Molina" userId="d77ce911-d3cc-4d2d-8ddf-6c9cff50dc6d" providerId="ADAL" clId="{CDD0F70E-EF94-44A4-8570-9E08E7A526C9}" dt="2021-09-28T22:34:52.123" v="3701" actId="20577"/>
        <pc:sldMkLst>
          <pc:docMk/>
          <pc:sldMk cId="3161543265" sldId="260"/>
        </pc:sldMkLst>
        <pc:spChg chg="add del">
          <ac:chgData name="Quintín Molina" userId="d77ce911-d3cc-4d2d-8ddf-6c9cff50dc6d" providerId="ADAL" clId="{CDD0F70E-EF94-44A4-8570-9E08E7A526C9}" dt="2021-09-28T20:57:01.758" v="2132" actId="478"/>
          <ac:spMkLst>
            <pc:docMk/>
            <pc:sldMk cId="3161543265" sldId="260"/>
            <ac:spMk id="2" creationId="{6929AF73-E013-4B0E-9892-396465E96005}"/>
          </ac:spMkLst>
        </pc:spChg>
        <pc:spChg chg="add del mod">
          <ac:chgData name="Quintín Molina" userId="d77ce911-d3cc-4d2d-8ddf-6c9cff50dc6d" providerId="ADAL" clId="{CDD0F70E-EF94-44A4-8570-9E08E7A526C9}" dt="2021-09-28T21:01:40.036" v="2170"/>
          <ac:spMkLst>
            <pc:docMk/>
            <pc:sldMk cId="3161543265" sldId="260"/>
            <ac:spMk id="3" creationId="{435403C7-7986-4C8D-9CD0-C874B772582A}"/>
          </ac:spMkLst>
        </pc:spChg>
        <pc:spChg chg="add mod">
          <ac:chgData name="Quintín Molina" userId="d77ce911-d3cc-4d2d-8ddf-6c9cff50dc6d" providerId="ADAL" clId="{CDD0F70E-EF94-44A4-8570-9E08E7A526C9}" dt="2021-09-28T22:34:52.123" v="3701" actId="20577"/>
          <ac:spMkLst>
            <pc:docMk/>
            <pc:sldMk cId="3161543265" sldId="260"/>
            <ac:spMk id="5" creationId="{FCA771A2-BAAD-46A1-BD60-D1C0D5742643}"/>
          </ac:spMkLst>
        </pc:spChg>
        <pc:picChg chg="add mod">
          <ac:chgData name="Quintín Molina" userId="d77ce911-d3cc-4d2d-8ddf-6c9cff50dc6d" providerId="ADAL" clId="{CDD0F70E-EF94-44A4-8570-9E08E7A526C9}" dt="2021-09-28T21:01:13.569" v="2167" actId="1035"/>
          <ac:picMkLst>
            <pc:docMk/>
            <pc:sldMk cId="3161543265" sldId="260"/>
            <ac:picMk id="3076" creationId="{9A3505C1-5D77-41D1-92C2-F1468006BB02}"/>
          </ac:picMkLst>
        </pc:picChg>
      </pc:sldChg>
      <pc:sldChg chg="del">
        <pc:chgData name="Quintín Molina" userId="d77ce911-d3cc-4d2d-8ddf-6c9cff50dc6d" providerId="ADAL" clId="{CDD0F70E-EF94-44A4-8570-9E08E7A526C9}" dt="2021-09-28T14:16:32.515" v="53" actId="47"/>
        <pc:sldMkLst>
          <pc:docMk/>
          <pc:sldMk cId="4124258964" sldId="260"/>
        </pc:sldMkLst>
      </pc:sldChg>
      <pc:sldChg chg="del">
        <pc:chgData name="Quintín Molina" userId="d77ce911-d3cc-4d2d-8ddf-6c9cff50dc6d" providerId="ADAL" clId="{CDD0F70E-EF94-44A4-8570-9E08E7A526C9}" dt="2021-09-28T14:16:33.734" v="54" actId="47"/>
        <pc:sldMkLst>
          <pc:docMk/>
          <pc:sldMk cId="1384088530" sldId="261"/>
        </pc:sldMkLst>
      </pc:sldChg>
      <pc:sldChg chg="addSp delSp modSp new mod ord">
        <pc:chgData name="Quintín Molina" userId="d77ce911-d3cc-4d2d-8ddf-6c9cff50dc6d" providerId="ADAL" clId="{CDD0F70E-EF94-44A4-8570-9E08E7A526C9}" dt="2021-09-28T23:05:13.480" v="4497" actId="1036"/>
        <pc:sldMkLst>
          <pc:docMk/>
          <pc:sldMk cId="1679661071" sldId="261"/>
        </pc:sldMkLst>
        <pc:spChg chg="add del mod">
          <ac:chgData name="Quintín Molina" userId="d77ce911-d3cc-4d2d-8ddf-6c9cff50dc6d" providerId="ADAL" clId="{CDD0F70E-EF94-44A4-8570-9E08E7A526C9}" dt="2021-09-28T21:52:40.443" v="2447" actId="21"/>
          <ac:spMkLst>
            <pc:docMk/>
            <pc:sldMk cId="1679661071" sldId="261"/>
            <ac:spMk id="2" creationId="{DB1DD103-C0BB-41E6-9C61-66B011FDC297}"/>
          </ac:spMkLst>
        </pc:spChg>
        <pc:spChg chg="add mod">
          <ac:chgData name="Quintín Molina" userId="d77ce911-d3cc-4d2d-8ddf-6c9cff50dc6d" providerId="ADAL" clId="{CDD0F70E-EF94-44A4-8570-9E08E7A526C9}" dt="2021-09-28T22:42:00.014" v="4077" actId="207"/>
          <ac:spMkLst>
            <pc:docMk/>
            <pc:sldMk cId="1679661071" sldId="261"/>
            <ac:spMk id="3" creationId="{B7A3682D-1BAC-4C88-9C44-30D4033D1EC8}"/>
          </ac:spMkLst>
        </pc:spChg>
        <pc:spChg chg="add mod">
          <ac:chgData name="Quintín Molina" userId="d77ce911-d3cc-4d2d-8ddf-6c9cff50dc6d" providerId="ADAL" clId="{CDD0F70E-EF94-44A4-8570-9E08E7A526C9}" dt="2021-09-28T22:35:44.719" v="3783" actId="1038"/>
          <ac:spMkLst>
            <pc:docMk/>
            <pc:sldMk cId="1679661071" sldId="261"/>
            <ac:spMk id="6" creationId="{932E90A5-00E7-4626-A701-40FB71DD15DB}"/>
          </ac:spMkLst>
        </pc:spChg>
        <pc:spChg chg="add del mod">
          <ac:chgData name="Quintín Molina" userId="d77ce911-d3cc-4d2d-8ddf-6c9cff50dc6d" providerId="ADAL" clId="{CDD0F70E-EF94-44A4-8570-9E08E7A526C9}" dt="2021-09-28T22:36:07.601" v="3799" actId="478"/>
          <ac:spMkLst>
            <pc:docMk/>
            <pc:sldMk cId="1679661071" sldId="261"/>
            <ac:spMk id="7" creationId="{C0761F63-4D71-4D73-AB30-45A5F97A73A1}"/>
          </ac:spMkLst>
        </pc:spChg>
        <pc:spChg chg="add mod">
          <ac:chgData name="Quintín Molina" userId="d77ce911-d3cc-4d2d-8ddf-6c9cff50dc6d" providerId="ADAL" clId="{CDD0F70E-EF94-44A4-8570-9E08E7A526C9}" dt="2021-09-28T22:37:10.713" v="3870" actId="1035"/>
          <ac:spMkLst>
            <pc:docMk/>
            <pc:sldMk cId="1679661071" sldId="261"/>
            <ac:spMk id="8" creationId="{C50AFDF6-6485-46A4-858C-5E116BE8A38E}"/>
          </ac:spMkLst>
        </pc:spChg>
        <pc:spChg chg="add del mod">
          <ac:chgData name="Quintín Molina" userId="d77ce911-d3cc-4d2d-8ddf-6c9cff50dc6d" providerId="ADAL" clId="{CDD0F70E-EF94-44A4-8570-9E08E7A526C9}" dt="2021-09-28T22:45:18.835" v="4262" actId="478"/>
          <ac:spMkLst>
            <pc:docMk/>
            <pc:sldMk cId="1679661071" sldId="261"/>
            <ac:spMk id="12" creationId="{653E6849-C9AB-4BE5-B30D-277FED472B58}"/>
          </ac:spMkLst>
        </pc:spChg>
        <pc:spChg chg="add mod">
          <ac:chgData name="Quintín Molina" userId="d77ce911-d3cc-4d2d-8ddf-6c9cff50dc6d" providerId="ADAL" clId="{CDD0F70E-EF94-44A4-8570-9E08E7A526C9}" dt="2021-09-28T22:42:56.619" v="4135" actId="1038"/>
          <ac:spMkLst>
            <pc:docMk/>
            <pc:sldMk cId="1679661071" sldId="261"/>
            <ac:spMk id="13" creationId="{AF48E58A-22F0-4887-B7E2-9153EDA31027}"/>
          </ac:spMkLst>
        </pc:spChg>
        <pc:spChg chg="add mod">
          <ac:chgData name="Quintín Molina" userId="d77ce911-d3cc-4d2d-8ddf-6c9cff50dc6d" providerId="ADAL" clId="{CDD0F70E-EF94-44A4-8570-9E08E7A526C9}" dt="2021-09-28T22:44:12.212" v="4195" actId="1038"/>
          <ac:spMkLst>
            <pc:docMk/>
            <pc:sldMk cId="1679661071" sldId="261"/>
            <ac:spMk id="14" creationId="{7F45C3F8-6E5B-433E-8749-618C8456A469}"/>
          </ac:spMkLst>
        </pc:spChg>
        <pc:spChg chg="add mod">
          <ac:chgData name="Quintín Molina" userId="d77ce911-d3cc-4d2d-8ddf-6c9cff50dc6d" providerId="ADAL" clId="{CDD0F70E-EF94-44A4-8570-9E08E7A526C9}" dt="2021-09-28T22:44:23.206" v="4227" actId="1037"/>
          <ac:spMkLst>
            <pc:docMk/>
            <pc:sldMk cId="1679661071" sldId="261"/>
            <ac:spMk id="15" creationId="{B6344873-4A7D-4C0F-8F6A-81E29847CFCB}"/>
          </ac:spMkLst>
        </pc:spChg>
        <pc:spChg chg="add mod">
          <ac:chgData name="Quintín Molina" userId="d77ce911-d3cc-4d2d-8ddf-6c9cff50dc6d" providerId="ADAL" clId="{CDD0F70E-EF94-44A4-8570-9E08E7A526C9}" dt="2021-09-28T22:45:35.458" v="4322" actId="1035"/>
          <ac:spMkLst>
            <pc:docMk/>
            <pc:sldMk cId="1679661071" sldId="261"/>
            <ac:spMk id="16" creationId="{CFE040E1-D3CE-4FAE-B14E-7B992FD8116A}"/>
          </ac:spMkLst>
        </pc:spChg>
        <pc:spChg chg="add mod">
          <ac:chgData name="Quintín Molina" userId="d77ce911-d3cc-4d2d-8ddf-6c9cff50dc6d" providerId="ADAL" clId="{CDD0F70E-EF94-44A4-8570-9E08E7A526C9}" dt="2021-09-28T23:05:13.480" v="4497" actId="1036"/>
          <ac:spMkLst>
            <pc:docMk/>
            <pc:sldMk cId="1679661071" sldId="261"/>
            <ac:spMk id="17" creationId="{CD77621C-2227-4E69-918A-8B49A97A0968}"/>
          </ac:spMkLst>
        </pc:spChg>
        <pc:cxnChg chg="add mod">
          <ac:chgData name="Quintín Molina" userId="d77ce911-d3cc-4d2d-8ddf-6c9cff50dc6d" providerId="ADAL" clId="{CDD0F70E-EF94-44A4-8570-9E08E7A526C9}" dt="2021-09-28T22:33:20.704" v="3675"/>
          <ac:cxnSpMkLst>
            <pc:docMk/>
            <pc:sldMk cId="1679661071" sldId="261"/>
            <ac:cxnSpMk id="5" creationId="{7B47E175-5CC2-432C-9E98-9740DFF0718F}"/>
          </ac:cxnSpMkLst>
        </pc:cxnChg>
        <pc:cxnChg chg="add mod">
          <ac:chgData name="Quintín Molina" userId="d77ce911-d3cc-4d2d-8ddf-6c9cff50dc6d" providerId="ADAL" clId="{CDD0F70E-EF94-44A4-8570-9E08E7A526C9}" dt="2021-09-28T22:40:27.151" v="4059" actId="1582"/>
          <ac:cxnSpMkLst>
            <pc:docMk/>
            <pc:sldMk cId="1679661071" sldId="261"/>
            <ac:cxnSpMk id="9" creationId="{A6538522-6222-4CC6-8543-531003AAB6A3}"/>
          </ac:cxnSpMkLst>
        </pc:cxnChg>
        <pc:cxnChg chg="add mod">
          <ac:chgData name="Quintín Molina" userId="d77ce911-d3cc-4d2d-8ddf-6c9cff50dc6d" providerId="ADAL" clId="{CDD0F70E-EF94-44A4-8570-9E08E7A526C9}" dt="2021-09-28T22:38:17.256" v="3915" actId="1036"/>
          <ac:cxnSpMkLst>
            <pc:docMk/>
            <pc:sldMk cId="1679661071" sldId="261"/>
            <ac:cxnSpMk id="10" creationId="{76EFBAFE-2EDC-4FFF-BCF8-EB9D5DFF2201}"/>
          </ac:cxnSpMkLst>
        </pc:cxnChg>
        <pc:cxnChg chg="add mod">
          <ac:chgData name="Quintín Molina" userId="d77ce911-d3cc-4d2d-8ddf-6c9cff50dc6d" providerId="ADAL" clId="{CDD0F70E-EF94-44A4-8570-9E08E7A526C9}" dt="2021-09-28T22:38:38.250" v="3951" actId="1035"/>
          <ac:cxnSpMkLst>
            <pc:docMk/>
            <pc:sldMk cId="1679661071" sldId="261"/>
            <ac:cxnSpMk id="11" creationId="{D9236594-35A6-46D8-9D46-AB8392DA7A3C}"/>
          </ac:cxnSpMkLst>
        </pc:cxnChg>
      </pc:sldChg>
      <pc:sldChg chg="del">
        <pc:chgData name="Quintín Molina" userId="d77ce911-d3cc-4d2d-8ddf-6c9cff50dc6d" providerId="ADAL" clId="{CDD0F70E-EF94-44A4-8570-9E08E7A526C9}" dt="2021-09-28T14:16:34.651" v="55" actId="47"/>
        <pc:sldMkLst>
          <pc:docMk/>
          <pc:sldMk cId="1126736934" sldId="262"/>
        </pc:sldMkLst>
      </pc:sldChg>
      <pc:sldChg chg="addSp delSp modSp new mod ord">
        <pc:chgData name="Quintín Molina" userId="d77ce911-d3cc-4d2d-8ddf-6c9cff50dc6d" providerId="ADAL" clId="{CDD0F70E-EF94-44A4-8570-9E08E7A526C9}" dt="2021-10-04T23:34:40.324" v="4664" actId="478"/>
        <pc:sldMkLst>
          <pc:docMk/>
          <pc:sldMk cId="2818586595" sldId="262"/>
        </pc:sldMkLst>
        <pc:spChg chg="add del mod">
          <ac:chgData name="Quintín Molina" userId="d77ce911-d3cc-4d2d-8ddf-6c9cff50dc6d" providerId="ADAL" clId="{CDD0F70E-EF94-44A4-8570-9E08E7A526C9}" dt="2021-09-28T22:10:13.973" v="3087" actId="478"/>
          <ac:spMkLst>
            <pc:docMk/>
            <pc:sldMk cId="2818586595" sldId="262"/>
            <ac:spMk id="3" creationId="{1C4D841C-BEE1-4954-A448-21DDE02203D8}"/>
          </ac:spMkLst>
        </pc:spChg>
        <pc:spChg chg="add del">
          <ac:chgData name="Quintín Molina" userId="d77ce911-d3cc-4d2d-8ddf-6c9cff50dc6d" providerId="ADAL" clId="{CDD0F70E-EF94-44A4-8570-9E08E7A526C9}" dt="2021-09-28T21:59:37.778" v="2777" actId="478"/>
          <ac:spMkLst>
            <pc:docMk/>
            <pc:sldMk cId="2818586595" sldId="262"/>
            <ac:spMk id="4" creationId="{16B075D3-FA9A-4280-B03A-0DC7DF2BD1F3}"/>
          </ac:spMkLst>
        </pc:spChg>
        <pc:spChg chg="add mod">
          <ac:chgData name="Quintín Molina" userId="d77ce911-d3cc-4d2d-8ddf-6c9cff50dc6d" providerId="ADAL" clId="{CDD0F70E-EF94-44A4-8570-9E08E7A526C9}" dt="2021-09-28T22:17:44.550" v="3295" actId="20577"/>
          <ac:spMkLst>
            <pc:docMk/>
            <pc:sldMk cId="2818586595" sldId="262"/>
            <ac:spMk id="13" creationId="{842D45FA-6003-4AA9-8344-66BAA9F691CE}"/>
          </ac:spMkLst>
        </pc:spChg>
        <pc:spChg chg="add mod">
          <ac:chgData name="Quintín Molina" userId="d77ce911-d3cc-4d2d-8ddf-6c9cff50dc6d" providerId="ADAL" clId="{CDD0F70E-EF94-44A4-8570-9E08E7A526C9}" dt="2021-09-28T22:18:40.289" v="3325" actId="14100"/>
          <ac:spMkLst>
            <pc:docMk/>
            <pc:sldMk cId="2818586595" sldId="262"/>
            <ac:spMk id="14" creationId="{BF36D051-1EAE-4FE5-A748-ECFEA8005B24}"/>
          </ac:spMkLst>
        </pc:spChg>
        <pc:spChg chg="add del mod">
          <ac:chgData name="Quintín Molina" userId="d77ce911-d3cc-4d2d-8ddf-6c9cff50dc6d" providerId="ADAL" clId="{CDD0F70E-EF94-44A4-8570-9E08E7A526C9}" dt="2021-10-04T23:34:40.324" v="4664" actId="478"/>
          <ac:spMkLst>
            <pc:docMk/>
            <pc:sldMk cId="2818586595" sldId="262"/>
            <ac:spMk id="15" creationId="{031F829B-E603-4211-891D-1E4474CB8809}"/>
          </ac:spMkLst>
        </pc:spChg>
        <pc:spChg chg="add mod">
          <ac:chgData name="Quintín Molina" userId="d77ce911-d3cc-4d2d-8ddf-6c9cff50dc6d" providerId="ADAL" clId="{CDD0F70E-EF94-44A4-8570-9E08E7A526C9}" dt="2021-09-28T22:19:52.265" v="3391" actId="207"/>
          <ac:spMkLst>
            <pc:docMk/>
            <pc:sldMk cId="2818586595" sldId="262"/>
            <ac:spMk id="16" creationId="{3F72E5F4-7B55-44AD-B8BA-B32440B0525B}"/>
          </ac:spMkLst>
        </pc:spChg>
        <pc:spChg chg="add mod">
          <ac:chgData name="Quintín Molina" userId="d77ce911-d3cc-4d2d-8ddf-6c9cff50dc6d" providerId="ADAL" clId="{CDD0F70E-EF94-44A4-8570-9E08E7A526C9}" dt="2021-09-28T22:18:54.996" v="3351" actId="1038"/>
          <ac:spMkLst>
            <pc:docMk/>
            <pc:sldMk cId="2818586595" sldId="262"/>
            <ac:spMk id="17" creationId="{63D158BD-58A8-40B6-9208-935213313C7E}"/>
          </ac:spMkLst>
        </pc:spChg>
        <pc:spChg chg="add mod">
          <ac:chgData name="Quintín Molina" userId="d77ce911-d3cc-4d2d-8ddf-6c9cff50dc6d" providerId="ADAL" clId="{CDD0F70E-EF94-44A4-8570-9E08E7A526C9}" dt="2021-09-28T22:21:11.225" v="3421" actId="207"/>
          <ac:spMkLst>
            <pc:docMk/>
            <pc:sldMk cId="2818586595" sldId="262"/>
            <ac:spMk id="18" creationId="{3C64995E-A3F6-40B6-9DAA-C50AE017EF1E}"/>
          </ac:spMkLst>
        </pc:spChg>
        <pc:picChg chg="add mod">
          <ac:chgData name="Quintín Molina" userId="d77ce911-d3cc-4d2d-8ddf-6c9cff50dc6d" providerId="ADAL" clId="{CDD0F70E-EF94-44A4-8570-9E08E7A526C9}" dt="2021-09-28T22:06:45.983" v="2943" actId="14100"/>
          <ac:picMkLst>
            <pc:docMk/>
            <pc:sldMk cId="2818586595" sldId="262"/>
            <ac:picMk id="6" creationId="{ED4D5213-FAFC-4640-A312-88203D16DFD8}"/>
          </ac:picMkLst>
        </pc:picChg>
        <pc:picChg chg="add mod">
          <ac:chgData name="Quintín Molina" userId="d77ce911-d3cc-4d2d-8ddf-6c9cff50dc6d" providerId="ADAL" clId="{CDD0F70E-EF94-44A4-8570-9E08E7A526C9}" dt="2021-09-28T22:06:15.812" v="2917" actId="1036"/>
          <ac:picMkLst>
            <pc:docMk/>
            <pc:sldMk cId="2818586595" sldId="262"/>
            <ac:picMk id="7" creationId="{1C6D7229-637B-45A5-9127-F854510EF9C9}"/>
          </ac:picMkLst>
        </pc:picChg>
        <pc:cxnChg chg="add mod">
          <ac:chgData name="Quintín Molina" userId="d77ce911-d3cc-4d2d-8ddf-6c9cff50dc6d" providerId="ADAL" clId="{CDD0F70E-EF94-44A4-8570-9E08E7A526C9}" dt="2021-09-28T22:09:32.693" v="3007" actId="1035"/>
          <ac:cxnSpMkLst>
            <pc:docMk/>
            <pc:sldMk cId="2818586595" sldId="262"/>
            <ac:cxnSpMk id="9" creationId="{2B7D0A51-65B7-40A3-9172-A65C98E20A26}"/>
          </ac:cxnSpMkLst>
        </pc:cxnChg>
        <pc:cxnChg chg="add del">
          <ac:chgData name="Quintín Molina" userId="d77ce911-d3cc-4d2d-8ddf-6c9cff50dc6d" providerId="ADAL" clId="{CDD0F70E-EF94-44A4-8570-9E08E7A526C9}" dt="2021-09-28T22:08:30.525" v="2993" actId="478"/>
          <ac:cxnSpMkLst>
            <pc:docMk/>
            <pc:sldMk cId="2818586595" sldId="262"/>
            <ac:cxnSpMk id="11" creationId="{2382F70B-1F46-4B9E-BA2E-C238E9ACAC27}"/>
          </ac:cxnSpMkLst>
        </pc:cxnChg>
        <pc:cxnChg chg="add mod">
          <ac:chgData name="Quintín Molina" userId="d77ce911-d3cc-4d2d-8ddf-6c9cff50dc6d" providerId="ADAL" clId="{CDD0F70E-EF94-44A4-8570-9E08E7A526C9}" dt="2021-09-28T22:09:42.984" v="3015" actId="1038"/>
          <ac:cxnSpMkLst>
            <pc:docMk/>
            <pc:sldMk cId="2818586595" sldId="262"/>
            <ac:cxnSpMk id="12" creationId="{326AA170-25E7-4CD0-8D82-E9F255F074C5}"/>
          </ac:cxnSpMkLst>
        </pc:cxnChg>
      </pc:sldChg>
      <pc:sldChg chg="del">
        <pc:chgData name="Quintín Molina" userId="d77ce911-d3cc-4d2d-8ddf-6c9cff50dc6d" providerId="ADAL" clId="{CDD0F70E-EF94-44A4-8570-9E08E7A526C9}" dt="2021-09-28T14:16:29.012" v="49" actId="47"/>
        <pc:sldMkLst>
          <pc:docMk/>
          <pc:sldMk cId="1915754639" sldId="263"/>
        </pc:sldMkLst>
      </pc:sldChg>
      <pc:sldChg chg="addSp modSp new mod ord">
        <pc:chgData name="Quintín Molina" userId="d77ce911-d3cc-4d2d-8ddf-6c9cff50dc6d" providerId="ADAL" clId="{CDD0F70E-EF94-44A4-8570-9E08E7A526C9}" dt="2021-09-29T13:53:32.776" v="4663" actId="255"/>
        <pc:sldMkLst>
          <pc:docMk/>
          <pc:sldMk cId="3659189734" sldId="263"/>
        </pc:sldMkLst>
        <pc:spChg chg="add mod">
          <ac:chgData name="Quintín Molina" userId="d77ce911-d3cc-4d2d-8ddf-6c9cff50dc6d" providerId="ADAL" clId="{CDD0F70E-EF94-44A4-8570-9E08E7A526C9}" dt="2021-09-29T13:53:32.776" v="4663" actId="255"/>
          <ac:spMkLst>
            <pc:docMk/>
            <pc:sldMk cId="3659189734" sldId="263"/>
            <ac:spMk id="2" creationId="{75D16085-6D06-4DBB-BB58-961C6C0D0EE0}"/>
          </ac:spMkLst>
        </pc:spChg>
      </pc:sldChg>
      <pc:sldChg chg="modSp add mod">
        <pc:chgData name="Quintín Molina" userId="d77ce911-d3cc-4d2d-8ddf-6c9cff50dc6d" providerId="ADAL" clId="{CDD0F70E-EF94-44A4-8570-9E08E7A526C9}" dt="2021-09-28T15:02:41.782" v="1760" actId="1037"/>
        <pc:sldMkLst>
          <pc:docMk/>
          <pc:sldMk cId="1633218943" sldId="264"/>
        </pc:sldMkLst>
        <pc:spChg chg="mod">
          <ac:chgData name="Quintín Molina" userId="d77ce911-d3cc-4d2d-8ddf-6c9cff50dc6d" providerId="ADAL" clId="{CDD0F70E-EF94-44A4-8570-9E08E7A526C9}" dt="2021-09-28T15:02:41.782" v="1760" actId="1037"/>
          <ac:spMkLst>
            <pc:docMk/>
            <pc:sldMk cId="1633218943" sldId="264"/>
            <ac:spMk id="5" creationId="{BED812A8-0397-4508-B5CD-FC1FDF07E4AE}"/>
          </ac:spMkLst>
        </pc:spChg>
        <pc:spChg chg="mod">
          <ac:chgData name="Quintín Molina" userId="d77ce911-d3cc-4d2d-8ddf-6c9cff50dc6d" providerId="ADAL" clId="{CDD0F70E-EF94-44A4-8570-9E08E7A526C9}" dt="2021-09-28T14:43:09.364" v="1392" actId="16959"/>
          <ac:spMkLst>
            <pc:docMk/>
            <pc:sldMk cId="1633218943" sldId="264"/>
            <ac:spMk id="52" creationId="{BCD8E371-8D8B-4C63-AD9E-542D7AAE1FE1}"/>
          </ac:spMkLst>
        </pc:spChg>
      </pc:sldChg>
      <pc:sldChg chg="modSp add mod ord">
        <pc:chgData name="Quintín Molina" userId="d77ce911-d3cc-4d2d-8ddf-6c9cff50dc6d" providerId="ADAL" clId="{CDD0F70E-EF94-44A4-8570-9E08E7A526C9}" dt="2021-09-28T15:02:06.410" v="1754" actId="1036"/>
        <pc:sldMkLst>
          <pc:docMk/>
          <pc:sldMk cId="504004087" sldId="265"/>
        </pc:sldMkLst>
        <pc:spChg chg="mod">
          <ac:chgData name="Quintín Molina" userId="d77ce911-d3cc-4d2d-8ddf-6c9cff50dc6d" providerId="ADAL" clId="{CDD0F70E-EF94-44A4-8570-9E08E7A526C9}" dt="2021-09-28T15:01:28.746" v="1737" actId="1035"/>
          <ac:spMkLst>
            <pc:docMk/>
            <pc:sldMk cId="504004087" sldId="265"/>
            <ac:spMk id="2" creationId="{1C37A531-F7B6-4FD9-837F-20693383CDFB}"/>
          </ac:spMkLst>
        </pc:spChg>
        <pc:spChg chg="mod">
          <ac:chgData name="Quintín Molina" userId="d77ce911-d3cc-4d2d-8ddf-6c9cff50dc6d" providerId="ADAL" clId="{CDD0F70E-EF94-44A4-8570-9E08E7A526C9}" dt="2021-09-28T15:02:06.410" v="1754" actId="1036"/>
          <ac:spMkLst>
            <pc:docMk/>
            <pc:sldMk cId="504004087" sldId="265"/>
            <ac:spMk id="3" creationId="{F19867F5-8B7F-4558-8E77-D7299195E132}"/>
          </ac:spMkLst>
        </pc:spChg>
      </pc:sldChg>
      <pc:sldChg chg="add del">
        <pc:chgData name="Quintín Molina" userId="d77ce911-d3cc-4d2d-8ddf-6c9cff50dc6d" providerId="ADAL" clId="{CDD0F70E-EF94-44A4-8570-9E08E7A526C9}" dt="2021-09-28T14:58:22.040" v="1711"/>
        <pc:sldMkLst>
          <pc:docMk/>
          <pc:sldMk cId="111511002" sldId="266"/>
        </pc:sldMkLst>
      </pc:sldChg>
      <pc:sldMasterChg chg="del setBg delSldLayout modSldLayout">
        <pc:chgData name="Quintín Molina" userId="d77ce911-d3cc-4d2d-8ddf-6c9cff50dc6d" providerId="ADAL" clId="{CDD0F70E-EF94-44A4-8570-9E08E7A526C9}" dt="2021-09-28T14:19:28.472" v="219" actId="26606"/>
        <pc:sldMasterMkLst>
          <pc:docMk/>
          <pc:sldMasterMk cId="1743767275" sldId="2147483834"/>
        </pc:sldMasterMkLst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2613845332" sldId="2147483835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3948509877" sldId="2147483836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3479877951" sldId="2147483837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2464716038" sldId="2147483838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1593473754" sldId="2147483839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3998209855" sldId="2147483840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1886810746" sldId="2147483841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1655935272" sldId="2147483842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2618841460" sldId="2147483843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4164532356" sldId="2147483844"/>
          </pc:sldLayoutMkLst>
        </pc:sldLayoutChg>
        <pc:sldLayoutChg chg="del setBg">
          <pc:chgData name="Quintín Molina" userId="d77ce911-d3cc-4d2d-8ddf-6c9cff50dc6d" providerId="ADAL" clId="{CDD0F70E-EF94-44A4-8570-9E08E7A526C9}" dt="2021-09-28T14:19:28.472" v="219" actId="26606"/>
          <pc:sldLayoutMkLst>
            <pc:docMk/>
            <pc:sldMasterMk cId="1743767275" sldId="2147483834"/>
            <pc:sldLayoutMk cId="1084421874" sldId="2147483845"/>
          </pc:sldLayoutMkLst>
        </pc:sldLayoutChg>
      </pc:sldMasterChg>
      <pc:sldMasterChg chg="add del setBg addSldLayout delSldLayout modSldLayout">
        <pc:chgData name="Quintín Molina" userId="d77ce911-d3cc-4d2d-8ddf-6c9cff50dc6d" providerId="ADAL" clId="{CDD0F70E-EF94-44A4-8570-9E08E7A526C9}" dt="2021-09-28T14:20:09.916" v="223" actId="26606"/>
        <pc:sldMasterMkLst>
          <pc:docMk/>
          <pc:sldMasterMk cId="2167605712" sldId="2147483937"/>
        </pc:sldMasterMkLst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150282171" sldId="2147483926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1412095761" sldId="2147483927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3149787372" sldId="2147483928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3441933999" sldId="2147483929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3242427637" sldId="2147483930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111608556" sldId="2147483931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3936031145" sldId="2147483932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802448671" sldId="2147483933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820201791" sldId="2147483934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1971760187" sldId="2147483935"/>
          </pc:sldLayoutMkLst>
        </pc:sldLayoutChg>
        <pc:sldLayoutChg chg="add del setBg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2167605712" sldId="2147483937"/>
            <pc:sldLayoutMk cId="3149864468" sldId="2147483936"/>
          </pc:sldLayoutMkLst>
        </pc:sldLayoutChg>
      </pc:sldMasterChg>
      <pc:sldMasterChg chg="add addSldLayout">
        <pc:chgData name="Quintín Molina" userId="d77ce911-d3cc-4d2d-8ddf-6c9cff50dc6d" providerId="ADAL" clId="{CDD0F70E-EF94-44A4-8570-9E08E7A526C9}" dt="2021-09-28T14:20:09.916" v="223" actId="26606"/>
        <pc:sldMasterMkLst>
          <pc:docMk/>
          <pc:sldMasterMk cId="1974122912" sldId="2147484039"/>
        </pc:sldMasterMkLst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3465502188" sldId="2147484028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2613603814" sldId="2147484029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456852329" sldId="2147484030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1130545645" sldId="2147484031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4240031239" sldId="2147484032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2064850327" sldId="2147484033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2507248851" sldId="2147484034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98917710" sldId="2147484035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40779339" sldId="2147484036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2778896302" sldId="2147484037"/>
          </pc:sldLayoutMkLst>
        </pc:sldLayoutChg>
        <pc:sldLayoutChg chg="add">
          <pc:chgData name="Quintín Molina" userId="d77ce911-d3cc-4d2d-8ddf-6c9cff50dc6d" providerId="ADAL" clId="{CDD0F70E-EF94-44A4-8570-9E08E7A526C9}" dt="2021-09-28T14:20:09.916" v="223" actId="26606"/>
          <pc:sldLayoutMkLst>
            <pc:docMk/>
            <pc:sldMasterMk cId="1974122912" sldId="2147484039"/>
            <pc:sldLayoutMk cId="4115035398" sldId="2147484038"/>
          </pc:sldLayoutMkLst>
        </pc:sldLayoutChg>
      </pc:sldMasterChg>
      <pc:sldMasterChg chg="setBg modSldLayout">
        <pc:chgData name="Quintín Molina" userId="d77ce911-d3cc-4d2d-8ddf-6c9cff50dc6d" providerId="ADAL" clId="{CDD0F70E-EF94-44A4-8570-9E08E7A526C9}" dt="2021-09-28T14:21:23.625" v="229"/>
        <pc:sldMasterMkLst>
          <pc:docMk/>
          <pc:sldMasterMk cId="479986915" sldId="2147484052"/>
        </pc:sldMasterMkLst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2512049700" sldId="2147484053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433355332" sldId="2147484054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3257417736" sldId="2147484055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3622524035" sldId="2147484056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471416331" sldId="2147484057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746906434" sldId="2147484058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2680079267" sldId="2147484059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1496765693" sldId="2147484060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2163538307" sldId="2147484061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621962095" sldId="2147484062"/>
          </pc:sldLayoutMkLst>
        </pc:sldLayoutChg>
        <pc:sldLayoutChg chg="setBg">
          <pc:chgData name="Quintín Molina" userId="d77ce911-d3cc-4d2d-8ddf-6c9cff50dc6d" providerId="ADAL" clId="{CDD0F70E-EF94-44A4-8570-9E08E7A526C9}" dt="2021-09-28T14:21:23.625" v="229"/>
          <pc:sldLayoutMkLst>
            <pc:docMk/>
            <pc:sldMasterMk cId="479986915" sldId="2147484052"/>
            <pc:sldLayoutMk cId="2595145986" sldId="2147484063"/>
          </pc:sldLayoutMkLst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DBABF4-26E1-4EF6-8ADE-8954CC0893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5660679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s-CL"/>
              <a:t>04-03-2014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C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s-CL"/>
              <a:t>FIS190C-2: Física para Ciencias.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71C6CC-822D-40E9-B6DA-AC1A01A11367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148386667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12049700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62196209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59514598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3335533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257417736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62252403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141633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74690643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680079267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1496765693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16353830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10/4/2021</a:t>
            </a:fld>
            <a:endParaRPr lang="en-US" sz="1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79986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53" r:id="rId1"/>
    <p:sldLayoutId id="2147484054" r:id="rId2"/>
    <p:sldLayoutId id="2147484055" r:id="rId3"/>
    <p:sldLayoutId id="2147484056" r:id="rId4"/>
    <p:sldLayoutId id="2147484057" r:id="rId5"/>
    <p:sldLayoutId id="2147484058" r:id="rId6"/>
    <p:sldLayoutId id="2147484059" r:id="rId7"/>
    <p:sldLayoutId id="2147484060" r:id="rId8"/>
    <p:sldLayoutId id="2147484061" r:id="rId9"/>
    <p:sldLayoutId id="2147484062" r:id="rId10"/>
    <p:sldLayoutId id="214748406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ED812A8-0397-4508-B5CD-FC1FDF07E4AE}"/>
              </a:ext>
            </a:extLst>
          </p:cNvPr>
          <p:cNvSpPr txBox="1"/>
          <p:nvPr/>
        </p:nvSpPr>
        <p:spPr>
          <a:xfrm>
            <a:off x="611565" y="188640"/>
            <a:ext cx="784886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CL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Fuerzas conservativas</a:t>
            </a:r>
            <a:r>
              <a:rPr lang="es-C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 aquellas en que el trabajo desarrollado para ir de un punto a otro no depende de la trayectoria seguida.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C0DF33-590F-45C8-A2AF-07BA531F13E7}"/>
              </a:ext>
            </a:extLst>
          </p:cNvPr>
          <p:cNvCxnSpPr/>
          <p:nvPr/>
        </p:nvCxnSpPr>
        <p:spPr>
          <a:xfrm>
            <a:off x="1331640" y="3717032"/>
            <a:ext cx="0" cy="1224136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DD5F3AC-E60E-4FEE-A3E2-4638319D1FF6}"/>
              </a:ext>
            </a:extLst>
          </p:cNvPr>
          <p:cNvSpPr/>
          <p:nvPr/>
        </p:nvSpPr>
        <p:spPr>
          <a:xfrm>
            <a:off x="1365662" y="3764478"/>
            <a:ext cx="4970351" cy="1643339"/>
          </a:xfrm>
          <a:custGeom>
            <a:avLst/>
            <a:gdLst>
              <a:gd name="connsiteX0" fmla="*/ 0 w 5041603"/>
              <a:gd name="connsiteY0" fmla="*/ 0 h 1678965"/>
              <a:gd name="connsiteX1" fmla="*/ 1246909 w 5041603"/>
              <a:gd name="connsiteY1" fmla="*/ 1009403 h 1678965"/>
              <a:gd name="connsiteX2" fmla="*/ 3906982 w 5041603"/>
              <a:gd name="connsiteY2" fmla="*/ 154379 h 1678965"/>
              <a:gd name="connsiteX3" fmla="*/ 4952011 w 5041603"/>
              <a:gd name="connsiteY3" fmla="*/ 1567543 h 1678965"/>
              <a:gd name="connsiteX4" fmla="*/ 4916385 w 5041603"/>
              <a:gd name="connsiteY4" fmla="*/ 1484416 h 167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1603" h="1678965">
                <a:moveTo>
                  <a:pt x="0" y="0"/>
                </a:moveTo>
                <a:cubicBezTo>
                  <a:pt x="297872" y="491836"/>
                  <a:pt x="595745" y="983673"/>
                  <a:pt x="1246909" y="1009403"/>
                </a:cubicBezTo>
                <a:cubicBezTo>
                  <a:pt x="1898073" y="1035133"/>
                  <a:pt x="3289465" y="61356"/>
                  <a:pt x="3906982" y="154379"/>
                </a:cubicBezTo>
                <a:cubicBezTo>
                  <a:pt x="4524499" y="247402"/>
                  <a:pt x="4783777" y="1345870"/>
                  <a:pt x="4952011" y="1567543"/>
                </a:cubicBezTo>
                <a:cubicBezTo>
                  <a:pt x="5120245" y="1789216"/>
                  <a:pt x="5018315" y="1636816"/>
                  <a:pt x="4916385" y="148441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2F8042-34AE-4393-8697-51E56EBF555B}"/>
              </a:ext>
            </a:extLst>
          </p:cNvPr>
          <p:cNvCxnSpPr>
            <a:cxnSpLocks/>
          </p:cNvCxnSpPr>
          <p:nvPr/>
        </p:nvCxnSpPr>
        <p:spPr>
          <a:xfrm flipH="1">
            <a:off x="2420133" y="3501008"/>
            <a:ext cx="351667" cy="82668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7ED185C-3E9F-4012-8447-F54C4E93AF87}"/>
              </a:ext>
            </a:extLst>
          </p:cNvPr>
          <p:cNvCxnSpPr>
            <a:cxnSpLocks/>
          </p:cNvCxnSpPr>
          <p:nvPr/>
        </p:nvCxnSpPr>
        <p:spPr>
          <a:xfrm flipH="1">
            <a:off x="5460743" y="4509120"/>
            <a:ext cx="407401" cy="89869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8441A90-E1E9-4501-8FC8-E30C586F0EDC}"/>
              </a:ext>
            </a:extLst>
          </p:cNvPr>
          <p:cNvCxnSpPr>
            <a:cxnSpLocks/>
          </p:cNvCxnSpPr>
          <p:nvPr/>
        </p:nvCxnSpPr>
        <p:spPr>
          <a:xfrm flipH="1">
            <a:off x="3923928" y="4252178"/>
            <a:ext cx="66419" cy="90501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05ECA15-FD6F-4DEB-96FE-7C36627D21B1}"/>
              </a:ext>
            </a:extLst>
          </p:cNvPr>
          <p:cNvCxnSpPr>
            <a:cxnSpLocks/>
          </p:cNvCxnSpPr>
          <p:nvPr/>
        </p:nvCxnSpPr>
        <p:spPr>
          <a:xfrm flipH="1">
            <a:off x="2424962" y="4761148"/>
            <a:ext cx="130814" cy="9001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A3D7BA2-952A-4C99-A0A9-C549FDF86213}"/>
              </a:ext>
            </a:extLst>
          </p:cNvPr>
          <p:cNvCxnSpPr>
            <a:cxnSpLocks/>
          </p:cNvCxnSpPr>
          <p:nvPr/>
        </p:nvCxnSpPr>
        <p:spPr>
          <a:xfrm flipH="1">
            <a:off x="6560753" y="3573016"/>
            <a:ext cx="315503" cy="75468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1A6CC0F-CBBC-44E0-920E-380F72012FBD}"/>
              </a:ext>
            </a:extLst>
          </p:cNvPr>
          <p:cNvCxnSpPr>
            <a:cxnSpLocks/>
          </p:cNvCxnSpPr>
          <p:nvPr/>
        </p:nvCxnSpPr>
        <p:spPr>
          <a:xfrm flipH="1">
            <a:off x="4997010" y="3140968"/>
            <a:ext cx="295070" cy="8936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343FFD5-6EA7-49A3-948F-8F3B9E51676F}"/>
              </a:ext>
            </a:extLst>
          </p:cNvPr>
          <p:cNvCxnSpPr>
            <a:cxnSpLocks/>
          </p:cNvCxnSpPr>
          <p:nvPr/>
        </p:nvCxnSpPr>
        <p:spPr>
          <a:xfrm flipH="1">
            <a:off x="5902165" y="5373216"/>
            <a:ext cx="398028" cy="830370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0CB52DFF-5D7C-4B93-A002-F8955E138E11}"/>
              </a:ext>
            </a:extLst>
          </p:cNvPr>
          <p:cNvSpPr/>
          <p:nvPr/>
        </p:nvSpPr>
        <p:spPr>
          <a:xfrm>
            <a:off x="1140922" y="3157084"/>
            <a:ext cx="5727390" cy="2315286"/>
          </a:xfrm>
          <a:custGeom>
            <a:avLst/>
            <a:gdLst>
              <a:gd name="connsiteX0" fmla="*/ 177239 w 5727390"/>
              <a:gd name="connsiteY0" fmla="*/ 512391 h 2315286"/>
              <a:gd name="connsiteX1" fmla="*/ 212865 w 5727390"/>
              <a:gd name="connsiteY1" fmla="*/ 559893 h 2315286"/>
              <a:gd name="connsiteX2" fmla="*/ 5414257 w 5727390"/>
              <a:gd name="connsiteY2" fmla="*/ 61129 h 2315286"/>
              <a:gd name="connsiteX3" fmla="*/ 5141125 w 5727390"/>
              <a:gd name="connsiteY3" fmla="*/ 2163061 h 2315286"/>
              <a:gd name="connsiteX4" fmla="*/ 5141125 w 5727390"/>
              <a:gd name="connsiteY4" fmla="*/ 2151186 h 2315286"/>
              <a:gd name="connsiteX5" fmla="*/ 5188626 w 5727390"/>
              <a:gd name="connsiteY5" fmla="*/ 2151186 h 2315286"/>
              <a:gd name="connsiteX6" fmla="*/ 5188626 w 5727390"/>
              <a:gd name="connsiteY6" fmla="*/ 2151186 h 23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7390" h="2315286">
                <a:moveTo>
                  <a:pt x="177239" y="512391"/>
                </a:moveTo>
                <a:cubicBezTo>
                  <a:pt x="-241366" y="573747"/>
                  <a:pt x="212865" y="559893"/>
                  <a:pt x="212865" y="559893"/>
                </a:cubicBezTo>
                <a:cubicBezTo>
                  <a:pt x="1085701" y="484683"/>
                  <a:pt x="4592880" y="-206066"/>
                  <a:pt x="5414257" y="61129"/>
                </a:cubicBezTo>
                <a:cubicBezTo>
                  <a:pt x="6235634" y="328324"/>
                  <a:pt x="5186647" y="1814718"/>
                  <a:pt x="5141125" y="2163061"/>
                </a:cubicBezTo>
                <a:cubicBezTo>
                  <a:pt x="5095603" y="2511404"/>
                  <a:pt x="5133208" y="2153165"/>
                  <a:pt x="5141125" y="2151186"/>
                </a:cubicBezTo>
                <a:cubicBezTo>
                  <a:pt x="5149042" y="2149207"/>
                  <a:pt x="5188626" y="2151186"/>
                  <a:pt x="5188626" y="2151186"/>
                </a:cubicBezTo>
                <a:lnTo>
                  <a:pt x="5188626" y="2151186"/>
                </a:lnTo>
              </a:path>
            </a:pathLst>
          </a:cu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CD8E371-8D8B-4C63-AD9E-542D7AAE1FE1}"/>
                  </a:ext>
                </a:extLst>
              </p:cNvPr>
              <p:cNvSpPr txBox="1"/>
              <p:nvPr/>
            </p:nvSpPr>
            <p:spPr>
              <a:xfrm>
                <a:off x="372492" y="5919127"/>
                <a:ext cx="8180071" cy="8942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𝑅𝑢𝑡𝑎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s-CL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𝑅𝑢𝑡𝑎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CD8E371-8D8B-4C63-AD9E-542D7AAE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2" y="5919127"/>
                <a:ext cx="8180071" cy="8942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uadroTexto 52">
            <a:extLst>
              <a:ext uri="{FF2B5EF4-FFF2-40B4-BE49-F238E27FC236}">
                <a16:creationId xmlns:a16="http://schemas.microsoft.com/office/drawing/2014/main" id="{2037A70C-3AA7-49BA-A3EC-D5D3A786EE43}"/>
              </a:ext>
            </a:extLst>
          </p:cNvPr>
          <p:cNvSpPr txBox="1"/>
          <p:nvPr/>
        </p:nvSpPr>
        <p:spPr>
          <a:xfrm>
            <a:off x="926274" y="3068960"/>
            <a:ext cx="405365" cy="65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Swis721 Cn BT" panose="020B0506020202030204" pitchFamily="34" charset="0"/>
              </a:rPr>
              <a:t>A</a:t>
            </a:r>
            <a:endParaRPr lang="es-CL" dirty="0">
              <a:latin typeface="Swis721 Cn BT" panose="020B050602020203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307D12B-C8B4-4864-A1A7-43747A960A23}"/>
              </a:ext>
            </a:extLst>
          </p:cNvPr>
          <p:cNvSpPr txBox="1"/>
          <p:nvPr/>
        </p:nvSpPr>
        <p:spPr>
          <a:xfrm>
            <a:off x="6398883" y="5086925"/>
            <a:ext cx="4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Swis721 Cn BT" panose="020B0506020202030204" pitchFamily="34" charset="0"/>
              </a:rPr>
              <a:t>B</a:t>
            </a:r>
            <a:endParaRPr lang="es-CL" dirty="0">
              <a:latin typeface="Swis721 Cn BT" panose="020B050602020203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BD64B18-3619-4435-B713-5F4C75BD5D34}"/>
              </a:ext>
            </a:extLst>
          </p:cNvPr>
          <p:cNvSpPr txBox="1"/>
          <p:nvPr/>
        </p:nvSpPr>
        <p:spPr>
          <a:xfrm>
            <a:off x="6918230" y="2924944"/>
            <a:ext cx="139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F4CEAB-FCFF-46EE-BA38-4AA06C9D1383}"/>
              </a:ext>
            </a:extLst>
          </p:cNvPr>
          <p:cNvSpPr txBox="1"/>
          <p:nvPr/>
        </p:nvSpPr>
        <p:spPr>
          <a:xfrm>
            <a:off x="1187624" y="4653136"/>
            <a:ext cx="139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23800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lipse 2">
            <a:extLst>
              <a:ext uri="{FF2B5EF4-FFF2-40B4-BE49-F238E27FC236}">
                <a16:creationId xmlns:a16="http://schemas.microsoft.com/office/drawing/2014/main" id="{B7A3682D-1BAC-4C88-9C44-30D4033D1EC8}"/>
              </a:ext>
            </a:extLst>
          </p:cNvPr>
          <p:cNvSpPr/>
          <p:nvPr/>
        </p:nvSpPr>
        <p:spPr>
          <a:xfrm>
            <a:off x="6864381" y="4725144"/>
            <a:ext cx="1944216" cy="1872208"/>
          </a:xfrm>
          <a:prstGeom prst="ellipse">
            <a:avLst/>
          </a:pr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accent4">
                  <a:lumMod val="60000"/>
                  <a:lumOff val="4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7B47E175-5CC2-432C-9E98-9740DFF0718F}"/>
              </a:ext>
            </a:extLst>
          </p:cNvPr>
          <p:cNvCxnSpPr/>
          <p:nvPr/>
        </p:nvCxnSpPr>
        <p:spPr>
          <a:xfrm>
            <a:off x="7812360" y="836712"/>
            <a:ext cx="0" cy="4896544"/>
          </a:xfrm>
          <a:prstGeom prst="line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Elipse 5">
            <a:extLst>
              <a:ext uri="{FF2B5EF4-FFF2-40B4-BE49-F238E27FC236}">
                <a16:creationId xmlns:a16="http://schemas.microsoft.com/office/drawing/2014/main" id="{932E90A5-00E7-4626-A701-40FB71DD15DB}"/>
              </a:ext>
            </a:extLst>
          </p:cNvPr>
          <p:cNvSpPr/>
          <p:nvPr/>
        </p:nvSpPr>
        <p:spPr>
          <a:xfrm>
            <a:off x="7740368" y="292496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50AFDF6-6485-46A4-858C-5E116BE8A38E}"/>
              </a:ext>
            </a:extLst>
          </p:cNvPr>
          <p:cNvSpPr/>
          <p:nvPr/>
        </p:nvSpPr>
        <p:spPr>
          <a:xfrm>
            <a:off x="7752985" y="1245010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A6538522-6222-4CC6-8543-531003AAB6A3}"/>
              </a:ext>
            </a:extLst>
          </p:cNvPr>
          <p:cNvCxnSpPr/>
          <p:nvPr/>
        </p:nvCxnSpPr>
        <p:spPr>
          <a:xfrm>
            <a:off x="8316416" y="1292510"/>
            <a:ext cx="0" cy="1716210"/>
          </a:xfrm>
          <a:prstGeom prst="line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76EFBAFE-2EDC-4FFF-BCF8-EB9D5DFF2201}"/>
              </a:ext>
            </a:extLst>
          </p:cNvPr>
          <p:cNvCxnSpPr/>
          <p:nvPr/>
        </p:nvCxnSpPr>
        <p:spPr>
          <a:xfrm>
            <a:off x="7812360" y="3036260"/>
            <a:ext cx="0" cy="1172195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D9236594-35A6-46D8-9D46-AB8392DA7A3C}"/>
              </a:ext>
            </a:extLst>
          </p:cNvPr>
          <p:cNvCxnSpPr/>
          <p:nvPr/>
        </p:nvCxnSpPr>
        <p:spPr>
          <a:xfrm>
            <a:off x="7812360" y="1340768"/>
            <a:ext cx="0" cy="800625"/>
          </a:xfrm>
          <a:prstGeom prst="line">
            <a:avLst/>
          </a:prstGeom>
          <a:ln w="38100"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AF48E58A-22F0-4887-B7E2-9153EDA31027}"/>
              </a:ext>
            </a:extLst>
          </p:cNvPr>
          <p:cNvSpPr txBox="1"/>
          <p:nvPr/>
        </p:nvSpPr>
        <p:spPr>
          <a:xfrm>
            <a:off x="7678094" y="5230941"/>
            <a:ext cx="92635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CL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Tierra 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45C3F8-6E5B-433E-8749-618C8456A469}"/>
                  </a:ext>
                </a:extLst>
              </p:cNvPr>
              <p:cNvSpPr txBox="1"/>
              <p:nvPr/>
            </p:nvSpPr>
            <p:spPr>
              <a:xfrm>
                <a:off x="7216426" y="3164701"/>
                <a:ext cx="523926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7F45C3F8-6E5B-433E-8749-618C8456A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426" y="3164701"/>
                <a:ext cx="523926" cy="552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6344873-4A7D-4C0F-8F6A-81E29847CFCB}"/>
                  </a:ext>
                </a:extLst>
              </p:cNvPr>
              <p:cNvSpPr txBox="1"/>
              <p:nvPr/>
            </p:nvSpPr>
            <p:spPr>
              <a:xfrm>
                <a:off x="7236296" y="1268760"/>
                <a:ext cx="523926" cy="552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s-CL" sz="3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32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</m:acc>
                        </m:e>
                        <m:sub>
                          <m:r>
                            <a:rPr lang="es-CL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B6344873-4A7D-4C0F-8F6A-81E29847CF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6296" y="1268760"/>
                <a:ext cx="523926" cy="552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FE040E1-D3CE-4FAE-B14E-7B992FD8116A}"/>
                  </a:ext>
                </a:extLst>
              </p:cNvPr>
              <p:cNvSpPr txBox="1"/>
              <p:nvPr/>
            </p:nvSpPr>
            <p:spPr>
              <a:xfrm>
                <a:off x="8421647" y="1700808"/>
                <a:ext cx="542841" cy="49244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i="1" smtClean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acc>
                        <m:accPr>
                          <m:chr m:val="⃗"/>
                          <m:ctrlPr>
                            <a:rPr lang="es-CL" sz="320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3200" b="0" i="1" smtClean="0">
                              <a:solidFill>
                                <a:schemeClr val="accent2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es-CL" sz="3200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CFE040E1-D3CE-4FAE-B14E-7B992FD81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21647" y="1700808"/>
                <a:ext cx="542841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D77621C-2227-4E69-918A-8B49A97A0968}"/>
                  </a:ext>
                </a:extLst>
              </p:cNvPr>
              <p:cNvSpPr txBox="1"/>
              <p:nvPr/>
            </p:nvSpPr>
            <p:spPr>
              <a:xfrm>
                <a:off x="539552" y="364231"/>
                <a:ext cx="5880537" cy="5945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acc>
                            <m:accPr>
                              <m:chr m:val="⃗"/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nary>
                            <m:naryPr>
                              <m:limLoc m:val="undOvr"/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  <m:sup>
                              <m:sSub>
                                <m:sSubPr>
                                  <m:ctrlP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f>
                                <m:fPr>
                                  <m:ctrlP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𝑀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∙</m:t>
                                  </m:r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s-CL" sz="2000" b="0" dirty="0">
                  <a:solidFill>
                    <a:srgbClr val="0000CC"/>
                  </a:solidFill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nary>
                        <m:naryPr>
                          <m:limLoc m:val="undOvr"/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𝑑𝑟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p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=−</m:t>
                          </m:r>
                          <m:d>
                            <m:d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𝐺𝑀𝑚</m:t>
                              </m:r>
                            </m:e>
                          </m:d>
                        </m:e>
                      </m:nary>
                      <m:sSubSup>
                        <m:sSubSupPr>
                          <m:ctrlPr>
                            <a:rPr lang="es-CL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s-CL" sz="200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𝑟</m:t>
                                      </m:r>
                                    </m:e>
                                    <m:sup>
                                      <m:r>
                                        <a:rPr lang="es-CL" sz="2000" b="0" i="1" smtClean="0">
                                          <a:solidFill>
                                            <a:srgbClr val="0000CC"/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−2+1</m:t>
                                      </m:r>
                                    </m:sup>
                                  </m:sSup>
                                </m:num>
                                <m:den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−2+1</m:t>
                                  </m:r>
                                </m:den>
                              </m:f>
                            </m:e>
                          </m:d>
                        </m:e>
                        <m:sub>
                          <m:sSub>
                            <m:sSub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bSup>
                    </m:oMath>
                  </m:oMathPara>
                </a14:m>
                <a:endParaRPr lang="es-CL" sz="20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00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d>
                        <m:dPr>
                          <m:ctrlPr>
                            <a:rPr lang="es-CL" sz="200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s-CL" sz="20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bSup>
                                <m:sSubSupPr>
                                  <m:ctrlP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s-CL" sz="2000" i="1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</m:e>
                      </m:d>
                      <m:r>
                        <a:rPr lang="es-CL" sz="20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s-CL" sz="20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d>
                        <m:dPr>
                          <m:ctrlP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0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r>
                            <a:rPr lang="es-CL" sz="20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0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0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0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0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s-CL" sz="20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endParaRPr lang="es-CL" sz="2000" dirty="0">
                  <a:solidFill>
                    <a:srgbClr val="0000CC"/>
                  </a:solidFill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𝐺𝑀𝑚</m:t>
                          </m:r>
                        </m:e>
                      </m:d>
                      <m:d>
                        <m:dPr>
                          <m:ctrlP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4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lang="es-CL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s-CL" sz="240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s-CL" sz="240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s-CL" sz="2400" b="0" i="1" smtClean="0">
                                      <a:solidFill>
                                        <a:srgbClr val="0000CC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s-CL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&lt;0</m:t>
                      </m:r>
                    </m:oMath>
                  </m:oMathPara>
                </a14:m>
                <a:endParaRPr lang="es-CL" sz="2400" dirty="0">
                  <a:solidFill>
                    <a:srgbClr val="0000CC"/>
                  </a:solidFill>
                </a:endParaRPr>
              </a:p>
              <a:p>
                <a:endParaRPr lang="es-CL" dirty="0">
                  <a:solidFill>
                    <a:srgbClr val="0000CC"/>
                  </a:solidFill>
                </a:endParaRP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CD77621C-2227-4E69-918A-8B49A97A09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64231"/>
                <a:ext cx="5880537" cy="59450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9661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37A531-F7B6-4FD9-837F-20693383CDFB}"/>
              </a:ext>
            </a:extLst>
          </p:cNvPr>
          <p:cNvSpPr txBox="1"/>
          <p:nvPr/>
        </p:nvSpPr>
        <p:spPr>
          <a:xfrm>
            <a:off x="1043608" y="188640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de Fuerzas conservativas.</a:t>
            </a:r>
            <a:endParaRPr lang="es-CL" sz="4000" dirty="0">
              <a:latin typeface="Swis721 Cn BT" panose="020B05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/>
              <p:nvPr/>
            </p:nvSpPr>
            <p:spPr>
              <a:xfrm>
                <a:off x="611560" y="1956390"/>
                <a:ext cx="8136904" cy="38488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Constante: F(x)=F.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Elástica de un resorte: F(x)=-</a:t>
                </a:r>
                <a:r>
                  <a:rPr lang="es-CL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k·x</a:t>
                </a: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variable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de gravedad: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𝑦</m:t>
                        </m:r>
                      </m:e>
                    </m:d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𝑚𝑔</m:t>
                    </m:r>
                    <m:d>
                      <m:d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e>
                        </m:acc>
                      </m:e>
                    </m:d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constante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de gravedad:</a:t>
                </a:r>
                <a:r>
                  <a:rPr lang="es-CL" sz="2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28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e>
                    </m:d>
                    <m:r>
                      <a:rPr lang="es-CL" sz="2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s-CL" sz="2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G</m:t>
                    </m:r>
                    <m:f>
                      <m:f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sub>
                        </m:sSub>
                        <m:r>
                          <a:rPr lang="es-CL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𝑚</m:t>
                        </m:r>
                      </m:num>
                      <m:den>
                        <m:sSup>
                          <m:sSupPr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p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d>
                      <m:dPr>
                        <m:ctrlP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2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2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</m:acc>
                      </m:e>
                    </m:d>
                  </m:oMath>
                </a14:m>
                <a:r>
                  <a:rPr lang="es-CL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variable</a:t>
                </a: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1956390"/>
                <a:ext cx="8136904" cy="3848874"/>
              </a:xfrm>
              <a:prstGeom prst="rect">
                <a:avLst/>
              </a:prstGeom>
              <a:blipFill>
                <a:blip r:embed="rId2"/>
                <a:stretch>
                  <a:fillRect l="-1348" b="-1109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0040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BED812A8-0397-4508-B5CD-FC1FDF07E4AE}"/>
              </a:ext>
            </a:extLst>
          </p:cNvPr>
          <p:cNvSpPr txBox="1"/>
          <p:nvPr/>
        </p:nvSpPr>
        <p:spPr>
          <a:xfrm>
            <a:off x="251520" y="154375"/>
            <a:ext cx="8784967" cy="24857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CL" sz="3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Fuerzas no conservativas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son aquellas en que el trabajo desarrollado para ir de un punto a otro depende de la trayectoria seguida.</a:t>
            </a: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DCC0DF33-590F-45C8-A2AF-07BA531F13E7}"/>
              </a:ext>
            </a:extLst>
          </p:cNvPr>
          <p:cNvCxnSpPr/>
          <p:nvPr/>
        </p:nvCxnSpPr>
        <p:spPr>
          <a:xfrm>
            <a:off x="1331640" y="3717032"/>
            <a:ext cx="0" cy="1224136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rma libre: forma 8">
            <a:extLst>
              <a:ext uri="{FF2B5EF4-FFF2-40B4-BE49-F238E27FC236}">
                <a16:creationId xmlns:a16="http://schemas.microsoft.com/office/drawing/2014/main" id="{EDD5F3AC-E60E-4FEE-A3E2-4638319D1FF6}"/>
              </a:ext>
            </a:extLst>
          </p:cNvPr>
          <p:cNvSpPr/>
          <p:nvPr/>
        </p:nvSpPr>
        <p:spPr>
          <a:xfrm>
            <a:off x="1365662" y="3764478"/>
            <a:ext cx="4970351" cy="1643339"/>
          </a:xfrm>
          <a:custGeom>
            <a:avLst/>
            <a:gdLst>
              <a:gd name="connsiteX0" fmla="*/ 0 w 5041603"/>
              <a:gd name="connsiteY0" fmla="*/ 0 h 1678965"/>
              <a:gd name="connsiteX1" fmla="*/ 1246909 w 5041603"/>
              <a:gd name="connsiteY1" fmla="*/ 1009403 h 1678965"/>
              <a:gd name="connsiteX2" fmla="*/ 3906982 w 5041603"/>
              <a:gd name="connsiteY2" fmla="*/ 154379 h 1678965"/>
              <a:gd name="connsiteX3" fmla="*/ 4952011 w 5041603"/>
              <a:gd name="connsiteY3" fmla="*/ 1567543 h 1678965"/>
              <a:gd name="connsiteX4" fmla="*/ 4916385 w 5041603"/>
              <a:gd name="connsiteY4" fmla="*/ 1484416 h 16789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41603" h="1678965">
                <a:moveTo>
                  <a:pt x="0" y="0"/>
                </a:moveTo>
                <a:cubicBezTo>
                  <a:pt x="297872" y="491836"/>
                  <a:pt x="595745" y="983673"/>
                  <a:pt x="1246909" y="1009403"/>
                </a:cubicBezTo>
                <a:cubicBezTo>
                  <a:pt x="1898073" y="1035133"/>
                  <a:pt x="3289465" y="61356"/>
                  <a:pt x="3906982" y="154379"/>
                </a:cubicBezTo>
                <a:cubicBezTo>
                  <a:pt x="4524499" y="247402"/>
                  <a:pt x="4783777" y="1345870"/>
                  <a:pt x="4952011" y="1567543"/>
                </a:cubicBezTo>
                <a:cubicBezTo>
                  <a:pt x="5120245" y="1789216"/>
                  <a:pt x="5018315" y="1636816"/>
                  <a:pt x="4916385" y="1484416"/>
                </a:cubicBezTo>
              </a:path>
            </a:pathLst>
          </a:custGeom>
          <a:noFill/>
          <a:ln w="28575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27" name="Conector recto de flecha 26">
            <a:extLst>
              <a:ext uri="{FF2B5EF4-FFF2-40B4-BE49-F238E27FC236}">
                <a16:creationId xmlns:a16="http://schemas.microsoft.com/office/drawing/2014/main" id="{FB2F8042-34AE-4393-8697-51E56EBF555B}"/>
              </a:ext>
            </a:extLst>
          </p:cNvPr>
          <p:cNvCxnSpPr>
            <a:cxnSpLocks/>
          </p:cNvCxnSpPr>
          <p:nvPr/>
        </p:nvCxnSpPr>
        <p:spPr>
          <a:xfrm flipH="1">
            <a:off x="2420133" y="3501008"/>
            <a:ext cx="351667" cy="82668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id="{A7ED185C-3E9F-4012-8447-F54C4E93AF87}"/>
              </a:ext>
            </a:extLst>
          </p:cNvPr>
          <p:cNvCxnSpPr>
            <a:cxnSpLocks/>
          </p:cNvCxnSpPr>
          <p:nvPr/>
        </p:nvCxnSpPr>
        <p:spPr>
          <a:xfrm flipH="1">
            <a:off x="5460743" y="4509120"/>
            <a:ext cx="407401" cy="898697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ector recto de flecha 35">
            <a:extLst>
              <a:ext uri="{FF2B5EF4-FFF2-40B4-BE49-F238E27FC236}">
                <a16:creationId xmlns:a16="http://schemas.microsoft.com/office/drawing/2014/main" id="{68441A90-E1E9-4501-8FC8-E30C586F0EDC}"/>
              </a:ext>
            </a:extLst>
          </p:cNvPr>
          <p:cNvCxnSpPr>
            <a:cxnSpLocks/>
          </p:cNvCxnSpPr>
          <p:nvPr/>
        </p:nvCxnSpPr>
        <p:spPr>
          <a:xfrm flipH="1">
            <a:off x="3923928" y="4252178"/>
            <a:ext cx="66419" cy="905014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ector recto de flecha 37">
            <a:extLst>
              <a:ext uri="{FF2B5EF4-FFF2-40B4-BE49-F238E27FC236}">
                <a16:creationId xmlns:a16="http://schemas.microsoft.com/office/drawing/2014/main" id="{605ECA15-FD6F-4DEB-96FE-7C36627D21B1}"/>
              </a:ext>
            </a:extLst>
          </p:cNvPr>
          <p:cNvCxnSpPr>
            <a:cxnSpLocks/>
          </p:cNvCxnSpPr>
          <p:nvPr/>
        </p:nvCxnSpPr>
        <p:spPr>
          <a:xfrm flipH="1">
            <a:off x="2424962" y="4761148"/>
            <a:ext cx="130814" cy="90010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ector recto de flecha 39">
            <a:extLst>
              <a:ext uri="{FF2B5EF4-FFF2-40B4-BE49-F238E27FC236}">
                <a16:creationId xmlns:a16="http://schemas.microsoft.com/office/drawing/2014/main" id="{AA3D7BA2-952A-4C99-A0A9-C549FDF86213}"/>
              </a:ext>
            </a:extLst>
          </p:cNvPr>
          <p:cNvCxnSpPr>
            <a:cxnSpLocks/>
          </p:cNvCxnSpPr>
          <p:nvPr/>
        </p:nvCxnSpPr>
        <p:spPr>
          <a:xfrm flipH="1">
            <a:off x="6560753" y="3573016"/>
            <a:ext cx="315503" cy="754681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ector recto de flecha 41">
            <a:extLst>
              <a:ext uri="{FF2B5EF4-FFF2-40B4-BE49-F238E27FC236}">
                <a16:creationId xmlns:a16="http://schemas.microsoft.com/office/drawing/2014/main" id="{41A6CC0F-CBBC-44E0-920E-380F72012FBD}"/>
              </a:ext>
            </a:extLst>
          </p:cNvPr>
          <p:cNvCxnSpPr>
            <a:cxnSpLocks/>
          </p:cNvCxnSpPr>
          <p:nvPr/>
        </p:nvCxnSpPr>
        <p:spPr>
          <a:xfrm flipH="1">
            <a:off x="4997010" y="3140968"/>
            <a:ext cx="295070" cy="893629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3343FFD5-6EA7-49A3-948F-8F3B9E51676F}"/>
              </a:ext>
            </a:extLst>
          </p:cNvPr>
          <p:cNvCxnSpPr>
            <a:cxnSpLocks/>
          </p:cNvCxnSpPr>
          <p:nvPr/>
        </p:nvCxnSpPr>
        <p:spPr>
          <a:xfrm flipH="1">
            <a:off x="5902165" y="5373216"/>
            <a:ext cx="398028" cy="830370"/>
          </a:xfrm>
          <a:prstGeom prst="straightConnector1">
            <a:avLst/>
          </a:prstGeom>
          <a:ln w="38100">
            <a:solidFill>
              <a:schemeClr val="accent5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Forma libre: forma 49">
            <a:extLst>
              <a:ext uri="{FF2B5EF4-FFF2-40B4-BE49-F238E27FC236}">
                <a16:creationId xmlns:a16="http://schemas.microsoft.com/office/drawing/2014/main" id="{0CB52DFF-5D7C-4B93-A002-F8955E138E11}"/>
              </a:ext>
            </a:extLst>
          </p:cNvPr>
          <p:cNvSpPr/>
          <p:nvPr/>
        </p:nvSpPr>
        <p:spPr>
          <a:xfrm>
            <a:off x="1140922" y="3157084"/>
            <a:ext cx="5727390" cy="2315286"/>
          </a:xfrm>
          <a:custGeom>
            <a:avLst/>
            <a:gdLst>
              <a:gd name="connsiteX0" fmla="*/ 177239 w 5727390"/>
              <a:gd name="connsiteY0" fmla="*/ 512391 h 2315286"/>
              <a:gd name="connsiteX1" fmla="*/ 212865 w 5727390"/>
              <a:gd name="connsiteY1" fmla="*/ 559893 h 2315286"/>
              <a:gd name="connsiteX2" fmla="*/ 5414257 w 5727390"/>
              <a:gd name="connsiteY2" fmla="*/ 61129 h 2315286"/>
              <a:gd name="connsiteX3" fmla="*/ 5141125 w 5727390"/>
              <a:gd name="connsiteY3" fmla="*/ 2163061 h 2315286"/>
              <a:gd name="connsiteX4" fmla="*/ 5141125 w 5727390"/>
              <a:gd name="connsiteY4" fmla="*/ 2151186 h 2315286"/>
              <a:gd name="connsiteX5" fmla="*/ 5188626 w 5727390"/>
              <a:gd name="connsiteY5" fmla="*/ 2151186 h 2315286"/>
              <a:gd name="connsiteX6" fmla="*/ 5188626 w 5727390"/>
              <a:gd name="connsiteY6" fmla="*/ 2151186 h 23152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27390" h="2315286">
                <a:moveTo>
                  <a:pt x="177239" y="512391"/>
                </a:moveTo>
                <a:cubicBezTo>
                  <a:pt x="-241366" y="573747"/>
                  <a:pt x="212865" y="559893"/>
                  <a:pt x="212865" y="559893"/>
                </a:cubicBezTo>
                <a:cubicBezTo>
                  <a:pt x="1085701" y="484683"/>
                  <a:pt x="4592880" y="-206066"/>
                  <a:pt x="5414257" y="61129"/>
                </a:cubicBezTo>
                <a:cubicBezTo>
                  <a:pt x="6235634" y="328324"/>
                  <a:pt x="5186647" y="1814718"/>
                  <a:pt x="5141125" y="2163061"/>
                </a:cubicBezTo>
                <a:cubicBezTo>
                  <a:pt x="5095603" y="2511404"/>
                  <a:pt x="5133208" y="2153165"/>
                  <a:pt x="5141125" y="2151186"/>
                </a:cubicBezTo>
                <a:cubicBezTo>
                  <a:pt x="5149042" y="2149207"/>
                  <a:pt x="5188626" y="2151186"/>
                  <a:pt x="5188626" y="2151186"/>
                </a:cubicBezTo>
                <a:lnTo>
                  <a:pt x="5188626" y="2151186"/>
                </a:lnTo>
              </a:path>
            </a:pathLst>
          </a:custGeom>
          <a:noFill/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CD8E371-8D8B-4C63-AD9E-542D7AAE1FE1}"/>
                  </a:ext>
                </a:extLst>
              </p:cNvPr>
              <p:cNvSpPr txBox="1"/>
              <p:nvPr/>
            </p:nvSpPr>
            <p:spPr>
              <a:xfrm>
                <a:off x="110426" y="5775111"/>
                <a:ext cx="899807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CL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𝑅𝑢𝑡𝑎</m:t>
                          </m:r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 1</m:t>
                          </m:r>
                        </m:sub>
                      </m:sSub>
                      <m:r>
                        <a:rPr lang="es-CL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s-CL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𝐵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  <m:sub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𝑅𝑢𝑡𝑎</m:t>
                          </m:r>
                          <m:r>
                            <a:rPr lang="es-CL" sz="4000" i="1">
                              <a:latin typeface="Cambria Math" panose="02040503050406030204" pitchFamily="18" charset="0"/>
                            </a:rPr>
                            <m:t> 2</m:t>
                          </m:r>
                        </m:sub>
                      </m:sSub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52" name="CuadroTexto 51">
                <a:extLst>
                  <a:ext uri="{FF2B5EF4-FFF2-40B4-BE49-F238E27FC236}">
                    <a16:creationId xmlns:a16="http://schemas.microsoft.com/office/drawing/2014/main" id="{BCD8E371-8D8B-4C63-AD9E-542D7AAE1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426" y="5775111"/>
                <a:ext cx="899807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CuadroTexto 52">
            <a:extLst>
              <a:ext uri="{FF2B5EF4-FFF2-40B4-BE49-F238E27FC236}">
                <a16:creationId xmlns:a16="http://schemas.microsoft.com/office/drawing/2014/main" id="{2037A70C-3AA7-49BA-A3EC-D5D3A786EE43}"/>
              </a:ext>
            </a:extLst>
          </p:cNvPr>
          <p:cNvSpPr txBox="1"/>
          <p:nvPr/>
        </p:nvSpPr>
        <p:spPr>
          <a:xfrm>
            <a:off x="926274" y="3068960"/>
            <a:ext cx="405365" cy="65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Swis721 Cn BT" panose="020B0506020202030204" pitchFamily="34" charset="0"/>
              </a:rPr>
              <a:t>A</a:t>
            </a:r>
            <a:endParaRPr lang="es-CL" dirty="0">
              <a:latin typeface="Swis721 Cn BT" panose="020B0506020202030204" pitchFamily="34" charset="0"/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F307D12B-C8B4-4864-A1A7-43747A960A23}"/>
              </a:ext>
            </a:extLst>
          </p:cNvPr>
          <p:cNvSpPr txBox="1"/>
          <p:nvPr/>
        </p:nvSpPr>
        <p:spPr>
          <a:xfrm>
            <a:off x="6398883" y="5086925"/>
            <a:ext cx="4053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latin typeface="Swis721 Cn BT" panose="020B0506020202030204" pitchFamily="34" charset="0"/>
              </a:rPr>
              <a:t>B</a:t>
            </a:r>
            <a:endParaRPr lang="es-CL" dirty="0">
              <a:latin typeface="Swis721 Cn BT" panose="020B0506020202030204" pitchFamily="34" charset="0"/>
            </a:endParaRPr>
          </a:p>
        </p:txBody>
      </p:sp>
      <p:sp>
        <p:nvSpPr>
          <p:cNvPr id="55" name="CuadroTexto 54">
            <a:extLst>
              <a:ext uri="{FF2B5EF4-FFF2-40B4-BE49-F238E27FC236}">
                <a16:creationId xmlns:a16="http://schemas.microsoft.com/office/drawing/2014/main" id="{BBD64B18-3619-4435-B713-5F4C75BD5D34}"/>
              </a:ext>
            </a:extLst>
          </p:cNvPr>
          <p:cNvSpPr txBox="1"/>
          <p:nvPr/>
        </p:nvSpPr>
        <p:spPr>
          <a:xfrm>
            <a:off x="6918230" y="2924944"/>
            <a:ext cx="139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CuadroTexto 55">
            <a:extLst>
              <a:ext uri="{FF2B5EF4-FFF2-40B4-BE49-F238E27FC236}">
                <a16:creationId xmlns:a16="http://schemas.microsoft.com/office/drawing/2014/main" id="{8EF4CEAB-FCFF-46EE-BA38-4AA06C9D1383}"/>
              </a:ext>
            </a:extLst>
          </p:cNvPr>
          <p:cNvSpPr txBox="1"/>
          <p:nvPr/>
        </p:nvSpPr>
        <p:spPr>
          <a:xfrm>
            <a:off x="1187624" y="4653136"/>
            <a:ext cx="13981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Ruta </a:t>
            </a:r>
            <a:r>
              <a:rPr lang="es-CL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C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321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1C37A531-F7B6-4FD9-837F-20693383CDFB}"/>
              </a:ext>
            </a:extLst>
          </p:cNvPr>
          <p:cNvSpPr txBox="1"/>
          <p:nvPr/>
        </p:nvSpPr>
        <p:spPr>
          <a:xfrm>
            <a:off x="1043608" y="332656"/>
            <a:ext cx="72008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Ejemplos de Fuerzas no conservativas.</a:t>
            </a:r>
            <a:endParaRPr lang="es-CL" sz="4000" dirty="0">
              <a:latin typeface="Swis721 Cn BT" panose="020B0506020202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/>
              <p:nvPr/>
            </p:nvSpPr>
            <p:spPr>
              <a:xfrm>
                <a:off x="611560" y="2204864"/>
                <a:ext cx="8136904" cy="23442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Roce Dinámico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𝜇</m:t>
                        </m:r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d>
                      <m:dPr>
                        <m:ctrlP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endParaRPr lang="es-CL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Fuerza Resistencia del Aire:</a:t>
                </a:r>
                <a:r>
                  <a:rPr lang="es-CL" sz="32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s-CL" sz="320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e>
                        </m:acc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</m:sSub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s-CL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p>
                      <m:sSupPr>
                        <m:ctrlP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p>
                        <m: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p>
                    </m:sSup>
                    <m:d>
                      <m:dPr>
                        <m:ctrlP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</m:acc>
                      </m:e>
                    </m:d>
                  </m:oMath>
                </a14:m>
                <a:endParaRPr lang="es-CL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F19867F5-8B7F-4558-8E77-D7299195E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2204864"/>
                <a:ext cx="8136904" cy="2344231"/>
              </a:xfrm>
              <a:prstGeom prst="rect">
                <a:avLst/>
              </a:prstGeom>
              <a:blipFill>
                <a:blip r:embed="rId2"/>
                <a:stretch>
                  <a:fillRect l="-1723" b="-6250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837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3870078E-B9A8-4732-9D00-7FF3B1217535}"/>
              </a:ext>
            </a:extLst>
          </p:cNvPr>
          <p:cNvSpPr txBox="1"/>
          <p:nvPr/>
        </p:nvSpPr>
        <p:spPr>
          <a:xfrm>
            <a:off x="755576" y="650515"/>
            <a:ext cx="4176464" cy="4866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s-CL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desarrollado por la fuerza peso cuando un objeto de masa M cae libremente desde una altura H.</a:t>
            </a:r>
          </a:p>
        </p:txBody>
      </p:sp>
      <p:pic>
        <p:nvPicPr>
          <p:cNvPr id="1026" name="Picture 2" descr="Caída libre. Obtención del valor de la gravedad — Hive">
            <a:extLst>
              <a:ext uri="{FF2B5EF4-FFF2-40B4-BE49-F238E27FC236}">
                <a16:creationId xmlns:a16="http://schemas.microsoft.com/office/drawing/2014/main" id="{24C6546C-4BC7-4538-B15E-467250850A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96752"/>
            <a:ext cx="3560812" cy="3456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4BB7942-2C7A-4BF3-9BF1-92D33E699D7B}"/>
                  </a:ext>
                </a:extLst>
              </p:cNvPr>
              <p:cNvSpPr txBox="1"/>
              <p:nvPr/>
            </p:nvSpPr>
            <p:spPr>
              <a:xfrm>
                <a:off x="564035" y="5643290"/>
                <a:ext cx="8015931" cy="1026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𝑊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acc>
                      <m:r>
                        <a:rPr lang="es-CL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𝑀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r>
                        <a:rPr lang="es-CL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∙∆</m:t>
                      </m:r>
                      <m:acc>
                        <m:accPr>
                          <m:chr m:val="⃗"/>
                          <m:ctrlP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CL" sz="4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</a:rPr>
                        <m:t>𝑀𝑔𝐻</m:t>
                      </m:r>
                      <m:r>
                        <a:rPr lang="es-CL" sz="4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s-CL" sz="4000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24BB7942-2C7A-4BF3-9BF1-92D33E699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35" y="5643290"/>
                <a:ext cx="8015931" cy="10260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6DCAB5C3-6353-4583-B543-35D36A31A006}"/>
              </a:ext>
            </a:extLst>
          </p:cNvPr>
          <p:cNvCxnSpPr/>
          <p:nvPr/>
        </p:nvCxnSpPr>
        <p:spPr>
          <a:xfrm>
            <a:off x="7536203" y="2241558"/>
            <a:ext cx="0" cy="147547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errar llave 6">
            <a:extLst>
              <a:ext uri="{FF2B5EF4-FFF2-40B4-BE49-F238E27FC236}">
                <a16:creationId xmlns:a16="http://schemas.microsoft.com/office/drawing/2014/main" id="{C909E8FA-BE75-4D4E-BB84-2E180BB661BF}"/>
              </a:ext>
            </a:extLst>
          </p:cNvPr>
          <p:cNvSpPr/>
          <p:nvPr/>
        </p:nvSpPr>
        <p:spPr>
          <a:xfrm>
            <a:off x="7524328" y="2276872"/>
            <a:ext cx="432042" cy="1440160"/>
          </a:xfrm>
          <a:prstGeom prst="rightBrace">
            <a:avLst>
              <a:gd name="adj1" fmla="val 5231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FD9464B2-BB54-4796-8A56-2A816F534D9F}"/>
              </a:ext>
            </a:extLst>
          </p:cNvPr>
          <p:cNvSpPr txBox="1"/>
          <p:nvPr/>
        </p:nvSpPr>
        <p:spPr>
          <a:xfrm>
            <a:off x="8028389" y="2638653"/>
            <a:ext cx="720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36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C26D79E-45F1-497B-94B4-93EFF88DDE22}"/>
              </a:ext>
            </a:extLst>
          </p:cNvPr>
          <p:cNvSpPr txBox="1"/>
          <p:nvPr/>
        </p:nvSpPr>
        <p:spPr>
          <a:xfrm>
            <a:off x="1259632" y="44624"/>
            <a:ext cx="6768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desarrollado por el peso</a:t>
            </a:r>
          </a:p>
        </p:txBody>
      </p:sp>
    </p:spTree>
    <p:extLst>
      <p:ext uri="{BB962C8B-B14F-4D97-AF65-F5344CB8AC3E}">
        <p14:creationId xmlns:p14="http://schemas.microsoft.com/office/powerpoint/2010/main" val="64175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D154B13-0742-448C-98A2-AA945EA29DFE}"/>
                  </a:ext>
                </a:extLst>
              </p:cNvPr>
              <p:cNvSpPr txBox="1"/>
              <p:nvPr/>
            </p:nvSpPr>
            <p:spPr>
              <a:xfrm>
                <a:off x="539552" y="1872085"/>
                <a:ext cx="4464496" cy="47972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del trabajo desarrollado por </a:t>
                </a:r>
                <a:r>
                  <a:rPr lang="es-CL" sz="3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la fuerza elástica de un resorte</a:t>
                </a: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de constante de elasticidad </a:t>
                </a:r>
                <a:endParaRPr lang="es-CL" sz="3200" b="0" i="1" dirty="0"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=2,0∙</m:t>
                    </m:r>
                    <m:sSup>
                      <m:sSupPr>
                        <m:ctrlP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s-CL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es-CL" sz="32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</m:t>
                            </m:r>
                          </m:den>
                        </m:f>
                      </m:e>
                    </m:d>
                  </m:oMath>
                </a14:m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cuando se estira 0,034[m].</a:t>
                </a: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9D154B13-0742-448C-98A2-AA945EA29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1872085"/>
                <a:ext cx="4464496" cy="4797275"/>
              </a:xfrm>
              <a:prstGeom prst="rect">
                <a:avLst/>
              </a:prstGeom>
              <a:blipFill>
                <a:blip r:embed="rId2"/>
                <a:stretch>
                  <a:fillRect l="-3552" r="-3415" b="-3177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edida de la constante elástica de un muelle">
            <a:extLst>
              <a:ext uri="{FF2B5EF4-FFF2-40B4-BE49-F238E27FC236}">
                <a16:creationId xmlns:a16="http://schemas.microsoft.com/office/drawing/2014/main" id="{955ACABB-D51C-4475-9729-586C8F80E3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8166" y="1981242"/>
            <a:ext cx="2914622" cy="4832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9CB3038F-3C78-41F9-9350-AEBFFB7EE0C6}"/>
              </a:ext>
            </a:extLst>
          </p:cNvPr>
          <p:cNvSpPr txBox="1"/>
          <p:nvPr/>
        </p:nvSpPr>
        <p:spPr>
          <a:xfrm>
            <a:off x="251520" y="344850"/>
            <a:ext cx="87129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Trabajo realizado por una fuerza elástica</a:t>
            </a:r>
          </a:p>
        </p:txBody>
      </p:sp>
    </p:spTree>
    <p:extLst>
      <p:ext uri="{BB962C8B-B14F-4D97-AF65-F5344CB8AC3E}">
        <p14:creationId xmlns:p14="http://schemas.microsoft.com/office/powerpoint/2010/main" val="2808011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ED4D5213-FAFC-4640-A312-88203D16D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391307" y="908720"/>
            <a:ext cx="1412939" cy="136815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1C6D7229-637B-45A5-9127-F854510EF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5220072" y="2852936"/>
            <a:ext cx="3028760" cy="1224136"/>
          </a:xfrm>
          <a:prstGeom prst="rect">
            <a:avLst/>
          </a:prstGeom>
        </p:spPr>
      </p:pic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2B7D0A51-65B7-40A3-9172-A65C98E20A26}"/>
              </a:ext>
            </a:extLst>
          </p:cNvPr>
          <p:cNvCxnSpPr/>
          <p:nvPr/>
        </p:nvCxnSpPr>
        <p:spPr>
          <a:xfrm>
            <a:off x="6785712" y="2276872"/>
            <a:ext cx="1377284" cy="0"/>
          </a:xfrm>
          <a:prstGeom prst="straightConnector1">
            <a:avLst/>
          </a:prstGeom>
          <a:ln w="381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326AA170-25E7-4CD0-8D82-E9F255F074C5}"/>
              </a:ext>
            </a:extLst>
          </p:cNvPr>
          <p:cNvCxnSpPr/>
          <p:nvPr/>
        </p:nvCxnSpPr>
        <p:spPr>
          <a:xfrm>
            <a:off x="7137626" y="3068960"/>
            <a:ext cx="1034774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2D45FA-6003-4AA9-8344-66BAA9F691CE}"/>
                  </a:ext>
                </a:extLst>
              </p:cNvPr>
              <p:cNvSpPr txBox="1"/>
              <p:nvPr/>
            </p:nvSpPr>
            <p:spPr>
              <a:xfrm>
                <a:off x="323528" y="620688"/>
                <a:ext cx="4752528" cy="52829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CL" sz="3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Ley de Hooke</a:t>
                </a:r>
              </a:p>
              <a:p>
                <a:r>
                  <a:rPr lang="es-CL" sz="3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s-CL" sz="320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s-CL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</m:t>
                        </m:r>
                      </m:e>
                    </m:acc>
                    <m:d>
                      <m:dPr>
                        <m:ctrlPr>
                          <a:rPr lang="es-CL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s-CL" sz="3200" b="0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s-CL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=−</m:t>
                    </m:r>
                    <m:r>
                      <a:rPr lang="es-CL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s-CL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∙∆</m:t>
                    </m:r>
                    <m:r>
                      <a:rPr lang="es-CL" sz="3200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s-CL" sz="3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r>
                  <a:rPr lang="es-CL" sz="3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Siendo k la constante de elasticidad del resorte, </a:t>
                </a:r>
                <a:r>
                  <a:rPr lang="es-CL" sz="3200" dirty="0" err="1">
                    <a:solidFill>
                      <a:schemeClr val="accent5">
                        <a:lumMod val="75000"/>
                      </a:schemeClr>
                    </a:solidFill>
                    <a:latin typeface="Symbol" panose="05050102010706020507" pitchFamily="18" charset="2"/>
                    <a:cs typeface="Times New Roman" panose="02020603050405020304" pitchFamily="18" charset="0"/>
                  </a:rPr>
                  <a:t>D</a:t>
                </a:r>
                <a:r>
                  <a:rPr lang="es-CL" sz="3200" dirty="0" err="1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</a:t>
                </a:r>
                <a:r>
                  <a:rPr lang="es-CL" sz="32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 deformación del resorte y F(x) la fuerza restauradora del resorte.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0,34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CL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2,0</m:t>
                      </m:r>
                      <m:r>
                        <a:rPr lang="es-CL" sz="2400" i="1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sSup>
                        <m:sSupPr>
                          <m:ctrlP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s-CL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𝑁</m:t>
                              </m:r>
                            </m:num>
                            <m:den>
                              <m:r>
                                <a:rPr lang="es-CL" sz="240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den>
                          </m:f>
                        </m:e>
                      </m:d>
                      <m:r>
                        <a:rPr lang="es-CL" sz="240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∙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0,34</m:t>
                      </m:r>
                    </m:oMath>
                  </m:oMathPara>
                </a14:m>
                <a:endParaRPr lang="es-CL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</m:t>
                      </m:r>
                      <m:d>
                        <m:dPr>
                          <m:ctrlP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=0 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𝑦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∆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=0,34[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]</m:t>
                      </m:r>
                    </m:oMath>
                  </m:oMathPara>
                </a14:m>
                <a:endParaRPr lang="es-CL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s-CL" sz="32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842D45FA-6003-4AA9-8344-66BAA9F69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620688"/>
                <a:ext cx="4752528" cy="5282985"/>
              </a:xfrm>
              <a:prstGeom prst="rect">
                <a:avLst/>
              </a:prstGeom>
              <a:blipFill>
                <a:blip r:embed="rId3"/>
                <a:stretch>
                  <a:fillRect l="-3205" t="-1617" r="-525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uadroTexto 13">
            <a:extLst>
              <a:ext uri="{FF2B5EF4-FFF2-40B4-BE49-F238E27FC236}">
                <a16:creationId xmlns:a16="http://schemas.microsoft.com/office/drawing/2014/main" id="{BF36D051-1EAE-4FE5-A748-ECFEA8005B24}"/>
              </a:ext>
            </a:extLst>
          </p:cNvPr>
          <p:cNvSpPr txBox="1"/>
          <p:nvPr/>
        </p:nvSpPr>
        <p:spPr>
          <a:xfrm>
            <a:off x="6012160" y="745539"/>
            <a:ext cx="412391" cy="53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s-C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3F72E5F4-7B55-44AD-B8BA-B32440B0525B}"/>
              </a:ext>
            </a:extLst>
          </p:cNvPr>
          <p:cNvSpPr txBox="1"/>
          <p:nvPr/>
        </p:nvSpPr>
        <p:spPr>
          <a:xfrm>
            <a:off x="7232960" y="1522280"/>
            <a:ext cx="651408" cy="538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dirty="0" err="1">
                <a:solidFill>
                  <a:schemeClr val="accent5">
                    <a:lumMod val="75000"/>
                  </a:schemeClr>
                </a:solidFill>
                <a:latin typeface="Symbol" panose="05050102010706020507" pitchFamily="18" charset="2"/>
                <a:cs typeface="Times New Roman" panose="02020603050405020304" pitchFamily="18" charset="0"/>
              </a:rPr>
              <a:t>D</a:t>
            </a:r>
            <a:r>
              <a:rPr lang="es-CL" sz="2800" i="1" dirty="0" err="1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s-CL" sz="2000" i="1" dirty="0">
              <a:solidFill>
                <a:schemeClr val="accent5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63D158BD-58A8-40B6-9208-935213313C7E}"/>
              </a:ext>
            </a:extLst>
          </p:cNvPr>
          <p:cNvSpPr txBox="1"/>
          <p:nvPr/>
        </p:nvSpPr>
        <p:spPr>
          <a:xfrm>
            <a:off x="6535873" y="2747989"/>
            <a:ext cx="412391" cy="536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s-CL" sz="2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C64995E-A3F6-40B6-9DAA-C50AE017EF1E}"/>
              </a:ext>
            </a:extLst>
          </p:cNvPr>
          <p:cNvSpPr txBox="1"/>
          <p:nvPr/>
        </p:nvSpPr>
        <p:spPr>
          <a:xfrm>
            <a:off x="7430362" y="2495209"/>
            <a:ext cx="8670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2800" i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F(x)</a:t>
            </a:r>
            <a:endParaRPr lang="es-CL" sz="2000" i="1" dirty="0">
              <a:solidFill>
                <a:schemeClr val="accent4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8586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5D16085-6D06-4DBB-BB58-961C6C0D0EE0}"/>
                  </a:ext>
                </a:extLst>
              </p:cNvPr>
              <p:cNvSpPr txBox="1"/>
              <p:nvPr/>
            </p:nvSpPr>
            <p:spPr>
              <a:xfrm>
                <a:off x="395536" y="548680"/>
                <a:ext cx="8352928" cy="55899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s-CL" sz="4000" dirty="0">
                    <a:solidFill>
                      <a:schemeClr val="accent5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del trabajo realizado por la Fuerza restauradora</a:t>
                </a:r>
              </a:p>
              <a:p>
                <a:pPr>
                  <a:lnSpc>
                    <a:spcPct val="20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8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0,034</m:t>
                          </m:r>
                        </m:sup>
                        <m:e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𝐹</m:t>
                              </m:r>
                            </m:e>
                          </m:acc>
                          <m:d>
                            <m:dPr>
                              <m:ctrlP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accPr>
                            <m:e>
                              <m: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  <m:nary>
                        <m:naryPr>
                          <m:limLoc m:val="undOvr"/>
                          <m:ctrlPr>
                            <a:rPr lang="es-CL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0,034</m:t>
                          </m:r>
                        </m:sup>
                        <m:e>
                          <m:d>
                            <m:dPr>
                              <m:ctrlPr>
                                <a:rPr lang="es-CL" sz="280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CL" sz="28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𝑘𝑥</m:t>
                              </m:r>
                            </m:e>
                          </m:d>
                          <m:r>
                            <a:rPr lang="es-CL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CL" sz="28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CL" sz="28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s-CL" sz="28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𝑊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=−</m:t>
                      </m:r>
                      <m:r>
                        <a:rPr lang="es-CL" sz="2400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nary>
                        <m:naryPr>
                          <m:limLoc m:val="undOvr"/>
                          <m:ctrlP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0,034</m:t>
                          </m:r>
                        </m:sup>
                        <m:e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s-CL" sz="2400" i="1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e>
                          </m:d>
                          <m:sSubSup>
                            <m:sSubSupPr>
                              <m:ctrlP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"/>
                                  <m:endChr m:val="|"/>
                                  <m:ctrlPr>
                                    <a:rPr lang="es-CL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s-CL" sz="24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sSup>
                                        <m:sSupPr>
                                          <m:ctrlPr>
                                            <a:rPr lang="es-CL" sz="24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p>
                                          <m:r>
                                            <a:rPr lang="es-CL" sz="2400" b="0" i="1" smtClean="0">
                                              <a:solidFill>
                                                <a:schemeClr val="accent5">
                                                  <a:lumMod val="75000"/>
                                                </a:schemeClr>
                                              </a:solidFill>
                                              <a:latin typeface="Cambria Math" panose="02040503050406030204" pitchFamily="18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r>
                                        <a:rPr lang="es-CL" sz="2400" b="0" i="1" smtClean="0">
                                          <a:solidFill>
                                            <a:schemeClr val="accent5">
                                              <a:lumMod val="75000"/>
                                            </a:schemeClr>
                                          </a:solidFill>
                                          <a:latin typeface="Cambria Math" panose="02040503050406030204" pitchFamily="18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e>
                              </m:d>
                            </m:e>
                            <m:sub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0,034</m:t>
                              </m:r>
                            </m:sup>
                          </m:sSubSup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num>
                            <m:den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s-CL" sz="2400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∙</m:t>
                          </m:r>
                          <m:d>
                            <m:dPr>
                              <m:ctrlP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0,03</m:t>
                              </m:r>
                              <m:sSup>
                                <m:sSupPr>
                                  <m:ctrlPr>
                                    <a:rPr lang="es-CL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s-CL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4</m:t>
                                  </m:r>
                                </m:e>
                                <m:sup>
                                  <m:r>
                                    <a:rPr lang="es-CL" sz="2400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CL" sz="2400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−0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s-CL" sz="2400" dirty="0">
                  <a:solidFill>
                    <a:schemeClr val="accent5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75D16085-6D06-4DBB-BB58-961C6C0D0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48680"/>
                <a:ext cx="8352928" cy="5589928"/>
              </a:xfrm>
              <a:prstGeom prst="rect">
                <a:avLst/>
              </a:prstGeom>
              <a:blipFill>
                <a:blip r:embed="rId2"/>
                <a:stretch>
                  <a:fillRect t="-1963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91897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Cómo se produce la fuerza de la gravedad? - Quora">
            <a:extLst>
              <a:ext uri="{FF2B5EF4-FFF2-40B4-BE49-F238E27FC236}">
                <a16:creationId xmlns:a16="http://schemas.microsoft.com/office/drawing/2014/main" id="{9A3505C1-5D77-41D1-92C2-F1468006BB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448" y="1844824"/>
            <a:ext cx="3429000" cy="3105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A771A2-BAAD-46A1-BD60-D1C0D5742643}"/>
                  </a:ext>
                </a:extLst>
              </p:cNvPr>
              <p:cNvSpPr txBox="1"/>
              <p:nvPr/>
            </p:nvSpPr>
            <p:spPr>
              <a:xfrm>
                <a:off x="827584" y="620688"/>
                <a:ext cx="4104456" cy="4435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Cálculo del trabajo realizado por la fuerza fuerza peso de un objeto, de masa </a:t>
                </a:r>
                <a:r>
                  <a:rPr lang="es-CL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cuando asciende desde </a:t>
                </a:r>
                <a:r>
                  <a:rPr lang="es-CL" sz="32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r₁=5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CL" sz="320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32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32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hasta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s-CL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es-CL" sz="320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₂</m:t>
                    </m:r>
                    <m:r>
                      <m:rPr>
                        <m:nor/>
                      </m:rPr>
                      <a:rPr lang="es-CL" sz="3200" i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s-CL" sz="32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sSub>
                      <m:sSubPr>
                        <m:ctrlPr>
                          <a:rPr lang="es-CL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s-CL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s-CL" sz="32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sub>
                    </m:sSub>
                    <m:r>
                      <a:rPr lang="es-CL" sz="32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s-CL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FCA771A2-BAAD-46A1-BD60-D1C0D5742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620688"/>
                <a:ext cx="4104456" cy="4435830"/>
              </a:xfrm>
              <a:prstGeom prst="rect">
                <a:avLst/>
              </a:prstGeom>
              <a:blipFill>
                <a:blip r:embed="rId3"/>
                <a:stretch>
                  <a:fillRect l="-3863" r="-3715" b="-3576"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1543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924A7A6BC9BCF84CA0411FE67EA3AA1E" ma:contentTypeVersion="10" ma:contentTypeDescription="Crear nuevo documento." ma:contentTypeScope="" ma:versionID="9e5417b7d7aa0a83eda49276aacc46d6">
  <xsd:schema xmlns:xsd="http://www.w3.org/2001/XMLSchema" xmlns:xs="http://www.w3.org/2001/XMLSchema" xmlns:p="http://schemas.microsoft.com/office/2006/metadata/properties" xmlns:ns3="c899ee2c-5630-480f-8751-d563de38ede2" targetNamespace="http://schemas.microsoft.com/office/2006/metadata/properties" ma:root="true" ma:fieldsID="dacfe4c06279a7a93e334989e9478213" ns3:_="">
    <xsd:import namespace="c899ee2c-5630-480f-8751-d563de38ede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Location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99ee2c-5630-480f-8751-d563de38ede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AutoKeyPoints" ma:index="1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759EF6F-5912-4CBC-B3DC-C5B3A3A8C88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99ee2c-5630-480f-8751-d563de38ede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027F65-D200-4175-B084-83C90B28EE23}">
  <ds:schemaRefs>
    <ds:schemaRef ds:uri="http://schemas.microsoft.com/office/2006/documentManagement/types"/>
    <ds:schemaRef ds:uri="http://schemas.microsoft.com/office/2006/metadata/properties"/>
    <ds:schemaRef ds:uri="c899ee2c-5630-480f-8751-d563de38ede2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B7F1E6EA-EAB8-4C1A-8774-942952DD246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4765</TotalTime>
  <Words>361</Words>
  <Application>Microsoft Office PowerPoint</Application>
  <PresentationFormat>Presentación en pantalla (4:3)</PresentationFormat>
  <Paragraphs>49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Swis721 Cn BT</vt:lpstr>
      <vt:lpstr>Symbol</vt:lpstr>
      <vt:lpstr>Times New Roman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descripción Del movimiento EN 1-D:</dc:title>
  <dc:creator>quintin molina</dc:creator>
  <cp:lastModifiedBy>Quintín Molina</cp:lastModifiedBy>
  <cp:revision>13</cp:revision>
  <dcterms:created xsi:type="dcterms:W3CDTF">2020-05-24T21:31:01Z</dcterms:created>
  <dcterms:modified xsi:type="dcterms:W3CDTF">2021-10-04T23:34:52Z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0x010100924A7A6BC9BCF84CA0411FE67EA3AA1E</vt:lpwstr>
  </property>
</Properties>
</file>