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4"/>
  </p:sldMasterIdLst>
  <p:notesMasterIdLst>
    <p:notesMasterId r:id="rId12"/>
  </p:notesMasterIdLst>
  <p:handoutMasterIdLst>
    <p:handoutMasterId r:id="rId13"/>
  </p:handoutMasterIdLst>
  <p:sldIdLst>
    <p:sldId id="269" r:id="rId5"/>
    <p:sldId id="270" r:id="rId6"/>
    <p:sldId id="276" r:id="rId7"/>
    <p:sldId id="272" r:id="rId8"/>
    <p:sldId id="274" r:id="rId9"/>
    <p:sldId id="273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296"/>
    <a:srgbClr val="0000CC"/>
    <a:srgbClr val="DA4444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8DFDD-3133-4933-93FB-A708909A87C9}" v="2128" dt="2021-10-05T19:07:37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1E28DFDD-3133-4933-93FB-A708909A87C9}"/>
    <pc:docChg chg="undo redo custSel addSld delSld modSld sldOrd">
      <pc:chgData name="Quintín Molina" userId="d77ce911-d3cc-4d2d-8ddf-6c9cff50dc6d" providerId="ADAL" clId="{1E28DFDD-3133-4933-93FB-A708909A87C9}" dt="2021-10-05T19:14:01.464" v="9498"/>
      <pc:docMkLst>
        <pc:docMk/>
      </pc:docMkLst>
      <pc:sldChg chg="delSp modSp del mod">
        <pc:chgData name="Quintín Molina" userId="d77ce911-d3cc-4d2d-8ddf-6c9cff50dc6d" providerId="ADAL" clId="{1E28DFDD-3133-4933-93FB-A708909A87C9}" dt="2021-10-04T15:13:50.512" v="1346" actId="47"/>
        <pc:sldMkLst>
          <pc:docMk/>
          <pc:sldMk cId="1622380020" sldId="256"/>
        </pc:sldMkLst>
        <pc:spChg chg="del">
          <ac:chgData name="Quintín Molina" userId="d77ce911-d3cc-4d2d-8ddf-6c9cff50dc6d" providerId="ADAL" clId="{1E28DFDD-3133-4933-93FB-A708909A87C9}" dt="2021-10-04T13:27:57.892" v="0" actId="478"/>
          <ac:spMkLst>
            <pc:docMk/>
            <pc:sldMk cId="1622380020" sldId="256"/>
            <ac:spMk id="5" creationId="{BED812A8-0397-4508-B5CD-FC1FDF07E4AE}"/>
          </ac:spMkLst>
        </pc:spChg>
        <pc:spChg chg="del">
          <ac:chgData name="Quintín Molina" userId="d77ce911-d3cc-4d2d-8ddf-6c9cff50dc6d" providerId="ADAL" clId="{1E28DFDD-3133-4933-93FB-A708909A87C9}" dt="2021-10-04T13:28:59.368" v="20" actId="478"/>
          <ac:spMkLst>
            <pc:docMk/>
            <pc:sldMk cId="1622380020" sldId="256"/>
            <ac:spMk id="9" creationId="{EDD5F3AC-E60E-4FEE-A3E2-4638319D1FF6}"/>
          </ac:spMkLst>
        </pc:spChg>
        <pc:spChg chg="del mod">
          <ac:chgData name="Quintín Molina" userId="d77ce911-d3cc-4d2d-8ddf-6c9cff50dc6d" providerId="ADAL" clId="{1E28DFDD-3133-4933-93FB-A708909A87C9}" dt="2021-10-04T13:28:00.053" v="2" actId="478"/>
          <ac:spMkLst>
            <pc:docMk/>
            <pc:sldMk cId="1622380020" sldId="256"/>
            <ac:spMk id="50" creationId="{0CB52DFF-5D7C-4B93-A002-F8955E138E11}"/>
          </ac:spMkLst>
        </pc:spChg>
      </pc:sldChg>
      <pc:sldChg chg="modSp del mod modAnim">
        <pc:chgData name="Quintín Molina" userId="d77ce911-d3cc-4d2d-8ddf-6c9cff50dc6d" providerId="ADAL" clId="{1E28DFDD-3133-4933-93FB-A708909A87C9}" dt="2021-10-05T15:02:32.325" v="8459" actId="47"/>
        <pc:sldMkLst>
          <pc:docMk/>
          <pc:sldMk cId="3271837623" sldId="257"/>
        </pc:sldMkLst>
        <pc:spChg chg="mod">
          <ac:chgData name="Quintín Molina" userId="d77ce911-d3cc-4d2d-8ddf-6c9cff50dc6d" providerId="ADAL" clId="{1E28DFDD-3133-4933-93FB-A708909A87C9}" dt="2021-10-04T17:48:52.280" v="5155" actId="207"/>
          <ac:spMkLst>
            <pc:docMk/>
            <pc:sldMk cId="3271837623" sldId="257"/>
            <ac:spMk id="2" creationId="{1C37A531-F7B6-4FD9-837F-20693383CDFB}"/>
          </ac:spMkLst>
        </pc:spChg>
        <pc:spChg chg="mod">
          <ac:chgData name="Quintín Molina" userId="d77ce911-d3cc-4d2d-8ddf-6c9cff50dc6d" providerId="ADAL" clId="{1E28DFDD-3133-4933-93FB-A708909A87C9}" dt="2021-10-04T17:49:03.716" v="5156" actId="207"/>
          <ac:spMkLst>
            <pc:docMk/>
            <pc:sldMk cId="3271837623" sldId="257"/>
            <ac:spMk id="3" creationId="{F19867F5-8B7F-4558-8E77-D7299195E132}"/>
          </ac:spMkLst>
        </pc:spChg>
      </pc:sldChg>
      <pc:sldChg chg="modSp del mod">
        <pc:chgData name="Quintín Molina" userId="d77ce911-d3cc-4d2d-8ddf-6c9cff50dc6d" providerId="ADAL" clId="{1E28DFDD-3133-4933-93FB-A708909A87C9}" dt="2021-10-04T13:28:41.347" v="9" actId="47"/>
        <pc:sldMkLst>
          <pc:docMk/>
          <pc:sldMk cId="64175956" sldId="258"/>
        </pc:sldMkLst>
        <pc:spChg chg="mod">
          <ac:chgData name="Quintín Molina" userId="d77ce911-d3cc-4d2d-8ddf-6c9cff50dc6d" providerId="ADAL" clId="{1E28DFDD-3133-4933-93FB-A708909A87C9}" dt="2021-10-04T13:28:32.455" v="7" actId="6549"/>
          <ac:spMkLst>
            <pc:docMk/>
            <pc:sldMk cId="64175956" sldId="258"/>
            <ac:spMk id="2" creationId="{3870078E-B9A8-4732-9D00-7FF3B1217535}"/>
          </ac:spMkLst>
        </pc:spChg>
        <pc:spChg chg="mod">
          <ac:chgData name="Quintín Molina" userId="d77ce911-d3cc-4d2d-8ddf-6c9cff50dc6d" providerId="ADAL" clId="{1E28DFDD-3133-4933-93FB-A708909A87C9}" dt="2021-10-04T13:28:34.279" v="8" actId="6549"/>
          <ac:spMkLst>
            <pc:docMk/>
            <pc:sldMk cId="64175956" sldId="258"/>
            <ac:spMk id="9" creationId="{9C26D79E-45F1-497B-94B4-93EFF88DDE22}"/>
          </ac:spMkLst>
        </pc:spChg>
      </pc:sldChg>
      <pc:sldChg chg="del">
        <pc:chgData name="Quintín Molina" userId="d77ce911-d3cc-4d2d-8ddf-6c9cff50dc6d" providerId="ADAL" clId="{1E28DFDD-3133-4933-93FB-A708909A87C9}" dt="2021-10-04T13:28:41.947" v="10" actId="47"/>
        <pc:sldMkLst>
          <pc:docMk/>
          <pc:sldMk cId="2808011355" sldId="259"/>
        </pc:sldMkLst>
      </pc:sldChg>
      <pc:sldChg chg="del">
        <pc:chgData name="Quintín Molina" userId="d77ce911-d3cc-4d2d-8ddf-6c9cff50dc6d" providerId="ADAL" clId="{1E28DFDD-3133-4933-93FB-A708909A87C9}" dt="2021-10-04T13:28:44.320" v="13" actId="47"/>
        <pc:sldMkLst>
          <pc:docMk/>
          <pc:sldMk cId="3161543265" sldId="260"/>
        </pc:sldMkLst>
      </pc:sldChg>
      <pc:sldChg chg="delSp modSp add del mod ord">
        <pc:chgData name="Quintín Molina" userId="d77ce911-d3cc-4d2d-8ddf-6c9cff50dc6d" providerId="ADAL" clId="{1E28DFDD-3133-4933-93FB-A708909A87C9}" dt="2021-10-04T17:48:20.367" v="5152" actId="47"/>
        <pc:sldMkLst>
          <pc:docMk/>
          <pc:sldMk cId="1679661071" sldId="261"/>
        </pc:sldMkLst>
        <pc:spChg chg="del">
          <ac:chgData name="Quintín Molina" userId="d77ce911-d3cc-4d2d-8ddf-6c9cff50dc6d" providerId="ADAL" clId="{1E28DFDD-3133-4933-93FB-A708909A87C9}" dt="2021-10-04T17:31:44.336" v="4988" actId="21"/>
          <ac:spMkLst>
            <pc:docMk/>
            <pc:sldMk cId="1679661071" sldId="261"/>
            <ac:spMk id="13" creationId="{AF48E58A-22F0-4887-B7E2-9153EDA31027}"/>
          </ac:spMkLst>
        </pc:spChg>
        <pc:spChg chg="del mod">
          <ac:chgData name="Quintín Molina" userId="d77ce911-d3cc-4d2d-8ddf-6c9cff50dc6d" providerId="ADAL" clId="{1E28DFDD-3133-4933-93FB-A708909A87C9}" dt="2021-10-04T17:25:16.489" v="4724" actId="21"/>
          <ac:spMkLst>
            <pc:docMk/>
            <pc:sldMk cId="1679661071" sldId="261"/>
            <ac:spMk id="16" creationId="{CFE040E1-D3CE-4FAE-B14E-7B992FD8116A}"/>
          </ac:spMkLst>
        </pc:spChg>
        <pc:cxnChg chg="del">
          <ac:chgData name="Quintín Molina" userId="d77ce911-d3cc-4d2d-8ddf-6c9cff50dc6d" providerId="ADAL" clId="{1E28DFDD-3133-4933-93FB-A708909A87C9}" dt="2021-10-04T17:26:32.429" v="4781" actId="21"/>
          <ac:cxnSpMkLst>
            <pc:docMk/>
            <pc:sldMk cId="1679661071" sldId="261"/>
            <ac:cxnSpMk id="9" creationId="{A6538522-6222-4CC6-8543-531003AAB6A3}"/>
          </ac:cxnSpMkLst>
        </pc:cxnChg>
        <pc:cxnChg chg="del">
          <ac:chgData name="Quintín Molina" userId="d77ce911-d3cc-4d2d-8ddf-6c9cff50dc6d" providerId="ADAL" clId="{1E28DFDD-3133-4933-93FB-A708909A87C9}" dt="2021-10-04T17:22:10.357" v="4660" actId="21"/>
          <ac:cxnSpMkLst>
            <pc:docMk/>
            <pc:sldMk cId="1679661071" sldId="261"/>
            <ac:cxnSpMk id="10" creationId="{76EFBAFE-2EDC-4FFF-BCF8-EB9D5DFF2201}"/>
          </ac:cxnSpMkLst>
        </pc:cxnChg>
      </pc:sldChg>
      <pc:sldChg chg="del">
        <pc:chgData name="Quintín Molina" userId="d77ce911-d3cc-4d2d-8ddf-6c9cff50dc6d" providerId="ADAL" clId="{1E28DFDD-3133-4933-93FB-A708909A87C9}" dt="2021-10-04T13:28:42.817" v="11" actId="47"/>
        <pc:sldMkLst>
          <pc:docMk/>
          <pc:sldMk cId="2818586595" sldId="262"/>
        </pc:sldMkLst>
      </pc:sldChg>
      <pc:sldChg chg="del">
        <pc:chgData name="Quintín Molina" userId="d77ce911-d3cc-4d2d-8ddf-6c9cff50dc6d" providerId="ADAL" clId="{1E28DFDD-3133-4933-93FB-A708909A87C9}" dt="2021-10-04T13:28:43.502" v="12" actId="47"/>
        <pc:sldMkLst>
          <pc:docMk/>
          <pc:sldMk cId="3659189734" sldId="263"/>
        </pc:sldMkLst>
      </pc:sldChg>
      <pc:sldChg chg="del">
        <pc:chgData name="Quintín Molina" userId="d77ce911-d3cc-4d2d-8ddf-6c9cff50dc6d" providerId="ADAL" clId="{1E28DFDD-3133-4933-93FB-A708909A87C9}" dt="2021-10-04T13:28:20.828" v="6" actId="47"/>
        <pc:sldMkLst>
          <pc:docMk/>
          <pc:sldMk cId="1633218943" sldId="264"/>
        </pc:sldMkLst>
      </pc:sldChg>
      <pc:sldChg chg="addSp delSp modSp del mod ord modAnim">
        <pc:chgData name="Quintín Molina" userId="d77ce911-d3cc-4d2d-8ddf-6c9cff50dc6d" providerId="ADAL" clId="{1E28DFDD-3133-4933-93FB-A708909A87C9}" dt="2021-10-05T15:02:30.740" v="8458" actId="47"/>
        <pc:sldMkLst>
          <pc:docMk/>
          <pc:sldMk cId="504004087" sldId="265"/>
        </pc:sldMkLst>
        <pc:spChg chg="mod">
          <ac:chgData name="Quintín Molina" userId="d77ce911-d3cc-4d2d-8ddf-6c9cff50dc6d" providerId="ADAL" clId="{1E28DFDD-3133-4933-93FB-A708909A87C9}" dt="2021-10-04T15:28:25.335" v="1897" actId="207"/>
          <ac:spMkLst>
            <pc:docMk/>
            <pc:sldMk cId="504004087" sldId="265"/>
            <ac:spMk id="2" creationId="{1C37A531-F7B6-4FD9-837F-20693383CDFB}"/>
          </ac:spMkLst>
        </pc:spChg>
        <pc:spChg chg="add mod">
          <ac:chgData name="Quintín Molina" userId="d77ce911-d3cc-4d2d-8ddf-6c9cff50dc6d" providerId="ADAL" clId="{1E28DFDD-3133-4933-93FB-A708909A87C9}" dt="2021-10-04T15:06:00.271" v="699" actId="207"/>
          <ac:spMkLst>
            <pc:docMk/>
            <pc:sldMk cId="504004087" sldId="265"/>
            <ac:spMk id="3" creationId="{B01B4CD4-D4F0-4FED-B094-9A7A5E4957D3}"/>
          </ac:spMkLst>
        </pc:spChg>
        <pc:spChg chg="del mod">
          <ac:chgData name="Quintín Molina" userId="d77ce911-d3cc-4d2d-8ddf-6c9cff50dc6d" providerId="ADAL" clId="{1E28DFDD-3133-4933-93FB-A708909A87C9}" dt="2021-10-04T13:28:17.583" v="5"/>
          <ac:spMkLst>
            <pc:docMk/>
            <pc:sldMk cId="504004087" sldId="265"/>
            <ac:spMk id="3" creationId="{F19867F5-8B7F-4558-8E77-D7299195E132}"/>
          </ac:spMkLst>
        </pc:spChg>
        <pc:spChg chg="add del mod">
          <ac:chgData name="Quintín Molina" userId="d77ce911-d3cc-4d2d-8ddf-6c9cff50dc6d" providerId="ADAL" clId="{1E28DFDD-3133-4933-93FB-A708909A87C9}" dt="2021-10-04T15:02:36.569" v="497" actId="21"/>
          <ac:spMkLst>
            <pc:docMk/>
            <pc:sldMk cId="504004087" sldId="265"/>
            <ac:spMk id="4" creationId="{167E3409-6943-4F51-AB34-5022686FED6D}"/>
          </ac:spMkLst>
        </pc:spChg>
        <pc:spChg chg="add del mod">
          <ac:chgData name="Quintín Molina" userId="d77ce911-d3cc-4d2d-8ddf-6c9cff50dc6d" providerId="ADAL" clId="{1E28DFDD-3133-4933-93FB-A708909A87C9}" dt="2021-10-04T15:02:45.236" v="500" actId="21"/>
          <ac:spMkLst>
            <pc:docMk/>
            <pc:sldMk cId="504004087" sldId="265"/>
            <ac:spMk id="5" creationId="{75122946-3193-43BC-9278-AC30B7023637}"/>
          </ac:spMkLst>
        </pc:spChg>
        <pc:spChg chg="add del mod">
          <ac:chgData name="Quintín Molina" userId="d77ce911-d3cc-4d2d-8ddf-6c9cff50dc6d" providerId="ADAL" clId="{1E28DFDD-3133-4933-93FB-A708909A87C9}" dt="2021-10-04T15:02:17.976" v="478" actId="478"/>
          <ac:spMkLst>
            <pc:docMk/>
            <pc:sldMk cId="504004087" sldId="265"/>
            <ac:spMk id="6" creationId="{8BF258B9-5201-45DB-BC7A-012B4DCE6A66}"/>
          </ac:spMkLst>
        </pc:spChg>
        <pc:spChg chg="add mod">
          <ac:chgData name="Quintín Molina" userId="d77ce911-d3cc-4d2d-8ddf-6c9cff50dc6d" providerId="ADAL" clId="{1E28DFDD-3133-4933-93FB-A708909A87C9}" dt="2021-10-04T15:06:46.847" v="771" actId="1038"/>
          <ac:spMkLst>
            <pc:docMk/>
            <pc:sldMk cId="504004087" sldId="265"/>
            <ac:spMk id="7" creationId="{2E4F76D1-2A60-48D1-A162-2D68B8905A8F}"/>
          </ac:spMkLst>
        </pc:spChg>
        <pc:spChg chg="add del">
          <ac:chgData name="Quintín Molina" userId="d77ce911-d3cc-4d2d-8ddf-6c9cff50dc6d" providerId="ADAL" clId="{1E28DFDD-3133-4933-93FB-A708909A87C9}" dt="2021-10-04T13:36:26.568" v="251" actId="22"/>
          <ac:spMkLst>
            <pc:docMk/>
            <pc:sldMk cId="504004087" sldId="265"/>
            <ac:spMk id="7" creationId="{9B0F2737-9BD0-4FEE-80C2-D8865B24A239}"/>
          </ac:spMkLst>
        </pc:spChg>
        <pc:spChg chg="add del mod">
          <ac:chgData name="Quintín Molina" userId="d77ce911-d3cc-4d2d-8ddf-6c9cff50dc6d" providerId="ADAL" clId="{1E28DFDD-3133-4933-93FB-A708909A87C9}" dt="2021-10-04T15:02:50.972" v="503" actId="21"/>
          <ac:spMkLst>
            <pc:docMk/>
            <pc:sldMk cId="504004087" sldId="265"/>
            <ac:spMk id="8" creationId="{EB6D60E0-FA3D-4935-9879-A9CF192F2BC2}"/>
          </ac:spMkLst>
        </pc:spChg>
        <pc:spChg chg="add mod">
          <ac:chgData name="Quintín Molina" userId="d77ce911-d3cc-4d2d-8ddf-6c9cff50dc6d" providerId="ADAL" clId="{1E28DFDD-3133-4933-93FB-A708909A87C9}" dt="2021-10-04T15:07:08.402" v="804" actId="1036"/>
          <ac:spMkLst>
            <pc:docMk/>
            <pc:sldMk cId="504004087" sldId="265"/>
            <ac:spMk id="9" creationId="{F352CF00-45EE-49D7-BFED-350B0EF15DA9}"/>
          </ac:spMkLst>
        </pc:spChg>
        <pc:spChg chg="add mod">
          <ac:chgData name="Quintín Molina" userId="d77ce911-d3cc-4d2d-8ddf-6c9cff50dc6d" providerId="ADAL" clId="{1E28DFDD-3133-4933-93FB-A708909A87C9}" dt="2021-10-04T15:05:39.662" v="622" actId="207"/>
          <ac:spMkLst>
            <pc:docMk/>
            <pc:sldMk cId="504004087" sldId="265"/>
            <ac:spMk id="10" creationId="{FD4850C0-45CF-40B9-96CA-83E67317E364}"/>
          </ac:spMkLst>
        </pc:spChg>
        <pc:spChg chg="add mod">
          <ac:chgData name="Quintín Molina" userId="d77ce911-d3cc-4d2d-8ddf-6c9cff50dc6d" providerId="ADAL" clId="{1E28DFDD-3133-4933-93FB-A708909A87C9}" dt="2021-10-04T15:06:51.887" v="782" actId="1038"/>
          <ac:spMkLst>
            <pc:docMk/>
            <pc:sldMk cId="504004087" sldId="265"/>
            <ac:spMk id="11" creationId="{C5EFD3AF-41CC-4C9D-A4AD-A8E700C5EF55}"/>
          </ac:spMkLst>
        </pc:spChg>
        <pc:spChg chg="add mod">
          <ac:chgData name="Quintín Molina" userId="d77ce911-d3cc-4d2d-8ddf-6c9cff50dc6d" providerId="ADAL" clId="{1E28DFDD-3133-4933-93FB-A708909A87C9}" dt="2021-10-04T15:07:02.267" v="793" actId="1036"/>
          <ac:spMkLst>
            <pc:docMk/>
            <pc:sldMk cId="504004087" sldId="265"/>
            <ac:spMk id="12" creationId="{2FA1F02C-FFBA-41F2-A674-7BCC97001F8E}"/>
          </ac:spMkLst>
        </pc:spChg>
        <pc:spChg chg="add del mod">
          <ac:chgData name="Quintín Molina" userId="d77ce911-d3cc-4d2d-8ddf-6c9cff50dc6d" providerId="ADAL" clId="{1E28DFDD-3133-4933-93FB-A708909A87C9}" dt="2021-10-04T15:08:34.952" v="883" actId="478"/>
          <ac:spMkLst>
            <pc:docMk/>
            <pc:sldMk cId="504004087" sldId="265"/>
            <ac:spMk id="13" creationId="{B5552B43-DB8D-45DA-9B10-D5094008CB34}"/>
          </ac:spMkLst>
        </pc:spChg>
        <pc:spChg chg="add del mod">
          <ac:chgData name="Quintín Molina" userId="d77ce911-d3cc-4d2d-8ddf-6c9cff50dc6d" providerId="ADAL" clId="{1E28DFDD-3133-4933-93FB-A708909A87C9}" dt="2021-10-04T15:10:57.435" v="1098" actId="478"/>
          <ac:spMkLst>
            <pc:docMk/>
            <pc:sldMk cId="504004087" sldId="265"/>
            <ac:spMk id="14" creationId="{1BA398BD-5BB0-43B0-9110-1430A1045C83}"/>
          </ac:spMkLst>
        </pc:spChg>
        <pc:spChg chg="add del mod">
          <ac:chgData name="Quintín Molina" userId="d77ce911-d3cc-4d2d-8ddf-6c9cff50dc6d" providerId="ADAL" clId="{1E28DFDD-3133-4933-93FB-A708909A87C9}" dt="2021-10-04T15:10:55.983" v="1097" actId="478"/>
          <ac:spMkLst>
            <pc:docMk/>
            <pc:sldMk cId="504004087" sldId="265"/>
            <ac:spMk id="15" creationId="{88D6B069-A64A-4A09-BCDD-314C7AE4757A}"/>
          </ac:spMkLst>
        </pc:spChg>
        <pc:spChg chg="add del mod">
          <ac:chgData name="Quintín Molina" userId="d77ce911-d3cc-4d2d-8ddf-6c9cff50dc6d" providerId="ADAL" clId="{1E28DFDD-3133-4933-93FB-A708909A87C9}" dt="2021-10-04T15:11:55.956" v="1191" actId="478"/>
          <ac:spMkLst>
            <pc:docMk/>
            <pc:sldMk cId="504004087" sldId="265"/>
            <ac:spMk id="16" creationId="{5DC7E439-0941-40E4-AE21-5AE88A537EDF}"/>
          </ac:spMkLst>
        </pc:spChg>
        <pc:spChg chg="add del mod">
          <ac:chgData name="Quintín Molina" userId="d77ce911-d3cc-4d2d-8ddf-6c9cff50dc6d" providerId="ADAL" clId="{1E28DFDD-3133-4933-93FB-A708909A87C9}" dt="2021-10-04T15:11:54.488" v="1190" actId="478"/>
          <ac:spMkLst>
            <pc:docMk/>
            <pc:sldMk cId="504004087" sldId="265"/>
            <ac:spMk id="17" creationId="{BF4EF8F4-FF87-497E-BC84-DF798BED6FEB}"/>
          </ac:spMkLst>
        </pc:spChg>
        <pc:spChg chg="add mod">
          <ac:chgData name="Quintín Molina" userId="d77ce911-d3cc-4d2d-8ddf-6c9cff50dc6d" providerId="ADAL" clId="{1E28DFDD-3133-4933-93FB-A708909A87C9}" dt="2021-10-04T15:11:48.200" v="1189" actId="1037"/>
          <ac:spMkLst>
            <pc:docMk/>
            <pc:sldMk cId="504004087" sldId="265"/>
            <ac:spMk id="18" creationId="{D526BE60-AA5A-4A73-AD37-818FD737D70E}"/>
          </ac:spMkLst>
        </pc:spChg>
        <pc:spChg chg="add mod">
          <ac:chgData name="Quintín Molina" userId="d77ce911-d3cc-4d2d-8ddf-6c9cff50dc6d" providerId="ADAL" clId="{1E28DFDD-3133-4933-93FB-A708909A87C9}" dt="2021-10-04T15:12:17.518" v="1242" actId="1038"/>
          <ac:spMkLst>
            <pc:docMk/>
            <pc:sldMk cId="504004087" sldId="265"/>
            <ac:spMk id="19" creationId="{D9529941-FB51-4CFD-B956-B7089F0F5CD1}"/>
          </ac:spMkLst>
        </pc:spChg>
        <pc:spChg chg="add mod">
          <ac:chgData name="Quintín Molina" userId="d77ce911-d3cc-4d2d-8ddf-6c9cff50dc6d" providerId="ADAL" clId="{1E28DFDD-3133-4933-93FB-A708909A87C9}" dt="2021-10-04T15:13:14.402" v="1339" actId="1035"/>
          <ac:spMkLst>
            <pc:docMk/>
            <pc:sldMk cId="504004087" sldId="265"/>
            <ac:spMk id="20" creationId="{30BAD0F8-39A5-4672-863B-832E896BED7A}"/>
          </ac:spMkLst>
        </pc:spChg>
      </pc:sldChg>
      <pc:sldChg chg="addSp modSp new del mod modClrScheme modAnim chgLayout">
        <pc:chgData name="Quintín Molina" userId="d77ce911-d3cc-4d2d-8ddf-6c9cff50dc6d" providerId="ADAL" clId="{1E28DFDD-3133-4933-93FB-A708909A87C9}" dt="2021-10-05T15:02:33.599" v="8460" actId="47"/>
        <pc:sldMkLst>
          <pc:docMk/>
          <pc:sldMk cId="2106642540" sldId="266"/>
        </pc:sldMkLst>
        <pc:spChg chg="add mod">
          <ac:chgData name="Quintín Molina" userId="d77ce911-d3cc-4d2d-8ddf-6c9cff50dc6d" providerId="ADAL" clId="{1E28DFDD-3133-4933-93FB-A708909A87C9}" dt="2021-10-04T17:48:43.673" v="5154" actId="113"/>
          <ac:spMkLst>
            <pc:docMk/>
            <pc:sldMk cId="2106642540" sldId="266"/>
            <ac:spMk id="2" creationId="{57A6B078-EFC3-4DBF-B8DC-B444D5F19BD2}"/>
          </ac:spMkLst>
        </pc:spChg>
        <pc:spChg chg="add mod">
          <ac:chgData name="Quintín Molina" userId="d77ce911-d3cc-4d2d-8ddf-6c9cff50dc6d" providerId="ADAL" clId="{1E28DFDD-3133-4933-93FB-A708909A87C9}" dt="2021-10-04T16:32:58.462" v="2593"/>
          <ac:spMkLst>
            <pc:docMk/>
            <pc:sldMk cId="2106642540" sldId="266"/>
            <ac:spMk id="32" creationId="{6A0B0255-88DF-4C31-B795-8D33E0BAE094}"/>
          </ac:spMkLst>
        </pc:spChg>
        <pc:spChg chg="add mod">
          <ac:chgData name="Quintín Molina" userId="d77ce911-d3cc-4d2d-8ddf-6c9cff50dc6d" providerId="ADAL" clId="{1E28DFDD-3133-4933-93FB-A708909A87C9}" dt="2021-10-04T16:40:03.668" v="2863" actId="14100"/>
          <ac:spMkLst>
            <pc:docMk/>
            <pc:sldMk cId="2106642540" sldId="266"/>
            <ac:spMk id="33" creationId="{891F8C1E-C972-4DD4-886E-6DE81D083D82}"/>
          </ac:spMkLst>
        </pc:spChg>
        <pc:spChg chg="add mod">
          <ac:chgData name="Quintín Molina" userId="d77ce911-d3cc-4d2d-8ddf-6c9cff50dc6d" providerId="ADAL" clId="{1E28DFDD-3133-4933-93FB-A708909A87C9}" dt="2021-10-04T16:34:57.134" v="2704" actId="1035"/>
          <ac:spMkLst>
            <pc:docMk/>
            <pc:sldMk cId="2106642540" sldId="266"/>
            <ac:spMk id="34" creationId="{714BC73D-6709-4F1B-B3FA-60FDF75242CE}"/>
          </ac:spMkLst>
        </pc:spChg>
        <pc:spChg chg="add mod">
          <ac:chgData name="Quintín Molina" userId="d77ce911-d3cc-4d2d-8ddf-6c9cff50dc6d" providerId="ADAL" clId="{1E28DFDD-3133-4933-93FB-A708909A87C9}" dt="2021-10-04T23:02:38.794" v="5547" actId="207"/>
          <ac:spMkLst>
            <pc:docMk/>
            <pc:sldMk cId="2106642540" sldId="266"/>
            <ac:spMk id="36" creationId="{3250D403-F833-4E28-B982-C0329436BBE9}"/>
          </ac:spMkLst>
        </pc:spChg>
        <pc:spChg chg="add mod">
          <ac:chgData name="Quintín Molina" userId="d77ce911-d3cc-4d2d-8ddf-6c9cff50dc6d" providerId="ADAL" clId="{1E28DFDD-3133-4933-93FB-A708909A87C9}" dt="2021-10-05T11:50:59.439" v="8444" actId="207"/>
          <ac:spMkLst>
            <pc:docMk/>
            <pc:sldMk cId="2106642540" sldId="266"/>
            <ac:spMk id="37" creationId="{05130785-4E73-4A5A-9D54-FA7D30F7C756}"/>
          </ac:spMkLst>
        </pc:spChg>
        <pc:spChg chg="add mod">
          <ac:chgData name="Quintín Molina" userId="d77ce911-d3cc-4d2d-8ddf-6c9cff50dc6d" providerId="ADAL" clId="{1E28DFDD-3133-4933-93FB-A708909A87C9}" dt="2021-10-04T16:41:15.252" v="2942" actId="1036"/>
          <ac:spMkLst>
            <pc:docMk/>
            <pc:sldMk cId="2106642540" sldId="266"/>
            <ac:spMk id="38" creationId="{78486506-DF6C-4C1B-8652-55918941047C}"/>
          </ac:spMkLst>
        </pc:spChg>
        <pc:spChg chg="add mod">
          <ac:chgData name="Quintín Molina" userId="d77ce911-d3cc-4d2d-8ddf-6c9cff50dc6d" providerId="ADAL" clId="{1E28DFDD-3133-4933-93FB-A708909A87C9}" dt="2021-10-05T00:55:06.247" v="8408" actId="20577"/>
          <ac:spMkLst>
            <pc:docMk/>
            <pc:sldMk cId="2106642540" sldId="266"/>
            <ac:spMk id="39" creationId="{A31C25C3-03D1-4A46-9A12-176B79CA0DFB}"/>
          </ac:spMkLst>
        </pc:spChg>
        <pc:spChg chg="add mod">
          <ac:chgData name="Quintín Molina" userId="d77ce911-d3cc-4d2d-8ddf-6c9cff50dc6d" providerId="ADAL" clId="{1E28DFDD-3133-4933-93FB-A708909A87C9}" dt="2021-10-05T00:55:53.875" v="8443" actId="207"/>
          <ac:spMkLst>
            <pc:docMk/>
            <pc:sldMk cId="2106642540" sldId="266"/>
            <ac:spMk id="40" creationId="{5C2A7B77-ED53-467D-959F-6848A7173A30}"/>
          </ac:spMkLst>
        </pc:spChg>
        <pc:cxnChg chg="add mod">
          <ac:chgData name="Quintín Molina" userId="d77ce911-d3cc-4d2d-8ddf-6c9cff50dc6d" providerId="ADAL" clId="{1E28DFDD-3133-4933-93FB-A708909A87C9}" dt="2021-10-04T15:31:26.115" v="1932"/>
          <ac:cxnSpMkLst>
            <pc:docMk/>
            <pc:sldMk cId="2106642540" sldId="266"/>
            <ac:cxnSpMk id="4" creationId="{3CD0F443-2BC4-4D8E-BEE4-FBC0908D2EF8}"/>
          </ac:cxnSpMkLst>
        </pc:cxnChg>
        <pc:cxnChg chg="add mod">
          <ac:chgData name="Quintín Molina" userId="d77ce911-d3cc-4d2d-8ddf-6c9cff50dc6d" providerId="ADAL" clId="{1E28DFDD-3133-4933-93FB-A708909A87C9}" dt="2021-10-04T15:33:33.192" v="2094" actId="1076"/>
          <ac:cxnSpMkLst>
            <pc:docMk/>
            <pc:sldMk cId="2106642540" sldId="266"/>
            <ac:cxnSpMk id="5" creationId="{099E50FB-26C5-49F3-9AD6-F5A4A0A6E0A1}"/>
          </ac:cxnSpMkLst>
        </pc:cxnChg>
        <pc:cxnChg chg="add mod">
          <ac:chgData name="Quintín Molina" userId="d77ce911-d3cc-4d2d-8ddf-6c9cff50dc6d" providerId="ADAL" clId="{1E28DFDD-3133-4933-93FB-A708909A87C9}" dt="2021-10-04T15:33:47.562" v="2112" actId="1037"/>
          <ac:cxnSpMkLst>
            <pc:docMk/>
            <pc:sldMk cId="2106642540" sldId="266"/>
            <ac:cxnSpMk id="6" creationId="{2B6F1A2F-140B-4D45-8AF2-12E6811E632B}"/>
          </ac:cxnSpMkLst>
        </pc:cxnChg>
        <pc:cxnChg chg="add mod">
          <ac:chgData name="Quintín Molina" userId="d77ce911-d3cc-4d2d-8ddf-6c9cff50dc6d" providerId="ADAL" clId="{1E28DFDD-3133-4933-93FB-A708909A87C9}" dt="2021-10-04T15:33:24.700" v="2093" actId="14100"/>
          <ac:cxnSpMkLst>
            <pc:docMk/>
            <pc:sldMk cId="2106642540" sldId="266"/>
            <ac:cxnSpMk id="7" creationId="{A41EB415-EDD5-4C90-8FEE-DF2065EB148F}"/>
          </ac:cxnSpMkLst>
        </pc:cxnChg>
        <pc:cxnChg chg="add mod">
          <ac:chgData name="Quintín Molina" userId="d77ce911-d3cc-4d2d-8ddf-6c9cff50dc6d" providerId="ADAL" clId="{1E28DFDD-3133-4933-93FB-A708909A87C9}" dt="2021-10-04T15:33:58.043" v="2119" actId="1037"/>
          <ac:cxnSpMkLst>
            <pc:docMk/>
            <pc:sldMk cId="2106642540" sldId="266"/>
            <ac:cxnSpMk id="8" creationId="{13557EF7-9A3A-4C20-8C58-92F1FBE2D670}"/>
          </ac:cxnSpMkLst>
        </pc:cxnChg>
        <pc:cxnChg chg="add mod">
          <ac:chgData name="Quintín Molina" userId="d77ce911-d3cc-4d2d-8ddf-6c9cff50dc6d" providerId="ADAL" clId="{1E28DFDD-3133-4933-93FB-A708909A87C9}" dt="2021-10-04T15:34:16.145" v="2124" actId="14100"/>
          <ac:cxnSpMkLst>
            <pc:docMk/>
            <pc:sldMk cId="2106642540" sldId="266"/>
            <ac:cxnSpMk id="9" creationId="{4BDF2A41-40AA-416C-99D3-0143A16F4134}"/>
          </ac:cxnSpMkLst>
        </pc:cxnChg>
        <pc:cxnChg chg="add mod">
          <ac:chgData name="Quintín Molina" userId="d77ce911-d3cc-4d2d-8ddf-6c9cff50dc6d" providerId="ADAL" clId="{1E28DFDD-3133-4933-93FB-A708909A87C9}" dt="2021-10-04T15:34:05.803" v="2123" actId="1036"/>
          <ac:cxnSpMkLst>
            <pc:docMk/>
            <pc:sldMk cId="2106642540" sldId="266"/>
            <ac:cxnSpMk id="10" creationId="{F960E315-F36F-41FC-B9E2-AC5EEACFBB01}"/>
          </ac:cxnSpMkLst>
        </pc:cxnChg>
        <pc:cxnChg chg="add mod">
          <ac:chgData name="Quintín Molina" userId="d77ce911-d3cc-4d2d-8ddf-6c9cff50dc6d" providerId="ADAL" clId="{1E28DFDD-3133-4933-93FB-A708909A87C9}" dt="2021-10-04T15:38:48.471" v="2536" actId="1036"/>
          <ac:cxnSpMkLst>
            <pc:docMk/>
            <pc:sldMk cId="2106642540" sldId="266"/>
            <ac:cxnSpMk id="21" creationId="{51282C9E-36AB-4B87-BD52-06B2C53C8647}"/>
          </ac:cxnSpMkLst>
        </pc:cxnChg>
        <pc:cxnChg chg="add mod">
          <ac:chgData name="Quintín Molina" userId="d77ce911-d3cc-4d2d-8ddf-6c9cff50dc6d" providerId="ADAL" clId="{1E28DFDD-3133-4933-93FB-A708909A87C9}" dt="2021-10-04T15:38:28.788" v="2472" actId="1036"/>
          <ac:cxnSpMkLst>
            <pc:docMk/>
            <pc:sldMk cId="2106642540" sldId="266"/>
            <ac:cxnSpMk id="22" creationId="{46DA943B-B5F5-4288-BB28-1E3AF76504DC}"/>
          </ac:cxnSpMkLst>
        </pc:cxnChg>
        <pc:cxnChg chg="add mod">
          <ac:chgData name="Quintín Molina" userId="d77ce911-d3cc-4d2d-8ddf-6c9cff50dc6d" providerId="ADAL" clId="{1E28DFDD-3133-4933-93FB-A708909A87C9}" dt="2021-10-04T15:36:20.595" v="2358" actId="1036"/>
          <ac:cxnSpMkLst>
            <pc:docMk/>
            <pc:sldMk cId="2106642540" sldId="266"/>
            <ac:cxnSpMk id="23" creationId="{B02A1E83-825B-4061-9A22-64CD4091AECF}"/>
          </ac:cxnSpMkLst>
        </pc:cxnChg>
        <pc:cxnChg chg="add mod">
          <ac:chgData name="Quintín Molina" userId="d77ce911-d3cc-4d2d-8ddf-6c9cff50dc6d" providerId="ADAL" clId="{1E28DFDD-3133-4933-93FB-A708909A87C9}" dt="2021-10-04T15:36:02.828" v="2260" actId="1035"/>
          <ac:cxnSpMkLst>
            <pc:docMk/>
            <pc:sldMk cId="2106642540" sldId="266"/>
            <ac:cxnSpMk id="24" creationId="{6C166C96-E32B-480E-93AC-78CD3D73BF4F}"/>
          </ac:cxnSpMkLst>
        </pc:cxnChg>
        <pc:cxnChg chg="add mod">
          <ac:chgData name="Quintín Molina" userId="d77ce911-d3cc-4d2d-8ddf-6c9cff50dc6d" providerId="ADAL" clId="{1E28DFDD-3133-4933-93FB-A708909A87C9}" dt="2021-10-04T15:35:46.601" v="2227" actId="1037"/>
          <ac:cxnSpMkLst>
            <pc:docMk/>
            <pc:sldMk cId="2106642540" sldId="266"/>
            <ac:cxnSpMk id="25" creationId="{9C7473C5-C722-42D7-9C12-19D196B52A31}"/>
          </ac:cxnSpMkLst>
        </pc:cxnChg>
        <pc:cxnChg chg="add mod">
          <ac:chgData name="Quintín Molina" userId="d77ce911-d3cc-4d2d-8ddf-6c9cff50dc6d" providerId="ADAL" clId="{1E28DFDD-3133-4933-93FB-A708909A87C9}" dt="2021-10-04T16:32:43.280" v="2592" actId="1036"/>
          <ac:cxnSpMkLst>
            <pc:docMk/>
            <pc:sldMk cId="2106642540" sldId="266"/>
            <ac:cxnSpMk id="26" creationId="{3FA56083-351C-476B-B15F-53F0CD5551BD}"/>
          </ac:cxnSpMkLst>
        </pc:cxnChg>
        <pc:cxnChg chg="add mod">
          <ac:chgData name="Quintín Molina" userId="d77ce911-d3cc-4d2d-8ddf-6c9cff50dc6d" providerId="ADAL" clId="{1E28DFDD-3133-4933-93FB-A708909A87C9}" dt="2021-10-05T00:54:13.886" v="8402"/>
          <ac:cxnSpMkLst>
            <pc:docMk/>
            <pc:sldMk cId="2106642540" sldId="266"/>
            <ac:cxnSpMk id="27" creationId="{3530A085-EC95-4855-9A69-7F67FD5C4588}"/>
          </ac:cxnSpMkLst>
        </pc:cxnChg>
        <pc:cxnChg chg="add mod">
          <ac:chgData name="Quintín Molina" userId="d77ce911-d3cc-4d2d-8ddf-6c9cff50dc6d" providerId="ADAL" clId="{1E28DFDD-3133-4933-93FB-A708909A87C9}" dt="2021-10-05T00:54:26.940" v="8403"/>
          <ac:cxnSpMkLst>
            <pc:docMk/>
            <pc:sldMk cId="2106642540" sldId="266"/>
            <ac:cxnSpMk id="28" creationId="{3530A085-EC95-4855-9A69-7F67FD5C4588}"/>
          </ac:cxnSpMkLst>
        </pc:cxnChg>
        <pc:cxnChg chg="add mod">
          <ac:chgData name="Quintín Molina" userId="d77ce911-d3cc-4d2d-8ddf-6c9cff50dc6d" providerId="ADAL" clId="{1E28DFDD-3133-4933-93FB-A708909A87C9}" dt="2021-10-04T17:50:20.865" v="5159" actId="208"/>
          <ac:cxnSpMkLst>
            <pc:docMk/>
            <pc:sldMk cId="2106642540" sldId="266"/>
            <ac:cxnSpMk id="35" creationId="{FACA27C7-FA3A-4460-BCEF-0B60309BB85D}"/>
          </ac:cxnSpMkLst>
        </pc:cxnChg>
      </pc:sldChg>
      <pc:sldChg chg="addSp delSp modSp new del mod setBg modClrScheme modAnim chgLayout">
        <pc:chgData name="Quintín Molina" userId="d77ce911-d3cc-4d2d-8ddf-6c9cff50dc6d" providerId="ADAL" clId="{1E28DFDD-3133-4933-93FB-A708909A87C9}" dt="2021-10-05T15:02:35.008" v="8461" actId="47"/>
        <pc:sldMkLst>
          <pc:docMk/>
          <pc:sldMk cId="2237599034" sldId="267"/>
        </pc:sldMkLst>
        <pc:spChg chg="add mod ord">
          <ac:chgData name="Quintín Molina" userId="d77ce911-d3cc-4d2d-8ddf-6c9cff50dc6d" providerId="ADAL" clId="{1E28DFDD-3133-4933-93FB-A708909A87C9}" dt="2021-10-04T16:53:06.451" v="3547" actId="122"/>
          <ac:spMkLst>
            <pc:docMk/>
            <pc:sldMk cId="2237599034" sldId="267"/>
            <ac:spMk id="2" creationId="{5CFBBF8E-49B2-40B3-90A0-CB554A7CEAEA}"/>
          </ac:spMkLst>
        </pc:spChg>
        <pc:spChg chg="add mod ord">
          <ac:chgData name="Quintín Molina" userId="d77ce911-d3cc-4d2d-8ddf-6c9cff50dc6d" providerId="ADAL" clId="{1E28DFDD-3133-4933-93FB-A708909A87C9}" dt="2021-10-05T12:03:53.954" v="8457" actId="27636"/>
          <ac:spMkLst>
            <pc:docMk/>
            <pc:sldMk cId="2237599034" sldId="267"/>
            <ac:spMk id="3" creationId="{DC4BFCA6-7CF5-45A1-966D-EB704E1E3F7A}"/>
          </ac:spMkLst>
        </pc:spChg>
        <pc:spChg chg="add del mod ord">
          <ac:chgData name="Quintín Molina" userId="d77ce911-d3cc-4d2d-8ddf-6c9cff50dc6d" providerId="ADAL" clId="{1E28DFDD-3133-4933-93FB-A708909A87C9}" dt="2021-10-04T16:51:00.179" v="3406" actId="478"/>
          <ac:spMkLst>
            <pc:docMk/>
            <pc:sldMk cId="2237599034" sldId="267"/>
            <ac:spMk id="4" creationId="{8AF139B6-6E15-4C4E-A684-D87319DAEFDB}"/>
          </ac:spMkLst>
        </pc:spChg>
        <pc:spChg chg="add mod">
          <ac:chgData name="Quintín Molina" userId="d77ce911-d3cc-4d2d-8ddf-6c9cff50dc6d" providerId="ADAL" clId="{1E28DFDD-3133-4933-93FB-A708909A87C9}" dt="2021-10-04T16:52:02.419" v="3529" actId="1038"/>
          <ac:spMkLst>
            <pc:docMk/>
            <pc:sldMk cId="2237599034" sldId="267"/>
            <ac:spMk id="5" creationId="{6A8CF387-6893-467D-B8A5-984B7D8C5F37}"/>
          </ac:spMkLst>
        </pc:spChg>
        <pc:spChg chg="add mod">
          <ac:chgData name="Quintín Molina" userId="d77ce911-d3cc-4d2d-8ddf-6c9cff50dc6d" providerId="ADAL" clId="{1E28DFDD-3133-4933-93FB-A708909A87C9}" dt="2021-10-04T16:54:44.349" v="3645" actId="1035"/>
          <ac:spMkLst>
            <pc:docMk/>
            <pc:sldMk cId="2237599034" sldId="267"/>
            <ac:spMk id="11" creationId="{D2F989B8-3EEB-43E8-AF02-52FD29F026CF}"/>
          </ac:spMkLst>
        </pc:spChg>
        <pc:spChg chg="add mod">
          <ac:chgData name="Quintín Molina" userId="d77ce911-d3cc-4d2d-8ddf-6c9cff50dc6d" providerId="ADAL" clId="{1E28DFDD-3133-4933-93FB-A708909A87C9}" dt="2021-10-04T16:55:00.976" v="3670" actId="1038"/>
          <ac:spMkLst>
            <pc:docMk/>
            <pc:sldMk cId="2237599034" sldId="267"/>
            <ac:spMk id="12" creationId="{8479852C-C490-432E-8505-8CB388E5BE00}"/>
          </ac:spMkLst>
        </pc:spChg>
        <pc:spChg chg="add mod">
          <ac:chgData name="Quintín Molina" userId="d77ce911-d3cc-4d2d-8ddf-6c9cff50dc6d" providerId="ADAL" clId="{1E28DFDD-3133-4933-93FB-A708909A87C9}" dt="2021-10-04T16:56:49.129" v="3805" actId="1038"/>
          <ac:spMkLst>
            <pc:docMk/>
            <pc:sldMk cId="2237599034" sldId="267"/>
            <ac:spMk id="15" creationId="{C937F20F-D118-434B-96D5-A8BF2547420C}"/>
          </ac:spMkLst>
        </pc:spChg>
        <pc:spChg chg="add mod">
          <ac:chgData name="Quintín Molina" userId="d77ce911-d3cc-4d2d-8ddf-6c9cff50dc6d" providerId="ADAL" clId="{1E28DFDD-3133-4933-93FB-A708909A87C9}" dt="2021-10-04T16:59:04.386" v="3928" actId="14100"/>
          <ac:spMkLst>
            <pc:docMk/>
            <pc:sldMk cId="2237599034" sldId="267"/>
            <ac:spMk id="16" creationId="{B3C3DBE8-9832-4064-BE3A-F777F8DAF780}"/>
          </ac:spMkLst>
        </pc:spChg>
        <pc:spChg chg="add mod">
          <ac:chgData name="Quintín Molina" userId="d77ce911-d3cc-4d2d-8ddf-6c9cff50dc6d" providerId="ADAL" clId="{1E28DFDD-3133-4933-93FB-A708909A87C9}" dt="2021-10-04T16:59:54.147" v="3980" actId="14100"/>
          <ac:spMkLst>
            <pc:docMk/>
            <pc:sldMk cId="2237599034" sldId="267"/>
            <ac:spMk id="18" creationId="{74A5C475-C1A5-4687-BD88-34459A55F0C8}"/>
          </ac:spMkLst>
        </pc:spChg>
        <pc:spChg chg="add mod">
          <ac:chgData name="Quintín Molina" userId="d77ce911-d3cc-4d2d-8ddf-6c9cff50dc6d" providerId="ADAL" clId="{1E28DFDD-3133-4933-93FB-A708909A87C9}" dt="2021-10-04T17:03:35.619" v="4160" actId="1037"/>
          <ac:spMkLst>
            <pc:docMk/>
            <pc:sldMk cId="2237599034" sldId="267"/>
            <ac:spMk id="19" creationId="{76C40857-C13E-40E6-AF9D-0839471AA0ED}"/>
          </ac:spMkLst>
        </pc:spChg>
        <pc:spChg chg="add del mod">
          <ac:chgData name="Quintín Molina" userId="d77ce911-d3cc-4d2d-8ddf-6c9cff50dc6d" providerId="ADAL" clId="{1E28DFDD-3133-4933-93FB-A708909A87C9}" dt="2021-10-04T17:01:56.710" v="4076" actId="478"/>
          <ac:spMkLst>
            <pc:docMk/>
            <pc:sldMk cId="2237599034" sldId="267"/>
            <ac:spMk id="20" creationId="{1494C9F9-F83C-4151-B271-0720FB5D8860}"/>
          </ac:spMkLst>
        </pc:spChg>
        <pc:spChg chg="add del mod">
          <ac:chgData name="Quintín Molina" userId="d77ce911-d3cc-4d2d-8ddf-6c9cff50dc6d" providerId="ADAL" clId="{1E28DFDD-3133-4933-93FB-A708909A87C9}" dt="2021-10-04T17:01:54.065" v="4075" actId="478"/>
          <ac:spMkLst>
            <pc:docMk/>
            <pc:sldMk cId="2237599034" sldId="267"/>
            <ac:spMk id="21" creationId="{8ECCC442-82E9-4801-B7F2-D734407A4B0A}"/>
          </ac:spMkLst>
        </pc:spChg>
        <pc:spChg chg="add mod">
          <ac:chgData name="Quintín Molina" userId="d77ce911-d3cc-4d2d-8ddf-6c9cff50dc6d" providerId="ADAL" clId="{1E28DFDD-3133-4933-93FB-A708909A87C9}" dt="2021-10-04T17:00:11.668" v="4008" actId="1038"/>
          <ac:spMkLst>
            <pc:docMk/>
            <pc:sldMk cId="2237599034" sldId="267"/>
            <ac:spMk id="22" creationId="{2C9BBD5C-2B58-42B6-BC79-601C416B0EEB}"/>
          </ac:spMkLst>
        </pc:spChg>
        <pc:spChg chg="add mod">
          <ac:chgData name="Quintín Molina" userId="d77ce911-d3cc-4d2d-8ddf-6c9cff50dc6d" providerId="ADAL" clId="{1E28DFDD-3133-4933-93FB-A708909A87C9}" dt="2021-10-04T17:03:41.066" v="4163" actId="1037"/>
          <ac:spMkLst>
            <pc:docMk/>
            <pc:sldMk cId="2237599034" sldId="267"/>
            <ac:spMk id="23" creationId="{4F21A420-8AFC-47E8-9CD3-A2BD00C55CC1}"/>
          </ac:spMkLst>
        </pc:spChg>
        <pc:cxnChg chg="add mod">
          <ac:chgData name="Quintín Molina" userId="d77ce911-d3cc-4d2d-8ddf-6c9cff50dc6d" providerId="ADAL" clId="{1E28DFDD-3133-4933-93FB-A708909A87C9}" dt="2021-10-04T16:52:19.053" v="3541"/>
          <ac:cxnSpMkLst>
            <pc:docMk/>
            <pc:sldMk cId="2237599034" sldId="267"/>
            <ac:cxnSpMk id="7" creationId="{DC763160-D1C5-4415-882B-CBF8DC98B5A9}"/>
          </ac:cxnSpMkLst>
        </pc:cxnChg>
        <pc:cxnChg chg="add mod">
          <ac:chgData name="Quintín Molina" userId="d77ce911-d3cc-4d2d-8ddf-6c9cff50dc6d" providerId="ADAL" clId="{1E28DFDD-3133-4933-93FB-A708909A87C9}" dt="2021-10-04T16:53:45.701" v="3598" actId="693"/>
          <ac:cxnSpMkLst>
            <pc:docMk/>
            <pc:sldMk cId="2237599034" sldId="267"/>
            <ac:cxnSpMk id="9" creationId="{D19FDD0E-E829-454B-831A-98ED3CFC4DF8}"/>
          </ac:cxnSpMkLst>
        </pc:cxnChg>
        <pc:cxnChg chg="add mod">
          <ac:chgData name="Quintín Molina" userId="d77ce911-d3cc-4d2d-8ddf-6c9cff50dc6d" providerId="ADAL" clId="{1E28DFDD-3133-4933-93FB-A708909A87C9}" dt="2021-10-04T16:54:01.798" v="3624" actId="1038"/>
          <ac:cxnSpMkLst>
            <pc:docMk/>
            <pc:sldMk cId="2237599034" sldId="267"/>
            <ac:cxnSpMk id="10" creationId="{CFA03B6D-3064-4714-9FAA-72DD0B4AEFB4}"/>
          </ac:cxnSpMkLst>
        </pc:cxnChg>
        <pc:cxnChg chg="add mod">
          <ac:chgData name="Quintín Molina" userId="d77ce911-d3cc-4d2d-8ddf-6c9cff50dc6d" providerId="ADAL" clId="{1E28DFDD-3133-4933-93FB-A708909A87C9}" dt="2021-10-04T16:55:58.735" v="3758" actId="1035"/>
          <ac:cxnSpMkLst>
            <pc:docMk/>
            <pc:sldMk cId="2237599034" sldId="267"/>
            <ac:cxnSpMk id="13" creationId="{E076564E-87CB-4A2C-9437-6C21E38024AE}"/>
          </ac:cxnSpMkLst>
        </pc:cxnChg>
        <pc:cxnChg chg="add mod">
          <ac:chgData name="Quintín Molina" userId="d77ce911-d3cc-4d2d-8ddf-6c9cff50dc6d" providerId="ADAL" clId="{1E28DFDD-3133-4933-93FB-A708909A87C9}" dt="2021-10-04T16:55:41.831" v="3721" actId="1035"/>
          <ac:cxnSpMkLst>
            <pc:docMk/>
            <pc:sldMk cId="2237599034" sldId="267"/>
            <ac:cxnSpMk id="14" creationId="{B9BB417E-BAD6-423B-815D-B26961D80C24}"/>
          </ac:cxnSpMkLst>
        </pc:cxnChg>
        <pc:cxnChg chg="add mod">
          <ac:chgData name="Quintín Molina" userId="d77ce911-d3cc-4d2d-8ddf-6c9cff50dc6d" providerId="ADAL" clId="{1E28DFDD-3133-4933-93FB-A708909A87C9}" dt="2021-10-04T16:58:44.630" v="3927" actId="1035"/>
          <ac:cxnSpMkLst>
            <pc:docMk/>
            <pc:sldMk cId="2237599034" sldId="267"/>
            <ac:cxnSpMk id="17" creationId="{049A02DE-55E1-42FD-B55F-D9B89BA72E8D}"/>
          </ac:cxnSpMkLst>
        </pc:cxnChg>
        <pc:cxnChg chg="add mod">
          <ac:chgData name="Quintín Molina" userId="d77ce911-d3cc-4d2d-8ddf-6c9cff50dc6d" providerId="ADAL" clId="{1E28DFDD-3133-4933-93FB-A708909A87C9}" dt="2021-10-04T17:02:46.795" v="4110" actId="1035"/>
          <ac:cxnSpMkLst>
            <pc:docMk/>
            <pc:sldMk cId="2237599034" sldId="267"/>
            <ac:cxnSpMk id="24" creationId="{55B44231-04D4-421F-BBED-359DE32A08E0}"/>
          </ac:cxnSpMkLst>
        </pc:cxnChg>
        <pc:cxnChg chg="add mod">
          <ac:chgData name="Quintín Molina" userId="d77ce911-d3cc-4d2d-8ddf-6c9cff50dc6d" providerId="ADAL" clId="{1E28DFDD-3133-4933-93FB-A708909A87C9}" dt="2021-10-04T17:02:58.606" v="4145" actId="1035"/>
          <ac:cxnSpMkLst>
            <pc:docMk/>
            <pc:sldMk cId="2237599034" sldId="267"/>
            <ac:cxnSpMk id="25" creationId="{9B6528EA-FD69-4D1D-B995-95309DD3ACB4}"/>
          </ac:cxnSpMkLst>
        </pc:cxnChg>
      </pc:sldChg>
      <pc:sldChg chg="addSp delSp modSp new del mod modClrScheme modAnim chgLayout">
        <pc:chgData name="Quintín Molina" userId="d77ce911-d3cc-4d2d-8ddf-6c9cff50dc6d" providerId="ADAL" clId="{1E28DFDD-3133-4933-93FB-A708909A87C9}" dt="2021-10-05T15:02:37.992" v="8463" actId="47"/>
        <pc:sldMkLst>
          <pc:docMk/>
          <pc:sldMk cId="2354099495" sldId="268"/>
        </pc:sldMkLst>
        <pc:spChg chg="add mod">
          <ac:chgData name="Quintín Molina" userId="d77ce911-d3cc-4d2d-8ddf-6c9cff50dc6d" providerId="ADAL" clId="{1E28DFDD-3133-4933-93FB-A708909A87C9}" dt="2021-10-04T17:51:59.772" v="5207" actId="20577"/>
          <ac:spMkLst>
            <pc:docMk/>
            <pc:sldMk cId="2354099495" sldId="268"/>
            <ac:spMk id="2" creationId="{05DF3717-6860-4C5B-98DF-84E76B7DD643}"/>
          </ac:spMkLst>
        </pc:spChg>
        <pc:spChg chg="add mod">
          <ac:chgData name="Quintín Molina" userId="d77ce911-d3cc-4d2d-8ddf-6c9cff50dc6d" providerId="ADAL" clId="{1E28DFDD-3133-4933-93FB-A708909A87C9}" dt="2021-10-04T23:36:57.206" v="5875"/>
          <ac:spMkLst>
            <pc:docMk/>
            <pc:sldMk cId="2354099495" sldId="268"/>
            <ac:spMk id="3" creationId="{ABF8D827-0520-49AE-9CCA-23C0AE3AF7E5}"/>
          </ac:spMkLst>
        </pc:spChg>
        <pc:spChg chg="add mod">
          <ac:chgData name="Quintín Molina" userId="d77ce911-d3cc-4d2d-8ddf-6c9cff50dc6d" providerId="ADAL" clId="{1E28DFDD-3133-4933-93FB-A708909A87C9}" dt="2021-10-04T23:38:24.870" v="5913" actId="14100"/>
          <ac:spMkLst>
            <pc:docMk/>
            <pc:sldMk cId="2354099495" sldId="268"/>
            <ac:spMk id="10" creationId="{42A5F7DA-07E5-4CE7-AB46-346B429E0703}"/>
          </ac:spMkLst>
        </pc:spChg>
        <pc:spChg chg="add mod">
          <ac:chgData name="Quintín Molina" userId="d77ce911-d3cc-4d2d-8ddf-6c9cff50dc6d" providerId="ADAL" clId="{1E28DFDD-3133-4933-93FB-A708909A87C9}" dt="2021-10-04T23:39:27.763" v="5938" actId="1036"/>
          <ac:spMkLst>
            <pc:docMk/>
            <pc:sldMk cId="2354099495" sldId="268"/>
            <ac:spMk id="11" creationId="{DADD73B7-6667-48FD-8D36-37F5E8F588D3}"/>
          </ac:spMkLst>
        </pc:spChg>
        <pc:picChg chg="add mod">
          <ac:chgData name="Quintín Molina" userId="d77ce911-d3cc-4d2d-8ddf-6c9cff50dc6d" providerId="ADAL" clId="{1E28DFDD-3133-4933-93FB-A708909A87C9}" dt="2021-10-04T23:35:24.685" v="5799" actId="1076"/>
          <ac:picMkLst>
            <pc:docMk/>
            <pc:sldMk cId="2354099495" sldId="268"/>
            <ac:picMk id="4" creationId="{C7BC48B0-A237-4CF7-8873-DA2E00768D0F}"/>
          </ac:picMkLst>
        </pc:picChg>
        <pc:picChg chg="add mod">
          <ac:chgData name="Quintín Molina" userId="d77ce911-d3cc-4d2d-8ddf-6c9cff50dc6d" providerId="ADAL" clId="{1E28DFDD-3133-4933-93FB-A708909A87C9}" dt="2021-10-04T23:35:27.984" v="5800" actId="1076"/>
          <ac:picMkLst>
            <pc:docMk/>
            <pc:sldMk cId="2354099495" sldId="268"/>
            <ac:picMk id="5" creationId="{DC110033-DA71-4DFF-9F46-29CDED71D7F0}"/>
          </ac:picMkLst>
        </pc:picChg>
        <pc:cxnChg chg="add mod">
          <ac:chgData name="Quintín Molina" userId="d77ce911-d3cc-4d2d-8ddf-6c9cff50dc6d" providerId="ADAL" clId="{1E28DFDD-3133-4933-93FB-A708909A87C9}" dt="2021-10-04T23:36:39.851" v="5873" actId="1035"/>
          <ac:cxnSpMkLst>
            <pc:docMk/>
            <pc:sldMk cId="2354099495" sldId="268"/>
            <ac:cxnSpMk id="6" creationId="{2AA845C8-A628-48A4-B17E-F1FA1EB207B6}"/>
          </ac:cxnSpMkLst>
        </pc:cxnChg>
        <pc:cxnChg chg="add mod">
          <ac:chgData name="Quintín Molina" userId="d77ce911-d3cc-4d2d-8ddf-6c9cff50dc6d" providerId="ADAL" clId="{1E28DFDD-3133-4933-93FB-A708909A87C9}" dt="2021-10-04T23:36:44.783" v="5874" actId="14100"/>
          <ac:cxnSpMkLst>
            <pc:docMk/>
            <pc:sldMk cId="2354099495" sldId="268"/>
            <ac:cxnSpMk id="7" creationId="{57455293-246D-4AA9-9BA2-3504A7F66526}"/>
          </ac:cxnSpMkLst>
        </pc:cxnChg>
        <pc:cxnChg chg="add del">
          <ac:chgData name="Quintín Molina" userId="d77ce911-d3cc-4d2d-8ddf-6c9cff50dc6d" providerId="ADAL" clId="{1E28DFDD-3133-4933-93FB-A708909A87C9}" dt="2021-10-04T23:37:16.593" v="5877" actId="478"/>
          <ac:cxnSpMkLst>
            <pc:docMk/>
            <pc:sldMk cId="2354099495" sldId="268"/>
            <ac:cxnSpMk id="9" creationId="{3AA863A5-B9E9-4B61-A2A8-C43209A79B7F}"/>
          </ac:cxnSpMkLst>
        </pc:cxnChg>
      </pc:sldChg>
      <pc:sldChg chg="addSp modSp new mod modClrScheme modAnim chgLayout">
        <pc:chgData name="Quintín Molina" userId="d77ce911-d3cc-4d2d-8ddf-6c9cff50dc6d" providerId="ADAL" clId="{1E28DFDD-3133-4933-93FB-A708909A87C9}" dt="2021-10-05T00:46:26.718" v="8339"/>
        <pc:sldMkLst>
          <pc:docMk/>
          <pc:sldMk cId="475479579" sldId="269"/>
        </pc:sldMkLst>
        <pc:spChg chg="add mod">
          <ac:chgData name="Quintín Molina" userId="d77ce911-d3cc-4d2d-8ddf-6c9cff50dc6d" providerId="ADAL" clId="{1E28DFDD-3133-4933-93FB-A708909A87C9}" dt="2021-10-04T23:41:33.474" v="5985" actId="20577"/>
          <ac:spMkLst>
            <pc:docMk/>
            <pc:sldMk cId="475479579" sldId="269"/>
            <ac:spMk id="2" creationId="{EA92CD14-A623-46F6-8D4E-6AC33EA8C68D}"/>
          </ac:spMkLst>
        </pc:spChg>
        <pc:spChg chg="add mod">
          <ac:chgData name="Quintín Molina" userId="d77ce911-d3cc-4d2d-8ddf-6c9cff50dc6d" providerId="ADAL" clId="{1E28DFDD-3133-4933-93FB-A708909A87C9}" dt="2021-10-04T23:53:19.930" v="6462" actId="6549"/>
          <ac:spMkLst>
            <pc:docMk/>
            <pc:sldMk cId="475479579" sldId="269"/>
            <ac:spMk id="3" creationId="{F741E7B7-BAF5-4118-97CB-AAD8B20A0D05}"/>
          </ac:spMkLst>
        </pc:spChg>
      </pc:sldChg>
      <pc:sldChg chg="addSp modSp new mod">
        <pc:chgData name="Quintín Molina" userId="d77ce911-d3cc-4d2d-8ddf-6c9cff50dc6d" providerId="ADAL" clId="{1E28DFDD-3133-4933-93FB-A708909A87C9}" dt="2021-10-05T15:24:09.150" v="8819" actId="207"/>
        <pc:sldMkLst>
          <pc:docMk/>
          <pc:sldMk cId="2250343418" sldId="270"/>
        </pc:sldMkLst>
        <pc:spChg chg="mod">
          <ac:chgData name="Quintín Molina" userId="d77ce911-d3cc-4d2d-8ddf-6c9cff50dc6d" providerId="ADAL" clId="{1E28DFDD-3133-4933-93FB-A708909A87C9}" dt="2021-10-05T15:23:58.512" v="8817" actId="207"/>
          <ac:spMkLst>
            <pc:docMk/>
            <pc:sldMk cId="2250343418" sldId="270"/>
            <ac:spMk id="2" creationId="{69FFD8B6-87F2-4324-BB5F-4E850EB4216B}"/>
          </ac:spMkLst>
        </pc:spChg>
        <pc:spChg chg="add mod">
          <ac:chgData name="Quintín Molina" userId="d77ce911-d3cc-4d2d-8ddf-6c9cff50dc6d" providerId="ADAL" clId="{1E28DFDD-3133-4933-93FB-A708909A87C9}" dt="2021-10-05T15:24:09.150" v="8819" actId="207"/>
          <ac:spMkLst>
            <pc:docMk/>
            <pc:sldMk cId="2250343418" sldId="270"/>
            <ac:spMk id="3" creationId="{CB217D69-E3F7-4B85-8267-D5295D832748}"/>
          </ac:spMkLst>
        </pc:spChg>
      </pc:sldChg>
      <pc:sldChg chg="addSp delSp modSp new del mod modAnim">
        <pc:chgData name="Quintín Molina" userId="d77ce911-d3cc-4d2d-8ddf-6c9cff50dc6d" providerId="ADAL" clId="{1E28DFDD-3133-4933-93FB-A708909A87C9}" dt="2021-10-05T15:02:43.456" v="8464" actId="47"/>
        <pc:sldMkLst>
          <pc:docMk/>
          <pc:sldMk cId="3920756062" sldId="270"/>
        </pc:sldMkLst>
        <pc:spChg chg="add mod">
          <ac:chgData name="Quintín Molina" userId="d77ce911-d3cc-4d2d-8ddf-6c9cff50dc6d" providerId="ADAL" clId="{1E28DFDD-3133-4933-93FB-A708909A87C9}" dt="2021-10-04T23:58:19.989" v="6780" actId="114"/>
          <ac:spMkLst>
            <pc:docMk/>
            <pc:sldMk cId="3920756062" sldId="270"/>
            <ac:spMk id="2" creationId="{B479C1CF-3FD9-4CD3-A3B1-A01B7C942219}"/>
          </ac:spMkLst>
        </pc:spChg>
        <pc:spChg chg="add del mod">
          <ac:chgData name="Quintín Molina" userId="d77ce911-d3cc-4d2d-8ddf-6c9cff50dc6d" providerId="ADAL" clId="{1E28DFDD-3133-4933-93FB-A708909A87C9}" dt="2021-10-05T00:00:37.796" v="6809" actId="478"/>
          <ac:spMkLst>
            <pc:docMk/>
            <pc:sldMk cId="3920756062" sldId="270"/>
            <ac:spMk id="3" creationId="{B6A12D2F-C703-40AB-B463-7FB011742902}"/>
          </ac:spMkLst>
        </pc:spChg>
        <pc:spChg chg="add mod">
          <ac:chgData name="Quintín Molina" userId="d77ce911-d3cc-4d2d-8ddf-6c9cff50dc6d" providerId="ADAL" clId="{1E28DFDD-3133-4933-93FB-A708909A87C9}" dt="2021-10-05T00:02:57.251" v="6962" actId="693"/>
          <ac:spMkLst>
            <pc:docMk/>
            <pc:sldMk cId="3920756062" sldId="270"/>
            <ac:spMk id="4" creationId="{FBD64AE3-0CED-41FE-B95B-ADBB428EF60C}"/>
          </ac:spMkLst>
        </pc:spChg>
        <pc:spChg chg="add mod">
          <ac:chgData name="Quintín Molina" userId="d77ce911-d3cc-4d2d-8ddf-6c9cff50dc6d" providerId="ADAL" clId="{1E28DFDD-3133-4933-93FB-A708909A87C9}" dt="2021-10-05T00:03:23.015" v="6986" actId="1036"/>
          <ac:spMkLst>
            <pc:docMk/>
            <pc:sldMk cId="3920756062" sldId="270"/>
            <ac:spMk id="8" creationId="{EE6FA967-56D4-4EA4-8435-A2BFD0341F47}"/>
          </ac:spMkLst>
        </pc:spChg>
        <pc:spChg chg="add mod">
          <ac:chgData name="Quintín Molina" userId="d77ce911-d3cc-4d2d-8ddf-6c9cff50dc6d" providerId="ADAL" clId="{1E28DFDD-3133-4933-93FB-A708909A87C9}" dt="2021-10-05T00:08:17.594" v="7212" actId="1037"/>
          <ac:spMkLst>
            <pc:docMk/>
            <pc:sldMk cId="3920756062" sldId="270"/>
            <ac:spMk id="12" creationId="{9A6B0ED7-A6C2-4053-A9B7-CED116BDBE99}"/>
          </ac:spMkLst>
        </pc:spChg>
        <pc:spChg chg="add mod">
          <ac:chgData name="Quintín Molina" userId="d77ce911-d3cc-4d2d-8ddf-6c9cff50dc6d" providerId="ADAL" clId="{1E28DFDD-3133-4933-93FB-A708909A87C9}" dt="2021-10-05T00:10:03.492" v="7258" actId="1038"/>
          <ac:spMkLst>
            <pc:docMk/>
            <pc:sldMk cId="3920756062" sldId="270"/>
            <ac:spMk id="13" creationId="{81454FBF-DE74-4177-AC2D-9C53EE276FB8}"/>
          </ac:spMkLst>
        </pc:spChg>
        <pc:cxnChg chg="add mod">
          <ac:chgData name="Quintín Molina" userId="d77ce911-d3cc-4d2d-8ddf-6c9cff50dc6d" providerId="ADAL" clId="{1E28DFDD-3133-4933-93FB-A708909A87C9}" dt="2021-10-05T00:06:01.271" v="7025" actId="14100"/>
          <ac:cxnSpMkLst>
            <pc:docMk/>
            <pc:sldMk cId="3920756062" sldId="270"/>
            <ac:cxnSpMk id="6" creationId="{3530A085-EC95-4855-9A69-7F67FD5C4588}"/>
          </ac:cxnSpMkLst>
        </pc:cxnChg>
        <pc:cxnChg chg="add mod">
          <ac:chgData name="Quintín Molina" userId="d77ce911-d3cc-4d2d-8ddf-6c9cff50dc6d" providerId="ADAL" clId="{1E28DFDD-3133-4933-93FB-A708909A87C9}" dt="2021-10-05T00:06:11.136" v="7032" actId="14100"/>
          <ac:cxnSpMkLst>
            <pc:docMk/>
            <pc:sldMk cId="3920756062" sldId="270"/>
            <ac:cxnSpMk id="7" creationId="{860397C7-2BE1-4467-93C0-BB2907DA8560}"/>
          </ac:cxnSpMkLst>
        </pc:cxnChg>
        <pc:cxnChg chg="add mod">
          <ac:chgData name="Quintín Molina" userId="d77ce911-d3cc-4d2d-8ddf-6c9cff50dc6d" providerId="ADAL" clId="{1E28DFDD-3133-4933-93FB-A708909A87C9}" dt="2021-10-05T00:05:18.161" v="6990" actId="692"/>
          <ac:cxnSpMkLst>
            <pc:docMk/>
            <pc:sldMk cId="3920756062" sldId="270"/>
            <ac:cxnSpMk id="10" creationId="{7167D9E2-44BE-4CB7-B11E-964F3A887583}"/>
          </ac:cxnSpMkLst>
        </pc:cxnChg>
        <pc:cxnChg chg="add mod">
          <ac:chgData name="Quintín Molina" userId="d77ce911-d3cc-4d2d-8ddf-6c9cff50dc6d" providerId="ADAL" clId="{1E28DFDD-3133-4933-93FB-A708909A87C9}" dt="2021-10-05T00:05:46.991" v="7020" actId="1035"/>
          <ac:cxnSpMkLst>
            <pc:docMk/>
            <pc:sldMk cId="3920756062" sldId="270"/>
            <ac:cxnSpMk id="11" creationId="{CDC98781-89BD-4E60-80CA-D6613A4299CB}"/>
          </ac:cxnSpMkLst>
        </pc:cxnChg>
      </pc:sldChg>
      <pc:sldChg chg="addSp delSp modSp add del mod modAnim">
        <pc:chgData name="Quintín Molina" userId="d77ce911-d3cc-4d2d-8ddf-6c9cff50dc6d" providerId="ADAL" clId="{1E28DFDD-3133-4933-93FB-A708909A87C9}" dt="2021-10-05T15:02:36.449" v="8462" actId="47"/>
        <pc:sldMkLst>
          <pc:docMk/>
          <pc:sldMk cId="2486718191" sldId="271"/>
        </pc:sldMkLst>
        <pc:spChg chg="mod">
          <ac:chgData name="Quintín Molina" userId="d77ce911-d3cc-4d2d-8ddf-6c9cff50dc6d" providerId="ADAL" clId="{1E28DFDD-3133-4933-93FB-A708909A87C9}" dt="2021-10-04T17:42:25.444" v="5104" actId="1035"/>
          <ac:spMkLst>
            <pc:docMk/>
            <pc:sldMk cId="2486718191" sldId="271"/>
            <ac:spMk id="2" creationId="{5CFBBF8E-49B2-40B3-90A0-CB554A7CEAEA}"/>
          </ac:spMkLst>
        </pc:spChg>
        <pc:spChg chg="mod">
          <ac:chgData name="Quintín Molina" userId="d77ce911-d3cc-4d2d-8ddf-6c9cff50dc6d" providerId="ADAL" clId="{1E28DFDD-3133-4933-93FB-A708909A87C9}" dt="2021-10-04T23:03:52.948" v="5560"/>
          <ac:spMkLst>
            <pc:docMk/>
            <pc:sldMk cId="2486718191" sldId="271"/>
            <ac:spMk id="3" creationId="{DC4BFCA6-7CF5-45A1-966D-EB704E1E3F7A}"/>
          </ac:spMkLst>
        </pc:spChg>
        <pc:spChg chg="del">
          <ac:chgData name="Quintín Molina" userId="d77ce911-d3cc-4d2d-8ddf-6c9cff50dc6d" providerId="ADAL" clId="{1E28DFDD-3133-4933-93FB-A708909A87C9}" dt="2021-10-04T17:17:43.239" v="4431" actId="478"/>
          <ac:spMkLst>
            <pc:docMk/>
            <pc:sldMk cId="2486718191" sldId="271"/>
            <ac:spMk id="5" creationId="{6A8CF387-6893-467D-B8A5-984B7D8C5F37}"/>
          </ac:spMkLst>
        </pc:spChg>
        <pc:spChg chg="del">
          <ac:chgData name="Quintín Molina" userId="d77ce911-d3cc-4d2d-8ddf-6c9cff50dc6d" providerId="ADAL" clId="{1E28DFDD-3133-4933-93FB-A708909A87C9}" dt="2021-10-04T17:30:36.640" v="4899" actId="478"/>
          <ac:spMkLst>
            <pc:docMk/>
            <pc:sldMk cId="2486718191" sldId="271"/>
            <ac:spMk id="11" creationId="{D2F989B8-3EEB-43E8-AF02-52FD29F026CF}"/>
          </ac:spMkLst>
        </pc:spChg>
        <pc:spChg chg="del mod">
          <ac:chgData name="Quintín Molina" userId="d77ce911-d3cc-4d2d-8ddf-6c9cff50dc6d" providerId="ADAL" clId="{1E28DFDD-3133-4933-93FB-A708909A87C9}" dt="2021-10-04T17:30:33.531" v="4898" actId="478"/>
          <ac:spMkLst>
            <pc:docMk/>
            <pc:sldMk cId="2486718191" sldId="271"/>
            <ac:spMk id="12" creationId="{8479852C-C490-432E-8505-8CB388E5BE00}"/>
          </ac:spMkLst>
        </pc:spChg>
        <pc:spChg chg="del mod">
          <ac:chgData name="Quintín Molina" userId="d77ce911-d3cc-4d2d-8ddf-6c9cff50dc6d" providerId="ADAL" clId="{1E28DFDD-3133-4933-93FB-A708909A87C9}" dt="2021-10-04T17:30:39.592" v="4900" actId="478"/>
          <ac:spMkLst>
            <pc:docMk/>
            <pc:sldMk cId="2486718191" sldId="271"/>
            <ac:spMk id="15" creationId="{C937F20F-D118-434B-96D5-A8BF2547420C}"/>
          </ac:spMkLst>
        </pc:spChg>
        <pc:spChg chg="del mod">
          <ac:chgData name="Quintín Molina" userId="d77ce911-d3cc-4d2d-8ddf-6c9cff50dc6d" providerId="ADAL" clId="{1E28DFDD-3133-4933-93FB-A708909A87C9}" dt="2021-10-04T17:26:12.030" v="4780"/>
          <ac:spMkLst>
            <pc:docMk/>
            <pc:sldMk cId="2486718191" sldId="271"/>
            <ac:spMk id="16" creationId="{B3C3DBE8-9832-4064-BE3A-F777F8DAF780}"/>
          </ac:spMkLst>
        </pc:spChg>
        <pc:spChg chg="mod">
          <ac:chgData name="Quintín Molina" userId="d77ce911-d3cc-4d2d-8ddf-6c9cff50dc6d" providerId="ADAL" clId="{1E28DFDD-3133-4933-93FB-A708909A87C9}" dt="2021-10-04T17:31:20.401" v="4986" actId="1036"/>
          <ac:spMkLst>
            <pc:docMk/>
            <pc:sldMk cId="2486718191" sldId="271"/>
            <ac:spMk id="18" creationId="{74A5C475-C1A5-4687-BD88-34459A55F0C8}"/>
          </ac:spMkLst>
        </pc:spChg>
        <pc:spChg chg="del">
          <ac:chgData name="Quintín Molina" userId="d77ce911-d3cc-4d2d-8ddf-6c9cff50dc6d" providerId="ADAL" clId="{1E28DFDD-3133-4933-93FB-A708909A87C9}" dt="2021-10-04T17:31:30.063" v="4987" actId="478"/>
          <ac:spMkLst>
            <pc:docMk/>
            <pc:sldMk cId="2486718191" sldId="271"/>
            <ac:spMk id="19" creationId="{76C40857-C13E-40E6-AF9D-0839471AA0ED}"/>
          </ac:spMkLst>
        </pc:spChg>
        <pc:spChg chg="add mod">
          <ac:chgData name="Quintín Molina" userId="d77ce911-d3cc-4d2d-8ddf-6c9cff50dc6d" providerId="ADAL" clId="{1E28DFDD-3133-4933-93FB-A708909A87C9}" dt="2021-10-04T17:19:35.954" v="4652" actId="1037"/>
          <ac:spMkLst>
            <pc:docMk/>
            <pc:sldMk cId="2486718191" sldId="271"/>
            <ac:spMk id="21" creationId="{C5147F90-AEBD-4104-830B-3548A47AAA8F}"/>
          </ac:spMkLst>
        </pc:spChg>
        <pc:spChg chg="mod">
          <ac:chgData name="Quintín Molina" userId="d77ce911-d3cc-4d2d-8ddf-6c9cff50dc6d" providerId="ADAL" clId="{1E28DFDD-3133-4933-93FB-A708909A87C9}" dt="2021-10-04T17:31:04.518" v="4943" actId="1037"/>
          <ac:spMkLst>
            <pc:docMk/>
            <pc:sldMk cId="2486718191" sldId="271"/>
            <ac:spMk id="22" creationId="{2C9BBD5C-2B58-42B6-BC79-601C416B0EEB}"/>
          </ac:spMkLst>
        </pc:spChg>
        <pc:spChg chg="mod">
          <ac:chgData name="Quintín Molina" userId="d77ce911-d3cc-4d2d-8ddf-6c9cff50dc6d" providerId="ADAL" clId="{1E28DFDD-3133-4933-93FB-A708909A87C9}" dt="2021-10-04T17:24:38.270" v="4722" actId="1035"/>
          <ac:spMkLst>
            <pc:docMk/>
            <pc:sldMk cId="2486718191" sldId="271"/>
            <ac:spMk id="23" creationId="{4F21A420-8AFC-47E8-9CD3-A2BD00C55CC1}"/>
          </ac:spMkLst>
        </pc:spChg>
        <pc:spChg chg="add mod">
          <ac:chgData name="Quintín Molina" userId="d77ce911-d3cc-4d2d-8ddf-6c9cff50dc6d" providerId="ADAL" clId="{1E28DFDD-3133-4933-93FB-A708909A87C9}" dt="2021-10-04T17:29:56.745" v="4864" actId="1036"/>
          <ac:spMkLst>
            <pc:docMk/>
            <pc:sldMk cId="2486718191" sldId="271"/>
            <ac:spMk id="28" creationId="{1068F698-7902-4775-A6D1-EA6162618897}"/>
          </ac:spMkLst>
        </pc:spChg>
        <pc:spChg chg="add mod">
          <ac:chgData name="Quintín Molina" userId="d77ce911-d3cc-4d2d-8ddf-6c9cff50dc6d" providerId="ADAL" clId="{1E28DFDD-3133-4933-93FB-A708909A87C9}" dt="2021-10-05T00:44:16.440" v="8321" actId="1037"/>
          <ac:spMkLst>
            <pc:docMk/>
            <pc:sldMk cId="2486718191" sldId="271"/>
            <ac:spMk id="32" creationId="{FCDE70EA-3C7E-4E90-A78A-33A537EC41CD}"/>
          </ac:spMkLst>
        </pc:spChg>
        <pc:spChg chg="add mod">
          <ac:chgData name="Quintín Molina" userId="d77ce911-d3cc-4d2d-8ddf-6c9cff50dc6d" providerId="ADAL" clId="{1E28DFDD-3133-4933-93FB-A708909A87C9}" dt="2021-10-04T17:31:53.235" v="4995" actId="1037"/>
          <ac:spMkLst>
            <pc:docMk/>
            <pc:sldMk cId="2486718191" sldId="271"/>
            <ac:spMk id="33" creationId="{36FF8737-EEA7-41E9-A6F2-7213FB1BA9DB}"/>
          </ac:spMkLst>
        </pc:spChg>
        <pc:cxnChg chg="add mod">
          <ac:chgData name="Quintín Molina" userId="d77ce911-d3cc-4d2d-8ddf-6c9cff50dc6d" providerId="ADAL" clId="{1E28DFDD-3133-4933-93FB-A708909A87C9}" dt="2021-10-04T23:04:51.196" v="5587" actId="208"/>
          <ac:cxnSpMkLst>
            <pc:docMk/>
            <pc:sldMk cId="2486718191" sldId="271"/>
            <ac:cxnSpMk id="5" creationId="{2C97061C-5D32-4891-9DD9-A31310A94CD5}"/>
          </ac:cxnSpMkLst>
        </pc:cxnChg>
        <pc:cxnChg chg="del">
          <ac:chgData name="Quintín Molina" userId="d77ce911-d3cc-4d2d-8ddf-6c9cff50dc6d" providerId="ADAL" clId="{1E28DFDD-3133-4933-93FB-A708909A87C9}" dt="2021-10-04T17:19:45.677" v="4653" actId="21"/>
          <ac:cxnSpMkLst>
            <pc:docMk/>
            <pc:sldMk cId="2486718191" sldId="271"/>
            <ac:cxnSpMk id="7" creationId="{DC763160-D1C5-4415-882B-CBF8DC98B5A9}"/>
          </ac:cxnSpMkLst>
        </pc:cxnChg>
        <pc:cxnChg chg="del">
          <ac:chgData name="Quintín Molina" userId="d77ce911-d3cc-4d2d-8ddf-6c9cff50dc6d" providerId="ADAL" clId="{1E28DFDD-3133-4933-93FB-A708909A87C9}" dt="2021-10-04T17:17:39.532" v="4430" actId="478"/>
          <ac:cxnSpMkLst>
            <pc:docMk/>
            <pc:sldMk cId="2486718191" sldId="271"/>
            <ac:cxnSpMk id="9" creationId="{D19FDD0E-E829-454B-831A-98ED3CFC4DF8}"/>
          </ac:cxnSpMkLst>
        </pc:cxnChg>
        <pc:cxnChg chg="del">
          <ac:chgData name="Quintín Molina" userId="d77ce911-d3cc-4d2d-8ddf-6c9cff50dc6d" providerId="ADAL" clId="{1E28DFDD-3133-4933-93FB-A708909A87C9}" dt="2021-10-04T17:17:35.703" v="4428" actId="478"/>
          <ac:cxnSpMkLst>
            <pc:docMk/>
            <pc:sldMk cId="2486718191" sldId="271"/>
            <ac:cxnSpMk id="10" creationId="{CFA03B6D-3064-4714-9FAA-72DD0B4AEFB4}"/>
          </ac:cxnSpMkLst>
        </pc:cxnChg>
        <pc:cxnChg chg="del">
          <ac:chgData name="Quintín Molina" userId="d77ce911-d3cc-4d2d-8ddf-6c9cff50dc6d" providerId="ADAL" clId="{1E28DFDD-3133-4933-93FB-A708909A87C9}" dt="2021-10-04T17:17:31.611" v="4426" actId="478"/>
          <ac:cxnSpMkLst>
            <pc:docMk/>
            <pc:sldMk cId="2486718191" sldId="271"/>
            <ac:cxnSpMk id="13" creationId="{E076564E-87CB-4A2C-9437-6C21E38024AE}"/>
          </ac:cxnSpMkLst>
        </pc:cxnChg>
        <pc:cxnChg chg="del">
          <ac:chgData name="Quintín Molina" userId="d77ce911-d3cc-4d2d-8ddf-6c9cff50dc6d" providerId="ADAL" clId="{1E28DFDD-3133-4933-93FB-A708909A87C9}" dt="2021-10-04T17:17:33.551" v="4427" actId="478"/>
          <ac:cxnSpMkLst>
            <pc:docMk/>
            <pc:sldMk cId="2486718191" sldId="271"/>
            <ac:cxnSpMk id="14" creationId="{B9BB417E-BAD6-423B-815D-B26961D80C24}"/>
          </ac:cxnSpMkLst>
        </pc:cxnChg>
        <pc:cxnChg chg="add mod">
          <ac:chgData name="Quintín Molina" userId="d77ce911-d3cc-4d2d-8ddf-6c9cff50dc6d" providerId="ADAL" clId="{1E28DFDD-3133-4933-93FB-A708909A87C9}" dt="2021-10-04T23:05:38.097" v="5642" actId="14100"/>
          <ac:cxnSpMkLst>
            <pc:docMk/>
            <pc:sldMk cId="2486718191" sldId="271"/>
            <ac:cxnSpMk id="16" creationId="{82FC3DA7-8D4F-418E-BEDD-25F5515DF625}"/>
          </ac:cxnSpMkLst>
        </pc:cxnChg>
        <pc:cxnChg chg="del">
          <ac:chgData name="Quintín Molina" userId="d77ce911-d3cc-4d2d-8ddf-6c9cff50dc6d" providerId="ADAL" clId="{1E28DFDD-3133-4933-93FB-A708909A87C9}" dt="2021-10-04T17:17:37.943" v="4429" actId="478"/>
          <ac:cxnSpMkLst>
            <pc:docMk/>
            <pc:sldMk cId="2486718191" sldId="271"/>
            <ac:cxnSpMk id="17" creationId="{049A02DE-55E1-42FD-B55F-D9B89BA72E8D}"/>
          </ac:cxnSpMkLst>
        </pc:cxnChg>
        <pc:cxnChg chg="del mod">
          <ac:chgData name="Quintín Molina" userId="d77ce911-d3cc-4d2d-8ddf-6c9cff50dc6d" providerId="ADAL" clId="{1E28DFDD-3133-4933-93FB-A708909A87C9}" dt="2021-10-04T17:30:41.699" v="4901" actId="478"/>
          <ac:cxnSpMkLst>
            <pc:docMk/>
            <pc:sldMk cId="2486718191" sldId="271"/>
            <ac:cxnSpMk id="24" creationId="{55B44231-04D4-421F-BBED-359DE32A08E0}"/>
          </ac:cxnSpMkLst>
        </pc:cxnChg>
        <pc:cxnChg chg="del">
          <ac:chgData name="Quintín Molina" userId="d77ce911-d3cc-4d2d-8ddf-6c9cff50dc6d" providerId="ADAL" clId="{1E28DFDD-3133-4933-93FB-A708909A87C9}" dt="2021-10-04T17:17:29.549" v="4425" actId="478"/>
          <ac:cxnSpMkLst>
            <pc:docMk/>
            <pc:sldMk cId="2486718191" sldId="271"/>
            <ac:cxnSpMk id="25" creationId="{9B6528EA-FD69-4D1D-B995-95309DD3ACB4}"/>
          </ac:cxnSpMkLst>
        </pc:cxnChg>
        <pc:cxnChg chg="add mod">
          <ac:chgData name="Quintín Molina" userId="d77ce911-d3cc-4d2d-8ddf-6c9cff50dc6d" providerId="ADAL" clId="{1E28DFDD-3133-4933-93FB-A708909A87C9}" dt="2021-10-04T17:19:50.941" v="4657" actId="1036"/>
          <ac:cxnSpMkLst>
            <pc:docMk/>
            <pc:sldMk cId="2486718191" sldId="271"/>
            <ac:cxnSpMk id="26" creationId="{14F1DCD0-613C-4693-B7BF-09713DD68AEC}"/>
          </ac:cxnSpMkLst>
        </pc:cxnChg>
        <pc:cxnChg chg="add del mod">
          <ac:chgData name="Quintín Molina" userId="d77ce911-d3cc-4d2d-8ddf-6c9cff50dc6d" providerId="ADAL" clId="{1E28DFDD-3133-4933-93FB-A708909A87C9}" dt="2021-10-04T17:27:11.324" v="4815" actId="21"/>
          <ac:cxnSpMkLst>
            <pc:docMk/>
            <pc:sldMk cId="2486718191" sldId="271"/>
            <ac:cxnSpMk id="27" creationId="{B92CD9E7-6C51-4379-B50A-29B91AB1A78B}"/>
          </ac:cxnSpMkLst>
        </pc:cxnChg>
        <pc:cxnChg chg="add del mod">
          <ac:chgData name="Quintín Molina" userId="d77ce911-d3cc-4d2d-8ddf-6c9cff50dc6d" providerId="ADAL" clId="{1E28DFDD-3133-4933-93FB-A708909A87C9}" dt="2021-10-04T17:27:25.713" v="4818" actId="478"/>
          <ac:cxnSpMkLst>
            <pc:docMk/>
            <pc:sldMk cId="2486718191" sldId="271"/>
            <ac:cxnSpMk id="29" creationId="{4E337B91-594A-4D6D-BC40-EC3DF7F87C51}"/>
          </ac:cxnSpMkLst>
        </pc:cxnChg>
        <pc:cxnChg chg="add mod">
          <ac:chgData name="Quintín Molina" userId="d77ce911-d3cc-4d2d-8ddf-6c9cff50dc6d" providerId="ADAL" clId="{1E28DFDD-3133-4933-93FB-A708909A87C9}" dt="2021-10-04T17:27:12.885" v="4816"/>
          <ac:cxnSpMkLst>
            <pc:docMk/>
            <pc:sldMk cId="2486718191" sldId="271"/>
            <ac:cxnSpMk id="30" creationId="{FC14F78F-3C30-41C1-8A5E-4227FFB354BF}"/>
          </ac:cxnSpMkLst>
        </pc:cxnChg>
        <pc:cxnChg chg="add mod">
          <ac:chgData name="Quintín Molina" userId="d77ce911-d3cc-4d2d-8ddf-6c9cff50dc6d" providerId="ADAL" clId="{1E28DFDD-3133-4933-93FB-A708909A87C9}" dt="2021-10-05T00:44:05.850" v="8309" actId="1037"/>
          <ac:cxnSpMkLst>
            <pc:docMk/>
            <pc:sldMk cId="2486718191" sldId="271"/>
            <ac:cxnSpMk id="31" creationId="{DEE04E17-4247-4327-9D3A-3B073BC79727}"/>
          </ac:cxnSpMkLst>
        </pc:cxnChg>
      </pc:sldChg>
      <pc:sldChg chg="addSp delSp modSp new del mod modClrScheme chgLayout">
        <pc:chgData name="Quintín Molina" userId="d77ce911-d3cc-4d2d-8ddf-6c9cff50dc6d" providerId="ADAL" clId="{1E28DFDD-3133-4933-93FB-A708909A87C9}" dt="2021-10-05T15:45:03.658" v="9097" actId="47"/>
        <pc:sldMkLst>
          <pc:docMk/>
          <pc:sldMk cId="3103386171" sldId="271"/>
        </pc:sldMkLst>
        <pc:spChg chg="mod ord">
          <ac:chgData name="Quintín Molina" userId="d77ce911-d3cc-4d2d-8ddf-6c9cff50dc6d" providerId="ADAL" clId="{1E28DFDD-3133-4933-93FB-A708909A87C9}" dt="2021-10-05T15:28:55.265" v="8821" actId="700"/>
          <ac:spMkLst>
            <pc:docMk/>
            <pc:sldMk cId="3103386171" sldId="271"/>
            <ac:spMk id="2" creationId="{7DFBE9FE-F907-49E2-B5AA-2268FD006B50}"/>
          </ac:spMkLst>
        </pc:spChg>
        <pc:spChg chg="add mod ord">
          <ac:chgData name="Quintín Molina" userId="d77ce911-d3cc-4d2d-8ddf-6c9cff50dc6d" providerId="ADAL" clId="{1E28DFDD-3133-4933-93FB-A708909A87C9}" dt="2021-10-05T15:36:47.432" v="9096" actId="27636"/>
          <ac:spMkLst>
            <pc:docMk/>
            <pc:sldMk cId="3103386171" sldId="271"/>
            <ac:spMk id="3" creationId="{5250DA53-8FBF-4B76-AFEC-A18366D28F5E}"/>
          </ac:spMkLst>
        </pc:spChg>
        <pc:spChg chg="add del mod ord">
          <ac:chgData name="Quintín Molina" userId="d77ce911-d3cc-4d2d-8ddf-6c9cff50dc6d" providerId="ADAL" clId="{1E28DFDD-3133-4933-93FB-A708909A87C9}" dt="2021-10-05T15:28:59.502" v="8822" actId="22"/>
          <ac:spMkLst>
            <pc:docMk/>
            <pc:sldMk cId="3103386171" sldId="271"/>
            <ac:spMk id="4" creationId="{E1E4E584-B2A6-4D97-BBDB-E636E9ADCC48}"/>
          </ac:spMkLst>
        </pc:spChg>
        <pc:picChg chg="add mod ord">
          <ac:chgData name="Quintín Molina" userId="d77ce911-d3cc-4d2d-8ddf-6c9cff50dc6d" providerId="ADAL" clId="{1E28DFDD-3133-4933-93FB-A708909A87C9}" dt="2021-10-05T15:29:17.240" v="8843" actId="14100"/>
          <ac:picMkLst>
            <pc:docMk/>
            <pc:sldMk cId="3103386171" sldId="271"/>
            <ac:picMk id="6" creationId="{7EEC2F35-C303-467F-B6C6-9034A0CCBB2E}"/>
          </ac:picMkLst>
        </pc:picChg>
      </pc:sldChg>
      <pc:sldChg chg="addSp modSp new del mod">
        <pc:chgData name="Quintín Molina" userId="d77ce911-d3cc-4d2d-8ddf-6c9cff50dc6d" providerId="ADAL" clId="{1E28DFDD-3133-4933-93FB-A708909A87C9}" dt="2021-10-05T00:52:56.543" v="8349" actId="47"/>
        <pc:sldMkLst>
          <pc:docMk/>
          <pc:sldMk cId="3040218182" sldId="272"/>
        </pc:sldMkLst>
        <pc:spChg chg="add mod">
          <ac:chgData name="Quintín Molina" userId="d77ce911-d3cc-4d2d-8ddf-6c9cff50dc6d" providerId="ADAL" clId="{1E28DFDD-3133-4933-93FB-A708909A87C9}" dt="2021-10-05T00:15:59.372" v="7440" actId="20577"/>
          <ac:spMkLst>
            <pc:docMk/>
            <pc:sldMk cId="3040218182" sldId="272"/>
            <ac:spMk id="2" creationId="{8CEF2115-4BEA-4337-B98D-820550F87A46}"/>
          </ac:spMkLst>
        </pc:spChg>
      </pc:sldChg>
      <pc:sldChg chg="addSp delSp modSp new mod modClrScheme chgLayout">
        <pc:chgData name="Quintín Molina" userId="d77ce911-d3cc-4d2d-8ddf-6c9cff50dc6d" providerId="ADAL" clId="{1E28DFDD-3133-4933-93FB-A708909A87C9}" dt="2021-10-05T15:47:18.207" v="9107" actId="14100"/>
        <pc:sldMkLst>
          <pc:docMk/>
          <pc:sldMk cId="4156021455" sldId="272"/>
        </pc:sldMkLst>
        <pc:spChg chg="del">
          <ac:chgData name="Quintín Molina" userId="d77ce911-d3cc-4d2d-8ddf-6c9cff50dc6d" providerId="ADAL" clId="{1E28DFDD-3133-4933-93FB-A708909A87C9}" dt="2021-10-05T15:45:11.184" v="9098" actId="700"/>
          <ac:spMkLst>
            <pc:docMk/>
            <pc:sldMk cId="4156021455" sldId="272"/>
            <ac:spMk id="2" creationId="{E8E603AD-1682-4D9A-84F9-3B33C401F2EB}"/>
          </ac:spMkLst>
        </pc:spChg>
        <pc:picChg chg="add mod">
          <ac:chgData name="Quintín Molina" userId="d77ce911-d3cc-4d2d-8ddf-6c9cff50dc6d" providerId="ADAL" clId="{1E28DFDD-3133-4933-93FB-A708909A87C9}" dt="2021-10-05T15:47:18.207" v="9107" actId="14100"/>
          <ac:picMkLst>
            <pc:docMk/>
            <pc:sldMk cId="4156021455" sldId="272"/>
            <ac:picMk id="4" creationId="{91F5063F-CD4C-407B-AC40-3F4637D4E389}"/>
          </ac:picMkLst>
        </pc:picChg>
      </pc:sldChg>
      <pc:sldChg chg="addSp delSp modSp new mod modClrScheme chgLayout">
        <pc:chgData name="Quintín Molina" userId="d77ce911-d3cc-4d2d-8ddf-6c9cff50dc6d" providerId="ADAL" clId="{1E28DFDD-3133-4933-93FB-A708909A87C9}" dt="2021-10-05T15:50:07.654" v="9117" actId="14100"/>
        <pc:sldMkLst>
          <pc:docMk/>
          <pc:sldMk cId="579922956" sldId="273"/>
        </pc:sldMkLst>
        <pc:spChg chg="del">
          <ac:chgData name="Quintín Molina" userId="d77ce911-d3cc-4d2d-8ddf-6c9cff50dc6d" providerId="ADAL" clId="{1E28DFDD-3133-4933-93FB-A708909A87C9}" dt="2021-10-05T15:47:24.696" v="9108" actId="700"/>
          <ac:spMkLst>
            <pc:docMk/>
            <pc:sldMk cId="579922956" sldId="273"/>
            <ac:spMk id="2" creationId="{7BA8D66E-FC81-40D7-9852-F2BA1C0BE6C8}"/>
          </ac:spMkLst>
        </pc:spChg>
        <pc:picChg chg="add mod">
          <ac:chgData name="Quintín Molina" userId="d77ce911-d3cc-4d2d-8ddf-6c9cff50dc6d" providerId="ADAL" clId="{1E28DFDD-3133-4933-93FB-A708909A87C9}" dt="2021-10-05T15:50:07.654" v="9117" actId="14100"/>
          <ac:picMkLst>
            <pc:docMk/>
            <pc:sldMk cId="579922956" sldId="273"/>
            <ac:picMk id="4" creationId="{AD60FEDE-32F8-47AC-A142-20905A78082F}"/>
          </ac:picMkLst>
        </pc:picChg>
      </pc:sldChg>
      <pc:sldChg chg="addSp delSp modSp add del mod modAnim">
        <pc:chgData name="Quintín Molina" userId="d77ce911-d3cc-4d2d-8ddf-6c9cff50dc6d" providerId="ADAL" clId="{1E28DFDD-3133-4933-93FB-A708909A87C9}" dt="2021-10-05T15:02:46.025" v="8465" actId="47"/>
        <pc:sldMkLst>
          <pc:docMk/>
          <pc:sldMk cId="3744812026" sldId="273"/>
        </pc:sldMkLst>
        <pc:spChg chg="mod">
          <ac:chgData name="Quintín Molina" userId="d77ce911-d3cc-4d2d-8ddf-6c9cff50dc6d" providerId="ADAL" clId="{1E28DFDD-3133-4933-93FB-A708909A87C9}" dt="2021-10-05T00:28:13.288" v="7901" actId="21"/>
          <ac:spMkLst>
            <pc:docMk/>
            <pc:sldMk cId="3744812026" sldId="273"/>
            <ac:spMk id="2" creationId="{B479C1CF-3FD9-4CD3-A3B1-A01B7C942219}"/>
          </ac:spMkLst>
        </pc:spChg>
        <pc:spChg chg="add mod">
          <ac:chgData name="Quintín Molina" userId="d77ce911-d3cc-4d2d-8ddf-6c9cff50dc6d" providerId="ADAL" clId="{1E28DFDD-3133-4933-93FB-A708909A87C9}" dt="2021-10-05T00:35:22.807" v="8223" actId="207"/>
          <ac:spMkLst>
            <pc:docMk/>
            <pc:sldMk cId="3744812026" sldId="273"/>
            <ac:spMk id="9" creationId="{D4C0B387-FD7B-4DE9-8369-81E4633A7BAF}"/>
          </ac:spMkLst>
        </pc:spChg>
        <pc:spChg chg="mod">
          <ac:chgData name="Quintín Molina" userId="d77ce911-d3cc-4d2d-8ddf-6c9cff50dc6d" providerId="ADAL" clId="{1E28DFDD-3133-4933-93FB-A708909A87C9}" dt="2021-10-05T00:35:00.767" v="8220" actId="208"/>
          <ac:spMkLst>
            <pc:docMk/>
            <pc:sldMk cId="3744812026" sldId="273"/>
            <ac:spMk id="13" creationId="{81454FBF-DE74-4177-AC2D-9C53EE276FB8}"/>
          </ac:spMkLst>
        </pc:spChg>
        <pc:spChg chg="add mod">
          <ac:chgData name="Quintín Molina" userId="d77ce911-d3cc-4d2d-8ddf-6c9cff50dc6d" providerId="ADAL" clId="{1E28DFDD-3133-4933-93FB-A708909A87C9}" dt="2021-10-05T00:30:03.779" v="7933"/>
          <ac:spMkLst>
            <pc:docMk/>
            <pc:sldMk cId="3744812026" sldId="273"/>
            <ac:spMk id="14" creationId="{AB5C1868-7B16-4C7C-9639-8EE7F80D090C}"/>
          </ac:spMkLst>
        </pc:spChg>
        <pc:spChg chg="add mod">
          <ac:chgData name="Quintín Molina" userId="d77ce911-d3cc-4d2d-8ddf-6c9cff50dc6d" providerId="ADAL" clId="{1E28DFDD-3133-4933-93FB-A708909A87C9}" dt="2021-10-05T00:33:02.662" v="8141" actId="14100"/>
          <ac:spMkLst>
            <pc:docMk/>
            <pc:sldMk cId="3744812026" sldId="273"/>
            <ac:spMk id="15" creationId="{F1DFB9B7-905D-4FD3-B88E-0A08C51A7A39}"/>
          </ac:spMkLst>
        </pc:spChg>
        <pc:cxnChg chg="add mod">
          <ac:chgData name="Quintín Molina" userId="d77ce911-d3cc-4d2d-8ddf-6c9cff50dc6d" providerId="ADAL" clId="{1E28DFDD-3133-4933-93FB-A708909A87C9}" dt="2021-10-05T00:27:55.177" v="7899" actId="1036"/>
          <ac:cxnSpMkLst>
            <pc:docMk/>
            <pc:sldMk cId="3744812026" sldId="273"/>
            <ac:cxnSpMk id="5" creationId="{A3920F1E-A745-4E0B-AAE9-33E4EAF5853B}"/>
          </ac:cxnSpMkLst>
        </pc:cxnChg>
        <pc:cxnChg chg="add del mod">
          <ac:chgData name="Quintín Molina" userId="d77ce911-d3cc-4d2d-8ddf-6c9cff50dc6d" providerId="ADAL" clId="{1E28DFDD-3133-4933-93FB-A708909A87C9}" dt="2021-10-05T00:33:58.877" v="8169" actId="478"/>
          <ac:cxnSpMkLst>
            <pc:docMk/>
            <pc:sldMk cId="3744812026" sldId="273"/>
            <ac:cxnSpMk id="17" creationId="{CE572A1A-A6E9-4CF4-972A-278C777A2859}"/>
          </ac:cxnSpMkLst>
        </pc:cxnChg>
        <pc:cxnChg chg="add mod">
          <ac:chgData name="Quintín Molina" userId="d77ce911-d3cc-4d2d-8ddf-6c9cff50dc6d" providerId="ADAL" clId="{1E28DFDD-3133-4933-93FB-A708909A87C9}" dt="2021-10-05T00:34:53.429" v="8219" actId="1582"/>
          <ac:cxnSpMkLst>
            <pc:docMk/>
            <pc:sldMk cId="3744812026" sldId="273"/>
            <ac:cxnSpMk id="19" creationId="{345A38A8-8E4E-4515-9BDF-739EC15F0E49}"/>
          </ac:cxnSpMkLst>
        </pc:cxnChg>
      </pc:sldChg>
      <pc:sldChg chg="addSp delSp modSp new mod ord modClrScheme chgLayout">
        <pc:chgData name="Quintín Molina" userId="d77ce911-d3cc-4d2d-8ddf-6c9cff50dc6d" providerId="ADAL" clId="{1E28DFDD-3133-4933-93FB-A708909A87C9}" dt="2021-10-05T19:14:01.464" v="9498"/>
        <pc:sldMkLst>
          <pc:docMk/>
          <pc:sldMk cId="1497137946" sldId="274"/>
        </pc:sldMkLst>
        <pc:spChg chg="del">
          <ac:chgData name="Quintín Molina" userId="d77ce911-d3cc-4d2d-8ddf-6c9cff50dc6d" providerId="ADAL" clId="{1E28DFDD-3133-4933-93FB-A708909A87C9}" dt="2021-10-05T15:50:28.118" v="9118" actId="700"/>
          <ac:spMkLst>
            <pc:docMk/>
            <pc:sldMk cId="1497137946" sldId="274"/>
            <ac:spMk id="2" creationId="{62A9256F-F6EF-4C87-8905-D9519977FAB1}"/>
          </ac:spMkLst>
        </pc:spChg>
        <pc:picChg chg="add mod">
          <ac:chgData name="Quintín Molina" userId="d77ce911-d3cc-4d2d-8ddf-6c9cff50dc6d" providerId="ADAL" clId="{1E28DFDD-3133-4933-93FB-A708909A87C9}" dt="2021-10-05T15:53:28.291" v="9184" actId="14100"/>
          <ac:picMkLst>
            <pc:docMk/>
            <pc:sldMk cId="1497137946" sldId="274"/>
            <ac:picMk id="4" creationId="{CC015EB1-7000-43AB-ABE5-5184063CDD98}"/>
          </ac:picMkLst>
        </pc:picChg>
        <pc:picChg chg="add mod">
          <ac:chgData name="Quintín Molina" userId="d77ce911-d3cc-4d2d-8ddf-6c9cff50dc6d" providerId="ADAL" clId="{1E28DFDD-3133-4933-93FB-A708909A87C9}" dt="2021-10-05T15:53:46.016" v="9189" actId="14100"/>
          <ac:picMkLst>
            <pc:docMk/>
            <pc:sldMk cId="1497137946" sldId="274"/>
            <ac:picMk id="6" creationId="{A196AD71-6799-4511-B7EE-4213AAE6D127}"/>
          </ac:picMkLst>
        </pc:picChg>
      </pc:sldChg>
      <pc:sldChg chg="addSp delSp modSp new mod modClrScheme chgLayout">
        <pc:chgData name="Quintín Molina" userId="d77ce911-d3cc-4d2d-8ddf-6c9cff50dc6d" providerId="ADAL" clId="{1E28DFDD-3133-4933-93FB-A708909A87C9}" dt="2021-10-05T15:54:51.876" v="9199" actId="14100"/>
        <pc:sldMkLst>
          <pc:docMk/>
          <pc:sldMk cId="3944344852" sldId="275"/>
        </pc:sldMkLst>
        <pc:spChg chg="del">
          <ac:chgData name="Quintín Molina" userId="d77ce911-d3cc-4d2d-8ddf-6c9cff50dc6d" providerId="ADAL" clId="{1E28DFDD-3133-4933-93FB-A708909A87C9}" dt="2021-10-05T15:54:46.173" v="9190" actId="700"/>
          <ac:spMkLst>
            <pc:docMk/>
            <pc:sldMk cId="3944344852" sldId="275"/>
            <ac:spMk id="2" creationId="{F6C86A85-D6E6-454C-9121-89F77295180A}"/>
          </ac:spMkLst>
        </pc:spChg>
        <pc:picChg chg="add mod">
          <ac:chgData name="Quintín Molina" userId="d77ce911-d3cc-4d2d-8ddf-6c9cff50dc6d" providerId="ADAL" clId="{1E28DFDD-3133-4933-93FB-A708909A87C9}" dt="2021-10-05T15:54:51.876" v="9199" actId="14100"/>
          <ac:picMkLst>
            <pc:docMk/>
            <pc:sldMk cId="3944344852" sldId="275"/>
            <ac:picMk id="4" creationId="{82196E3D-865F-46C2-A98C-CC2F4136F1C0}"/>
          </ac:picMkLst>
        </pc:picChg>
      </pc:sldChg>
      <pc:sldChg chg="new del">
        <pc:chgData name="Quintín Molina" userId="d77ce911-d3cc-4d2d-8ddf-6c9cff50dc6d" providerId="ADAL" clId="{1E28DFDD-3133-4933-93FB-A708909A87C9}" dt="2021-10-05T15:56:58.057" v="9200" actId="47"/>
        <pc:sldMkLst>
          <pc:docMk/>
          <pc:sldMk cId="2540338676" sldId="276"/>
        </pc:sldMkLst>
      </pc:sldChg>
      <pc:sldChg chg="addSp delSp modSp new mod modClrScheme chgLayout">
        <pc:chgData name="Quintín Molina" userId="d77ce911-d3cc-4d2d-8ddf-6c9cff50dc6d" providerId="ADAL" clId="{1E28DFDD-3133-4933-93FB-A708909A87C9}" dt="2021-10-05T19:13:47.524" v="9496" actId="122"/>
        <pc:sldMkLst>
          <pc:docMk/>
          <pc:sldMk cId="3367606437" sldId="276"/>
        </pc:sldMkLst>
        <pc:spChg chg="del">
          <ac:chgData name="Quintín Molina" userId="d77ce911-d3cc-4d2d-8ddf-6c9cff50dc6d" providerId="ADAL" clId="{1E28DFDD-3133-4933-93FB-A708909A87C9}" dt="2021-10-05T19:07:27.089" v="9203" actId="700"/>
          <ac:spMkLst>
            <pc:docMk/>
            <pc:sldMk cId="3367606437" sldId="276"/>
            <ac:spMk id="2" creationId="{89A1EA75-A328-4C82-9F85-7B63FB3830BE}"/>
          </ac:spMkLst>
        </pc:spChg>
        <pc:spChg chg="add mod">
          <ac:chgData name="Quintín Molina" userId="d77ce911-d3cc-4d2d-8ddf-6c9cff50dc6d" providerId="ADAL" clId="{1E28DFDD-3133-4933-93FB-A708909A87C9}" dt="2021-10-05T19:13:47.524" v="9496" actId="122"/>
          <ac:spMkLst>
            <pc:docMk/>
            <pc:sldMk cId="3367606437" sldId="276"/>
            <ac:spMk id="3" creationId="{4E043342-68FD-4641-AEEB-41ABD90C778D}"/>
          </ac:spMkLst>
        </pc:spChg>
      </pc:sldChg>
      <pc:sldChg chg="new del">
        <pc:chgData name="Quintín Molina" userId="d77ce911-d3cc-4d2d-8ddf-6c9cff50dc6d" providerId="ADAL" clId="{1E28DFDD-3133-4933-93FB-A708909A87C9}" dt="2021-10-05T15:56:58.787" v="9201" actId="47"/>
        <pc:sldMkLst>
          <pc:docMk/>
          <pc:sldMk cId="1665663303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20497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19620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1459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33553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74177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25240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1416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69064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00792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6765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35383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998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2CD14-A623-46F6-8D4E-6AC33EA8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de Conservación de la Energía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741E7B7-BAF5-4118-97CB-AAD8B20A0D05}"/>
                  </a:ext>
                </a:extLst>
              </p:cNvPr>
              <p:cNvSpPr txBox="1"/>
              <p:nvPr/>
            </p:nvSpPr>
            <p:spPr>
              <a:xfrm>
                <a:off x="611560" y="1916832"/>
                <a:ext cx="8208912" cy="4461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presencia de Fuerzas no Conservativas, la variación de Energía Mecánica es igual a Trabajo Realizado por las Fuerzas no Conservativas: 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s-CL" sz="28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8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80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80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800" b="0" i="1" smtClean="0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𝑛𝑜</m:t>
                                      </m:r>
                                      <m:r>
                                        <a:rPr lang="es-CL" sz="2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L" sz="28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𝐶𝑜𝑛𝑠𝑒𝑟𝑣𝑎𝑡𝑖𝑣𝑎𝑠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m:rPr>
                              <m:brk m:alnAt="24"/>
                            </m:rPr>
                            <a:rPr lang="es-CL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L" sz="2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s-CL" sz="2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sz="2800" b="0" dirty="0">
                  <a:solidFill>
                    <a:srgbClr val="0000CC"/>
                  </a:solidFill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ausencias de Fuerzas no Conservativas, la variación de Energía Mecánica es cero, es decir, la Energía es constante:</a:t>
                </a:r>
              </a:p>
              <a:p>
                <a:pPr algn="just"/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s-CL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=∆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+∆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Mecánica es la suma de las energías cinéticas y la suma de las Energías Potenciales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741E7B7-BAF5-4118-97CB-AAD8B20A0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16832"/>
                <a:ext cx="8208912" cy="4461093"/>
              </a:xfrm>
              <a:prstGeom prst="rect">
                <a:avLst/>
              </a:prstGeom>
              <a:blipFill>
                <a:blip r:embed="rId2"/>
                <a:stretch>
                  <a:fillRect l="-965" t="-1093" r="-1114" b="-21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FD8B6-87F2-4324-BB5F-4E850EB4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7384"/>
            <a:ext cx="7886700" cy="618385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>
                <a:solidFill>
                  <a:srgbClr val="0000CC"/>
                </a:solidFill>
                <a:latin typeface="Vladimir Script" panose="03050402040407070305" pitchFamily="66" charset="0"/>
              </a:rPr>
              <a:t>Demostración</a:t>
            </a:r>
            <a:r>
              <a:rPr lang="es-CL" dirty="0">
                <a:solidFill>
                  <a:srgbClr val="0000CC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B217D69-E3F7-4B85-8267-D5295D832748}"/>
                  </a:ext>
                </a:extLst>
              </p:cNvPr>
              <p:cNvSpPr txBox="1"/>
              <p:nvPr/>
            </p:nvSpPr>
            <p:spPr>
              <a:xfrm>
                <a:off x="573732" y="404664"/>
                <a:ext cx="7848872" cy="677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Teorema del Trabajo Neto y el Cambio de energía Cinética: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800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CL" sz="2800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  <m:t>𝑁𝐸𝑇𝑂</m:t>
                        </m:r>
                      </m:sub>
                    </m:sSub>
                    <m:r>
                      <a:rPr lang="es-CL" sz="2800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800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s-CL" sz="2800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s-CL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18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CL" sz="18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CL" sz="18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𝑁𝐸𝑇𝑂</m:t>
                          </m:r>
                        </m:sub>
                      </m:sSub>
                      <m:r>
                        <a:rPr lang="es-CL" sz="18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18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1800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800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CL" sz="1800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18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1800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1800" b="0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1800" b="0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s-CL" sz="1800" b="0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1800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L" sz="1800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𝐶𝑜𝑛𝑠𝑒𝑟𝑣𝑎𝑡𝑖𝑣𝑎𝑠</m:t>
                              </m:r>
                              <m:r>
                                <a:rPr lang="es-CL" sz="1800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s-CL" sz="18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s-CL" i="1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𝐶𝑜𝑛𝑠𝑒𝑟𝑣𝑎𝑡𝑖𝑣𝑎𝑠</m:t>
                              </m:r>
                              <m: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CL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18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1800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1800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CL" sz="1800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18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sz="18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𝐶𝑜𝑛𝑠𝑒𝑟𝑣𝑎𝑡𝑖𝑣𝑎𝑠</m:t>
                          </m:r>
                          <m:r>
                            <a:rPr lang="es-CL" sz="1800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CL" sz="1800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𝐶𝑜𝑛𝑠𝑒𝑟𝑣𝑎𝑡𝑖𝑣𝑎𝑠</m:t>
                              </m:r>
                            </m:e>
                          </m:d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nary>
                    </m:oMath>
                  </m:oMathPara>
                </a14:m>
                <a:endParaRPr lang="es-CL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</a:rPr>
                          <m:t>𝐶𝑜𝑛𝑠𝑒𝑟𝑣𝑎𝑡𝑖𝑣𝑎</m:t>
                        </m:r>
                      </m:e>
                    </m:d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s-CL" b="0" i="1" smtClean="0">
                        <a:solidFill>
                          <a:srgbClr val="09029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09029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09029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a partir de la definición de Energía Potencial,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CL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          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b="0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𝐶𝑜𝑛𝑠𝑒𝑟𝑣𝑎𝑡𝑖𝑣𝑎𝑠</m:t>
                              </m:r>
                            </m:e>
                          </m:d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nary>
                    </m:oMath>
                  </m:oMathPara>
                </a14:m>
                <a:endParaRPr lang="es-CL" dirty="0">
                  <a:solidFill>
                    <a:srgbClr val="0902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𝐶𝑜𝑛𝑠𝑒𝑟𝑣𝑎𝑡𝑖𝑣𝑎𝑠</m:t>
                              </m:r>
                            </m:e>
                          </m:d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s-CL" b="0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d>
                            <m:dPr>
                              <m:ctrlPr>
                                <a:rPr lang="es-CL" b="0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b="0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s-CL" b="0" i="1" smtClean="0">
                                          <a:solidFill>
                                            <a:srgbClr val="090296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s-CL" b="0" dirty="0">
                  <a:solidFill>
                    <a:srgbClr val="090296"/>
                  </a:solidFill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CL" sz="20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s-CL" sz="20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d>
                        <m:dPr>
                          <m:ctrlPr>
                            <a:rPr lang="es-CL" sz="20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2000" b="1" i="1" smtClean="0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2000" b="1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1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s-CL" sz="2000" b="1" i="1" smtClean="0">
                                      <a:solidFill>
                                        <a:srgbClr val="09029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s-CL" sz="20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r>
                        <a:rPr lang="es-CL" sz="20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s-CL" sz="2000" b="1" i="1" smtClean="0">
                          <a:solidFill>
                            <a:srgbClr val="09029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000" b="1" i="1" smtClean="0">
                              <a:solidFill>
                                <a:srgbClr val="09029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000" b="1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1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CL" sz="2000" b="1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s-CL" sz="2000" b="1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b="1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𝒏𝒐</m:t>
                              </m:r>
                              <m:r>
                                <a:rPr lang="es-CL" sz="2000" b="1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L" sz="2000" b="1" i="1">
                                  <a:solidFill>
                                    <a:srgbClr val="090296"/>
                                  </a:solidFill>
                                  <a:latin typeface="Cambria Math" panose="02040503050406030204" pitchFamily="18" charset="0"/>
                                </a:rPr>
                                <m:t>𝑪𝒐𝒏𝒔𝒆𝒓𝒗𝒂𝒕𝒊𝒗𝒂𝒔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CL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B217D69-E3F7-4B85-8267-D5295D832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2" y="404664"/>
                <a:ext cx="7848872" cy="6777433"/>
              </a:xfrm>
              <a:prstGeom prst="rect">
                <a:avLst/>
              </a:prstGeom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34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E043342-68FD-4641-AEEB-41ABD90C778D}"/>
              </a:ext>
            </a:extLst>
          </p:cNvPr>
          <p:cNvSpPr txBox="1"/>
          <p:nvPr/>
        </p:nvSpPr>
        <p:spPr>
          <a:xfrm>
            <a:off x="395536" y="548680"/>
            <a:ext cx="8208912" cy="580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</a:t>
            </a:r>
          </a:p>
          <a:p>
            <a:pPr algn="just">
              <a:lnSpc>
                <a:spcPct val="150000"/>
              </a:lnSpc>
            </a:pP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 roca de 0,8[kg] gira en un plano vertical atado a una cuerda ideal de 1,2[m]. Si la tensión de la cuerda en el punto más alto de su trayectoria es 0,84[N], determine la tensión de la cuerda, cuando la roca pase por el punto más bajo de su trayectoria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760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F5063F-CD4C-407B-AC40-3F4637D4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87" y="328987"/>
            <a:ext cx="8174025" cy="6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2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C015EB1-7000-43AB-ABE5-5184063CD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8" y="141139"/>
            <a:ext cx="7951602" cy="47264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96AD71-6799-4511-B7EE-4213AAE6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869160"/>
            <a:ext cx="7936240" cy="10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3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D60FEDE-32F8-47AC-A142-20905A78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6" y="426297"/>
            <a:ext cx="8007207" cy="600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2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2196E3D-865F-46C2-A98C-CC2F4136F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96" y="690424"/>
            <a:ext cx="8007207" cy="54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44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5159</TotalTime>
  <Words>204</Words>
  <Application>Microsoft Office PowerPoint</Application>
  <PresentationFormat>Presentación en pantalla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Script MT Bold</vt:lpstr>
      <vt:lpstr>Times New Roman</vt:lpstr>
      <vt:lpstr>Vladimir Script</vt:lpstr>
      <vt:lpstr>Office Theme</vt:lpstr>
      <vt:lpstr>Teorema de Conservación de la Energía</vt:lpstr>
      <vt:lpstr>Demostración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14</cp:revision>
  <dcterms:created xsi:type="dcterms:W3CDTF">2020-05-24T21:31:01Z</dcterms:created>
  <dcterms:modified xsi:type="dcterms:W3CDTF">2021-10-05T19:14:08Z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