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98" r:id="rId4"/>
    <p:sldId id="328" r:id="rId5"/>
    <p:sldId id="329" r:id="rId6"/>
    <p:sldId id="330" r:id="rId7"/>
    <p:sldId id="331" r:id="rId8"/>
    <p:sldId id="281" r:id="rId9"/>
    <p:sldId id="321" r:id="rId10"/>
    <p:sldId id="323" r:id="rId11"/>
    <p:sldId id="336" r:id="rId12"/>
    <p:sldId id="337" r:id="rId13"/>
    <p:sldId id="338" r:id="rId14"/>
    <p:sldId id="324" r:id="rId15"/>
    <p:sldId id="332" r:id="rId16"/>
    <p:sldId id="262" r:id="rId17"/>
    <p:sldId id="333" r:id="rId18"/>
    <p:sldId id="334" r:id="rId19"/>
    <p:sldId id="335" r:id="rId20"/>
    <p:sldId id="32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6600CC"/>
    <a:srgbClr val="CC00FF"/>
    <a:srgbClr val="FFFF99"/>
    <a:srgbClr val="FF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391F3-75C9-4405-8A31-598F096B8C85}" v="1124" dt="2021-08-19T12:14:05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BCC391F3-75C9-4405-8A31-598F096B8C85}"/>
    <pc:docChg chg="undo custSel addSld delSld modSld sldOrd addMainMaster delMainMaster modMainMaster">
      <pc:chgData name="Quintín Molina" userId="d77ce911-d3cc-4d2d-8ddf-6c9cff50dc6d" providerId="ADAL" clId="{BCC391F3-75C9-4405-8A31-598F096B8C85}" dt="2021-08-19T12:14:05.493" v="11711"/>
      <pc:docMkLst>
        <pc:docMk/>
      </pc:docMkLst>
      <pc:sldChg chg="addSp delSp modSp del mod modMedia setBg modClrScheme delDesignElem chgLayout">
        <pc:chgData name="Quintín Molina" userId="d77ce911-d3cc-4d2d-8ddf-6c9cff50dc6d" providerId="ADAL" clId="{BCC391F3-75C9-4405-8A31-598F096B8C85}" dt="2021-08-11T22:58:05.133" v="40" actId="47"/>
        <pc:sldMkLst>
          <pc:docMk/>
          <pc:sldMk cId="92253934" sldId="256"/>
        </pc:sldMkLst>
        <pc:spChg chg="del mod ord">
          <ac:chgData name="Quintín Molina" userId="d77ce911-d3cc-4d2d-8ddf-6c9cff50dc6d" providerId="ADAL" clId="{BCC391F3-75C9-4405-8A31-598F096B8C85}" dt="2021-08-11T22:54:55.779" v="0" actId="700"/>
          <ac:spMkLst>
            <pc:docMk/>
            <pc:sldMk cId="92253934" sldId="256"/>
            <ac:spMk id="2" creationId="{356C2F01-9485-4601-831A-62E7C437FF9B}"/>
          </ac:spMkLst>
        </pc:spChg>
        <pc:spChg chg="del">
          <ac:chgData name="Quintín Molina" userId="d77ce911-d3cc-4d2d-8ddf-6c9cff50dc6d" providerId="ADAL" clId="{BCC391F3-75C9-4405-8A31-598F096B8C85}" dt="2021-08-11T22:54:55.779" v="0" actId="700"/>
          <ac:spMkLst>
            <pc:docMk/>
            <pc:sldMk cId="92253934" sldId="256"/>
            <ac:spMk id="3" creationId="{C91F1EE7-D105-419A-97DB-891B4FEC67CF}"/>
          </ac:spMkLst>
        </pc:spChg>
        <pc:spChg chg="add mod ord">
          <ac:chgData name="Quintín Molina" userId="d77ce911-d3cc-4d2d-8ddf-6c9cff50dc6d" providerId="ADAL" clId="{BCC391F3-75C9-4405-8A31-598F096B8C85}" dt="2021-08-11T22:58:03.243" v="39" actId="20577"/>
          <ac:spMkLst>
            <pc:docMk/>
            <pc:sldMk cId="92253934" sldId="256"/>
            <ac:spMk id="4" creationId="{9A30AA3A-1B06-4AEC-9B11-B378F138E46E}"/>
          </ac:spMkLst>
        </pc:spChg>
        <pc:spChg chg="add del">
          <ac:chgData name="Quintín Molina" userId="d77ce911-d3cc-4d2d-8ddf-6c9cff50dc6d" providerId="ADAL" clId="{BCC391F3-75C9-4405-8A31-598F096B8C85}" dt="2021-08-11T22:56:38.454" v="34"/>
          <ac:spMkLst>
            <pc:docMk/>
            <pc:sldMk cId="92253934" sldId="256"/>
            <ac:spMk id="9" creationId="{8FBA68A5-A7C7-4D91-AB95-6E0B6FFD8743}"/>
          </ac:spMkLst>
        </pc:spChg>
        <pc:spChg chg="add del">
          <ac:chgData name="Quintín Molina" userId="d77ce911-d3cc-4d2d-8ddf-6c9cff50dc6d" providerId="ADAL" clId="{BCC391F3-75C9-4405-8A31-598F096B8C85}" dt="2021-08-11T22:56:38.454" v="34"/>
          <ac:spMkLst>
            <pc:docMk/>
            <pc:sldMk cId="92253934" sldId="256"/>
            <ac:spMk id="11" creationId="{DA4051E3-92B2-42FC-BB3D-372E4A614439}"/>
          </ac:spMkLst>
        </pc:spChg>
        <pc:spChg chg="add del">
          <ac:chgData name="Quintín Molina" userId="d77ce911-d3cc-4d2d-8ddf-6c9cff50dc6d" providerId="ADAL" clId="{BCC391F3-75C9-4405-8A31-598F096B8C85}" dt="2021-08-11T22:56:38.454" v="34"/>
          <ac:spMkLst>
            <pc:docMk/>
            <pc:sldMk cId="92253934" sldId="256"/>
            <ac:spMk id="19" creationId="{D7468962-6189-43AD-BB02-A6F88AD0E5B4}"/>
          </ac:spMkLst>
        </pc:spChg>
        <pc:spChg chg="add del">
          <ac:chgData name="Quintín Molina" userId="d77ce911-d3cc-4d2d-8ddf-6c9cff50dc6d" providerId="ADAL" clId="{BCC391F3-75C9-4405-8A31-598F096B8C85}" dt="2021-08-11T22:56:38.454" v="34"/>
          <ac:spMkLst>
            <pc:docMk/>
            <pc:sldMk cId="92253934" sldId="256"/>
            <ac:spMk id="21" creationId="{5BF2E68D-E9CA-4A00-AE2B-17BCDFABC383}"/>
          </ac:spMkLst>
        </pc:spChg>
        <pc:spChg chg="add del">
          <ac:chgData name="Quintín Molina" userId="d77ce911-d3cc-4d2d-8ddf-6c9cff50dc6d" providerId="ADAL" clId="{BCC391F3-75C9-4405-8A31-598F096B8C85}" dt="2021-08-11T22:56:38.454" v="34"/>
          <ac:spMkLst>
            <pc:docMk/>
            <pc:sldMk cId="92253934" sldId="256"/>
            <ac:spMk id="23" creationId="{7E1304CE-399E-4EFB-AC6F-CA3ABE76CD93}"/>
          </ac:spMkLst>
        </pc:spChg>
        <pc:picChg chg="add mod">
          <ac:chgData name="Quintín Molina" userId="d77ce911-d3cc-4d2d-8ddf-6c9cff50dc6d" providerId="ADAL" clId="{BCC391F3-75C9-4405-8A31-598F096B8C85}" dt="2021-08-11T22:56:09.995" v="30" actId="27614"/>
          <ac:picMkLst>
            <pc:docMk/>
            <pc:sldMk cId="92253934" sldId="256"/>
            <ac:picMk id="6" creationId="{6D21331E-26EE-48BA-BDA1-B6A683E63018}"/>
          </ac:picMkLst>
        </pc:picChg>
        <pc:cxnChg chg="add del">
          <ac:chgData name="Quintín Molina" userId="d77ce911-d3cc-4d2d-8ddf-6c9cff50dc6d" providerId="ADAL" clId="{BCC391F3-75C9-4405-8A31-598F096B8C85}" dt="2021-08-11T22:56:38.454" v="34"/>
          <ac:cxnSpMkLst>
            <pc:docMk/>
            <pc:sldMk cId="92253934" sldId="256"/>
            <ac:cxnSpMk id="13" creationId="{3C425084-C97A-4C25-AE47-DDECF2DD3ABC}"/>
          </ac:cxnSpMkLst>
        </pc:cxnChg>
        <pc:cxnChg chg="add del">
          <ac:chgData name="Quintín Molina" userId="d77ce911-d3cc-4d2d-8ddf-6c9cff50dc6d" providerId="ADAL" clId="{BCC391F3-75C9-4405-8A31-598F096B8C85}" dt="2021-08-11T22:56:38.454" v="34"/>
          <ac:cxnSpMkLst>
            <pc:docMk/>
            <pc:sldMk cId="92253934" sldId="256"/>
            <ac:cxnSpMk id="15" creationId="{96A478A1-0B34-4F2B-88FA-CF47551E5DF9}"/>
          </ac:cxnSpMkLst>
        </pc:cxnChg>
        <pc:cxnChg chg="add del">
          <ac:chgData name="Quintín Molina" userId="d77ce911-d3cc-4d2d-8ddf-6c9cff50dc6d" providerId="ADAL" clId="{BCC391F3-75C9-4405-8A31-598F096B8C85}" dt="2021-08-11T22:56:38.454" v="34"/>
          <ac:cxnSpMkLst>
            <pc:docMk/>
            <pc:sldMk cId="92253934" sldId="256"/>
            <ac:cxnSpMk id="17" creationId="{0A09E39A-DA3F-4BDC-A89A-6545C1DD3721}"/>
          </ac:cxnSpMkLst>
        </pc:cxnChg>
        <pc:cxnChg chg="add del">
          <ac:chgData name="Quintín Molina" userId="d77ce911-d3cc-4d2d-8ddf-6c9cff50dc6d" providerId="ADAL" clId="{BCC391F3-75C9-4405-8A31-598F096B8C85}" dt="2021-08-11T22:56:38.454" v="34"/>
          <ac:cxnSpMkLst>
            <pc:docMk/>
            <pc:sldMk cId="92253934" sldId="256"/>
            <ac:cxnSpMk id="25" creationId="{0B346787-55AA-410B-9763-FB4DF19D58B3}"/>
          </ac:cxnSpMkLst>
        </pc:cxnChg>
        <pc:cxnChg chg="add del">
          <ac:chgData name="Quintín Molina" userId="d77ce911-d3cc-4d2d-8ddf-6c9cff50dc6d" providerId="ADAL" clId="{BCC391F3-75C9-4405-8A31-598F096B8C85}" dt="2021-08-11T22:56:38.454" v="34"/>
          <ac:cxnSpMkLst>
            <pc:docMk/>
            <pc:sldMk cId="92253934" sldId="256"/>
            <ac:cxnSpMk id="27" creationId="{F74228F0-C94A-49D1-98AF-F8C229FF099F}"/>
          </ac:cxnSpMkLst>
        </pc:cxnChg>
        <pc:cxnChg chg="add del">
          <ac:chgData name="Quintín Molina" userId="d77ce911-d3cc-4d2d-8ddf-6c9cff50dc6d" providerId="ADAL" clId="{BCC391F3-75C9-4405-8A31-598F096B8C85}" dt="2021-08-11T22:56:38.454" v="34"/>
          <ac:cxnSpMkLst>
            <pc:docMk/>
            <pc:sldMk cId="92253934" sldId="256"/>
            <ac:cxnSpMk id="29" creationId="{9C5F0E5C-AB75-49D9-8D9B-727A524E402A}"/>
          </ac:cxnSpMkLst>
        </pc:cxnChg>
      </pc:sldChg>
      <pc:sldChg chg="addSp delSp modSp new mod setBg modClrScheme modAnim chgLayout">
        <pc:chgData name="Quintín Molina" userId="d77ce911-d3cc-4d2d-8ddf-6c9cff50dc6d" providerId="ADAL" clId="{BCC391F3-75C9-4405-8A31-598F096B8C85}" dt="2021-08-18T23:35:06.926" v="9727" actId="207"/>
        <pc:sldMkLst>
          <pc:docMk/>
          <pc:sldMk cId="1459252531" sldId="256"/>
        </pc:sldMkLst>
        <pc:spChg chg="del mod ord">
          <ac:chgData name="Quintín Molina" userId="d77ce911-d3cc-4d2d-8ddf-6c9cff50dc6d" providerId="ADAL" clId="{BCC391F3-75C9-4405-8A31-598F096B8C85}" dt="2021-08-11T22:58:15.485" v="42" actId="700"/>
          <ac:spMkLst>
            <pc:docMk/>
            <pc:sldMk cId="1459252531" sldId="256"/>
            <ac:spMk id="2" creationId="{A14055D4-BE3E-4ACA-BA7A-098EBC9A2B70}"/>
          </ac:spMkLst>
        </pc:spChg>
        <pc:spChg chg="del">
          <ac:chgData name="Quintín Molina" userId="d77ce911-d3cc-4d2d-8ddf-6c9cff50dc6d" providerId="ADAL" clId="{BCC391F3-75C9-4405-8A31-598F096B8C85}" dt="2021-08-11T22:58:15.485" v="42" actId="700"/>
          <ac:spMkLst>
            <pc:docMk/>
            <pc:sldMk cId="1459252531" sldId="256"/>
            <ac:spMk id="3" creationId="{29440EDB-2388-4912-B3C8-005997586512}"/>
          </ac:spMkLst>
        </pc:spChg>
        <pc:spChg chg="mod ord">
          <ac:chgData name="Quintín Molina" userId="d77ce911-d3cc-4d2d-8ddf-6c9cff50dc6d" providerId="ADAL" clId="{BCC391F3-75C9-4405-8A31-598F096B8C85}" dt="2021-08-12T00:00:20.573" v="1643" actId="207"/>
          <ac:spMkLst>
            <pc:docMk/>
            <pc:sldMk cId="1459252531" sldId="256"/>
            <ac:spMk id="4" creationId="{94D2AD8E-7E10-47A6-A240-C5598540F544}"/>
          </ac:spMkLst>
        </pc:spChg>
        <pc:spChg chg="mod ord">
          <ac:chgData name="Quintín Molina" userId="d77ce911-d3cc-4d2d-8ddf-6c9cff50dc6d" providerId="ADAL" clId="{BCC391F3-75C9-4405-8A31-598F096B8C85}" dt="2021-08-12T00:00:25.600" v="1644" actId="207"/>
          <ac:spMkLst>
            <pc:docMk/>
            <pc:sldMk cId="1459252531" sldId="256"/>
            <ac:spMk id="5" creationId="{0287C1D6-50CB-43A6-A131-1BD8189BD96E}"/>
          </ac:spMkLst>
        </pc:spChg>
        <pc:spChg chg="mod ord">
          <ac:chgData name="Quintín Molina" userId="d77ce911-d3cc-4d2d-8ddf-6c9cff50dc6d" providerId="ADAL" clId="{BCC391F3-75C9-4405-8A31-598F096B8C85}" dt="2021-08-12T00:00:29.534" v="1645" actId="207"/>
          <ac:spMkLst>
            <pc:docMk/>
            <pc:sldMk cId="1459252531" sldId="256"/>
            <ac:spMk id="6" creationId="{B835E7B5-A447-4123-81CC-5103F0D31A14}"/>
          </ac:spMkLst>
        </pc:spChg>
        <pc:spChg chg="add mod ord">
          <ac:chgData name="Quintín Molina" userId="d77ce911-d3cc-4d2d-8ddf-6c9cff50dc6d" providerId="ADAL" clId="{BCC391F3-75C9-4405-8A31-598F096B8C85}" dt="2021-08-18T23:34:00.355" v="9699" actId="207"/>
          <ac:spMkLst>
            <pc:docMk/>
            <pc:sldMk cId="1459252531" sldId="256"/>
            <ac:spMk id="7" creationId="{707FA028-85E9-42C5-9C34-2F732E820F55}"/>
          </ac:spMkLst>
        </pc:spChg>
        <pc:spChg chg="add mod">
          <ac:chgData name="Quintín Molina" userId="d77ce911-d3cc-4d2d-8ddf-6c9cff50dc6d" providerId="ADAL" clId="{BCC391F3-75C9-4405-8A31-598F096B8C85}" dt="2021-08-18T23:34:04.743" v="9700" actId="207"/>
          <ac:spMkLst>
            <pc:docMk/>
            <pc:sldMk cId="1459252531" sldId="256"/>
            <ac:spMk id="8" creationId="{58F15EBD-624E-4B49-BB06-3E4781C88332}"/>
          </ac:spMkLst>
        </pc:spChg>
        <pc:spChg chg="add mod">
          <ac:chgData name="Quintín Molina" userId="d77ce911-d3cc-4d2d-8ddf-6c9cff50dc6d" providerId="ADAL" clId="{BCC391F3-75C9-4405-8A31-598F096B8C85}" dt="2021-08-18T23:34:56.127" v="9725" actId="207"/>
          <ac:spMkLst>
            <pc:docMk/>
            <pc:sldMk cId="1459252531" sldId="256"/>
            <ac:spMk id="9" creationId="{4B284DC7-4D7E-4831-9DF8-6244505CF11E}"/>
          </ac:spMkLst>
        </pc:spChg>
        <pc:spChg chg="add mod">
          <ac:chgData name="Quintín Molina" userId="d77ce911-d3cc-4d2d-8ddf-6c9cff50dc6d" providerId="ADAL" clId="{BCC391F3-75C9-4405-8A31-598F096B8C85}" dt="2021-08-18T23:34:35.011" v="9705" actId="1076"/>
          <ac:spMkLst>
            <pc:docMk/>
            <pc:sldMk cId="1459252531" sldId="256"/>
            <ac:spMk id="10" creationId="{631D78B8-72DD-45DB-AD13-90F252E37F79}"/>
          </ac:spMkLst>
        </pc:spChg>
        <pc:spChg chg="add mod">
          <ac:chgData name="Quintín Molina" userId="d77ce911-d3cc-4d2d-8ddf-6c9cff50dc6d" providerId="ADAL" clId="{BCC391F3-75C9-4405-8A31-598F096B8C85}" dt="2021-08-18T23:34:27.566" v="9703" actId="207"/>
          <ac:spMkLst>
            <pc:docMk/>
            <pc:sldMk cId="1459252531" sldId="256"/>
            <ac:spMk id="11" creationId="{0E9D95FB-EF59-49BC-A133-774AD1F58A00}"/>
          </ac:spMkLst>
        </pc:spChg>
        <pc:spChg chg="add del mod">
          <ac:chgData name="Quintín Molina" userId="d77ce911-d3cc-4d2d-8ddf-6c9cff50dc6d" providerId="ADAL" clId="{BCC391F3-75C9-4405-8A31-598F096B8C85}" dt="2021-08-11T23:53:42.748" v="1434" actId="478"/>
          <ac:spMkLst>
            <pc:docMk/>
            <pc:sldMk cId="1459252531" sldId="256"/>
            <ac:spMk id="12" creationId="{D834500F-F5E2-4523-B199-33E56A7D1CE1}"/>
          </ac:spMkLst>
        </pc:spChg>
        <pc:spChg chg="add del mod">
          <ac:chgData name="Quintín Molina" userId="d77ce911-d3cc-4d2d-8ddf-6c9cff50dc6d" providerId="ADAL" clId="{BCC391F3-75C9-4405-8A31-598F096B8C85}" dt="2021-08-11T23:53:40.058" v="1433" actId="478"/>
          <ac:spMkLst>
            <pc:docMk/>
            <pc:sldMk cId="1459252531" sldId="256"/>
            <ac:spMk id="13" creationId="{D6DEE1E9-DD88-47AE-BD6A-775447E291DD}"/>
          </ac:spMkLst>
        </pc:spChg>
        <pc:spChg chg="add del mod">
          <ac:chgData name="Quintín Molina" userId="d77ce911-d3cc-4d2d-8ddf-6c9cff50dc6d" providerId="ADAL" clId="{BCC391F3-75C9-4405-8A31-598F096B8C85}" dt="2021-08-11T23:53:36.766" v="1432" actId="478"/>
          <ac:spMkLst>
            <pc:docMk/>
            <pc:sldMk cId="1459252531" sldId="256"/>
            <ac:spMk id="14" creationId="{CA55DB2E-9EDE-4527-803C-77B5CA687701}"/>
          </ac:spMkLst>
        </pc:spChg>
        <pc:spChg chg="add del mod">
          <ac:chgData name="Quintín Molina" userId="d77ce911-d3cc-4d2d-8ddf-6c9cff50dc6d" providerId="ADAL" clId="{BCC391F3-75C9-4405-8A31-598F096B8C85}" dt="2021-08-11T23:53:33.460" v="1431" actId="478"/>
          <ac:spMkLst>
            <pc:docMk/>
            <pc:sldMk cId="1459252531" sldId="256"/>
            <ac:spMk id="15" creationId="{62955267-CF85-4C59-980C-40AE7CF95B3C}"/>
          </ac:spMkLst>
        </pc:spChg>
        <pc:spChg chg="add mod">
          <ac:chgData name="Quintín Molina" userId="d77ce911-d3cc-4d2d-8ddf-6c9cff50dc6d" providerId="ADAL" clId="{BCC391F3-75C9-4405-8A31-598F096B8C85}" dt="2021-08-18T23:35:02.709" v="9726" actId="207"/>
          <ac:spMkLst>
            <pc:docMk/>
            <pc:sldMk cId="1459252531" sldId="256"/>
            <ac:spMk id="16" creationId="{074914B3-5E42-4060-8EF1-189D686FDEA7}"/>
          </ac:spMkLst>
        </pc:spChg>
        <pc:spChg chg="add mod">
          <ac:chgData name="Quintín Molina" userId="d77ce911-d3cc-4d2d-8ddf-6c9cff50dc6d" providerId="ADAL" clId="{BCC391F3-75C9-4405-8A31-598F096B8C85}" dt="2021-08-18T23:35:06.926" v="9727" actId="207"/>
          <ac:spMkLst>
            <pc:docMk/>
            <pc:sldMk cId="1459252531" sldId="256"/>
            <ac:spMk id="17" creationId="{D1B15D18-6DD5-48F4-B3EF-4858C9208A71}"/>
          </ac:spMkLst>
        </pc:spChg>
        <pc:spChg chg="add mod">
          <ac:chgData name="Quintín Molina" userId="d77ce911-d3cc-4d2d-8ddf-6c9cff50dc6d" providerId="ADAL" clId="{BCC391F3-75C9-4405-8A31-598F096B8C85}" dt="2021-08-12T14:28:35.157" v="3725" actId="208"/>
          <ac:spMkLst>
            <pc:docMk/>
            <pc:sldMk cId="1459252531" sldId="256"/>
            <ac:spMk id="18" creationId="{BC85A04E-AB78-459A-A53C-5B658A2E10C5}"/>
          </ac:spMkLst>
        </pc:spChg>
        <pc:spChg chg="add mod">
          <ac:chgData name="Quintín Molina" userId="d77ce911-d3cc-4d2d-8ddf-6c9cff50dc6d" providerId="ADAL" clId="{BCC391F3-75C9-4405-8A31-598F096B8C85}" dt="2021-08-12T14:28:42.492" v="3726" actId="208"/>
          <ac:spMkLst>
            <pc:docMk/>
            <pc:sldMk cId="1459252531" sldId="256"/>
            <ac:spMk id="19" creationId="{03BBF47F-F62D-4D09-BB2F-56343674E52B}"/>
          </ac:spMkLst>
        </pc:spChg>
      </pc:sldChg>
      <pc:sldChg chg="addSp delSp modSp new mod delAnim modAnim">
        <pc:chgData name="Quintín Molina" userId="d77ce911-d3cc-4d2d-8ddf-6c9cff50dc6d" providerId="ADAL" clId="{BCC391F3-75C9-4405-8A31-598F096B8C85}" dt="2021-08-18T23:35:44.515" v="9731" actId="207"/>
        <pc:sldMkLst>
          <pc:docMk/>
          <pc:sldMk cId="3839851497" sldId="257"/>
        </pc:sldMkLst>
        <pc:spChg chg="mod">
          <ac:chgData name="Quintín Molina" userId="d77ce911-d3cc-4d2d-8ddf-6c9cff50dc6d" providerId="ADAL" clId="{BCC391F3-75C9-4405-8A31-598F096B8C85}" dt="2021-08-12T15:04:01.680" v="4874" actId="207"/>
          <ac:spMkLst>
            <pc:docMk/>
            <pc:sldMk cId="3839851497" sldId="257"/>
            <ac:spMk id="2" creationId="{D5967343-D17E-480E-8F46-917B1818980B}"/>
          </ac:spMkLst>
        </pc:spChg>
        <pc:spChg chg="mod">
          <ac:chgData name="Quintín Molina" userId="d77ce911-d3cc-4d2d-8ddf-6c9cff50dc6d" providerId="ADAL" clId="{BCC391F3-75C9-4405-8A31-598F096B8C85}" dt="2021-08-12T15:05:26.046" v="4878" actId="1076"/>
          <ac:spMkLst>
            <pc:docMk/>
            <pc:sldMk cId="3839851497" sldId="257"/>
            <ac:spMk id="5" creationId="{989AB17B-8549-4D79-AE36-8E9609808381}"/>
          </ac:spMkLst>
        </pc:spChg>
        <pc:spChg chg="add del mod">
          <ac:chgData name="Quintín Molina" userId="d77ce911-d3cc-4d2d-8ddf-6c9cff50dc6d" providerId="ADAL" clId="{BCC391F3-75C9-4405-8A31-598F096B8C85}" dt="2021-08-12T14:16:32.853" v="2955" actId="478"/>
          <ac:spMkLst>
            <pc:docMk/>
            <pc:sldMk cId="3839851497" sldId="257"/>
            <ac:spMk id="6" creationId="{EAC5E174-22D0-4BE0-A281-D03160D3B0E8}"/>
          </ac:spMkLst>
        </pc:spChg>
        <pc:spChg chg="add del mod">
          <ac:chgData name="Quintín Molina" userId="d77ce911-d3cc-4d2d-8ddf-6c9cff50dc6d" providerId="ADAL" clId="{BCC391F3-75C9-4405-8A31-598F096B8C85}" dt="2021-08-12T14:33:29.527" v="3885" actId="21"/>
          <ac:spMkLst>
            <pc:docMk/>
            <pc:sldMk cId="3839851497" sldId="257"/>
            <ac:spMk id="7" creationId="{CF8E6543-1A4B-4EBB-BDA4-4C467E95982C}"/>
          </ac:spMkLst>
        </pc:spChg>
        <pc:spChg chg="add del mod">
          <ac:chgData name="Quintín Molina" userId="d77ce911-d3cc-4d2d-8ddf-6c9cff50dc6d" providerId="ADAL" clId="{BCC391F3-75C9-4405-8A31-598F096B8C85}" dt="2021-08-12T14:30:28.743" v="3733" actId="21"/>
          <ac:spMkLst>
            <pc:docMk/>
            <pc:sldMk cId="3839851497" sldId="257"/>
            <ac:spMk id="8" creationId="{14A09B96-3A95-45DD-A401-4771F8296C5B}"/>
          </ac:spMkLst>
        </pc:spChg>
        <pc:spChg chg="add del mod">
          <ac:chgData name="Quintín Molina" userId="d77ce911-d3cc-4d2d-8ddf-6c9cff50dc6d" providerId="ADAL" clId="{BCC391F3-75C9-4405-8A31-598F096B8C85}" dt="2021-08-12T14:37:39.723" v="4050" actId="21"/>
          <ac:spMkLst>
            <pc:docMk/>
            <pc:sldMk cId="3839851497" sldId="257"/>
            <ac:spMk id="9" creationId="{B2FC7AFA-F28F-4A0C-8849-67FEC4FE12F9}"/>
          </ac:spMkLst>
        </pc:spChg>
        <pc:spChg chg="add del mod">
          <ac:chgData name="Quintín Molina" userId="d77ce911-d3cc-4d2d-8ddf-6c9cff50dc6d" providerId="ADAL" clId="{BCC391F3-75C9-4405-8A31-598F096B8C85}" dt="2021-08-12T14:26:50.790" v="3675" actId="21"/>
          <ac:spMkLst>
            <pc:docMk/>
            <pc:sldMk cId="3839851497" sldId="257"/>
            <ac:spMk id="10" creationId="{A174AFDD-8675-4E75-9271-4E46C866A9A3}"/>
          </ac:spMkLst>
        </pc:spChg>
        <pc:spChg chg="add del mod">
          <ac:chgData name="Quintín Molina" userId="d77ce911-d3cc-4d2d-8ddf-6c9cff50dc6d" providerId="ADAL" clId="{BCC391F3-75C9-4405-8A31-598F096B8C85}" dt="2021-08-12T14:49:45.891" v="4727" actId="21"/>
          <ac:spMkLst>
            <pc:docMk/>
            <pc:sldMk cId="3839851497" sldId="257"/>
            <ac:spMk id="11" creationId="{2EBD9DA9-47C0-4D9A-A2CE-3FDDE4BEF0AA}"/>
          </ac:spMkLst>
        </pc:spChg>
        <pc:spChg chg="add del mod">
          <ac:chgData name="Quintín Molina" userId="d77ce911-d3cc-4d2d-8ddf-6c9cff50dc6d" providerId="ADAL" clId="{BCC391F3-75C9-4405-8A31-598F096B8C85}" dt="2021-08-12T15:07:52.093" v="4974" actId="21"/>
          <ac:spMkLst>
            <pc:docMk/>
            <pc:sldMk cId="3839851497" sldId="257"/>
            <ac:spMk id="12" creationId="{62984B89-C184-411D-A8B8-EDB055C6205F}"/>
          </ac:spMkLst>
        </pc:spChg>
        <pc:spChg chg="add del mod">
          <ac:chgData name="Quintín Molina" userId="d77ce911-d3cc-4d2d-8ddf-6c9cff50dc6d" providerId="ADAL" clId="{BCC391F3-75C9-4405-8A31-598F096B8C85}" dt="2021-08-12T14:20:24.530" v="3095"/>
          <ac:spMkLst>
            <pc:docMk/>
            <pc:sldMk cId="3839851497" sldId="257"/>
            <ac:spMk id="13" creationId="{7F2FCDEB-B179-47E6-BEB0-BAEB134614CD}"/>
          </ac:spMkLst>
        </pc:spChg>
        <pc:spChg chg="add del mod">
          <ac:chgData name="Quintín Molina" userId="d77ce911-d3cc-4d2d-8ddf-6c9cff50dc6d" providerId="ADAL" clId="{BCC391F3-75C9-4405-8A31-598F096B8C85}" dt="2021-08-12T15:08:02.377" v="4976" actId="21"/>
          <ac:spMkLst>
            <pc:docMk/>
            <pc:sldMk cId="3839851497" sldId="257"/>
            <ac:spMk id="14" creationId="{EFC871DE-CF13-4CBE-9CAA-743A20B36036}"/>
          </ac:spMkLst>
        </pc:spChg>
        <pc:spChg chg="add del mod">
          <ac:chgData name="Quintín Molina" userId="d77ce911-d3cc-4d2d-8ddf-6c9cff50dc6d" providerId="ADAL" clId="{BCC391F3-75C9-4405-8A31-598F096B8C85}" dt="2021-08-12T15:07:42.224" v="4972" actId="21"/>
          <ac:spMkLst>
            <pc:docMk/>
            <pc:sldMk cId="3839851497" sldId="257"/>
            <ac:spMk id="15" creationId="{F5A2D970-9D85-4961-BCA4-311E5D6E1199}"/>
          </ac:spMkLst>
        </pc:spChg>
        <pc:spChg chg="add del mod">
          <ac:chgData name="Quintín Molina" userId="d77ce911-d3cc-4d2d-8ddf-6c9cff50dc6d" providerId="ADAL" clId="{BCC391F3-75C9-4405-8A31-598F096B8C85}" dt="2021-08-12T14:47:49.876" v="4618" actId="478"/>
          <ac:spMkLst>
            <pc:docMk/>
            <pc:sldMk cId="3839851497" sldId="257"/>
            <ac:spMk id="16" creationId="{CABAD0BE-C23D-4032-BE32-F9854DAD1145}"/>
          </ac:spMkLst>
        </pc:spChg>
        <pc:spChg chg="add mod">
          <ac:chgData name="Quintín Molina" userId="d77ce911-d3cc-4d2d-8ddf-6c9cff50dc6d" providerId="ADAL" clId="{BCC391F3-75C9-4405-8A31-598F096B8C85}" dt="2021-08-12T14:35:21.939" v="3962" actId="207"/>
          <ac:spMkLst>
            <pc:docMk/>
            <pc:sldMk cId="3839851497" sldId="257"/>
            <ac:spMk id="17" creationId="{710D70BB-EAD0-4449-9CD4-7BAD743F1AA6}"/>
          </ac:spMkLst>
        </pc:spChg>
        <pc:spChg chg="add mod">
          <ac:chgData name="Quintín Molina" userId="d77ce911-d3cc-4d2d-8ddf-6c9cff50dc6d" providerId="ADAL" clId="{BCC391F3-75C9-4405-8A31-598F096B8C85}" dt="2021-08-12T14:27:16.419" v="3721" actId="207"/>
          <ac:spMkLst>
            <pc:docMk/>
            <pc:sldMk cId="3839851497" sldId="257"/>
            <ac:spMk id="18" creationId="{EF1DB9AB-412F-45D7-8EB1-FF09E1F0EB87}"/>
          </ac:spMkLst>
        </pc:spChg>
        <pc:spChg chg="add del">
          <ac:chgData name="Quintín Molina" userId="d77ce911-d3cc-4d2d-8ddf-6c9cff50dc6d" providerId="ADAL" clId="{BCC391F3-75C9-4405-8A31-598F096B8C85}" dt="2021-08-12T14:29:44.664" v="3728" actId="478"/>
          <ac:spMkLst>
            <pc:docMk/>
            <pc:sldMk cId="3839851497" sldId="257"/>
            <ac:spMk id="19" creationId="{4704D216-C759-4CFE-8323-70B0BA462ED8}"/>
          </ac:spMkLst>
        </pc:spChg>
        <pc:spChg chg="add mod">
          <ac:chgData name="Quintín Molina" userId="d77ce911-d3cc-4d2d-8ddf-6c9cff50dc6d" providerId="ADAL" clId="{BCC391F3-75C9-4405-8A31-598F096B8C85}" dt="2021-08-12T14:31:49.251" v="3768" actId="14100"/>
          <ac:spMkLst>
            <pc:docMk/>
            <pc:sldMk cId="3839851497" sldId="257"/>
            <ac:spMk id="20" creationId="{F4F1E013-24F2-459F-9E4B-4B68ED72496C}"/>
          </ac:spMkLst>
        </pc:spChg>
        <pc:spChg chg="add mod">
          <ac:chgData name="Quintín Molina" userId="d77ce911-d3cc-4d2d-8ddf-6c9cff50dc6d" providerId="ADAL" clId="{BCC391F3-75C9-4405-8A31-598F096B8C85}" dt="2021-08-12T14:32:01.252" v="3793" actId="1036"/>
          <ac:spMkLst>
            <pc:docMk/>
            <pc:sldMk cId="3839851497" sldId="257"/>
            <ac:spMk id="21" creationId="{85C445AC-4DF0-4650-B205-BEBC52A84979}"/>
          </ac:spMkLst>
        </pc:spChg>
        <pc:spChg chg="add mod">
          <ac:chgData name="Quintín Molina" userId="d77ce911-d3cc-4d2d-8ddf-6c9cff50dc6d" providerId="ADAL" clId="{BCC391F3-75C9-4405-8A31-598F096B8C85}" dt="2021-08-12T14:33:41.376" v="3942" actId="1036"/>
          <ac:spMkLst>
            <pc:docMk/>
            <pc:sldMk cId="3839851497" sldId="257"/>
            <ac:spMk id="22" creationId="{C2A0A3E2-0DDC-48F7-90F1-15D9D438A28F}"/>
          </ac:spMkLst>
        </pc:spChg>
        <pc:spChg chg="add mod">
          <ac:chgData name="Quintín Molina" userId="d77ce911-d3cc-4d2d-8ddf-6c9cff50dc6d" providerId="ADAL" clId="{BCC391F3-75C9-4405-8A31-598F096B8C85}" dt="2021-08-12T14:33:49.231" v="3950" actId="1036"/>
          <ac:spMkLst>
            <pc:docMk/>
            <pc:sldMk cId="3839851497" sldId="257"/>
            <ac:spMk id="23" creationId="{2EC9504B-F528-4FF6-8056-1DC8A090E357}"/>
          </ac:spMkLst>
        </pc:spChg>
        <pc:spChg chg="add del mod">
          <ac:chgData name="Quintín Molina" userId="d77ce911-d3cc-4d2d-8ddf-6c9cff50dc6d" providerId="ADAL" clId="{BCC391F3-75C9-4405-8A31-598F096B8C85}" dt="2021-08-12T14:38:09.546" v="4056" actId="478"/>
          <ac:spMkLst>
            <pc:docMk/>
            <pc:sldMk cId="3839851497" sldId="257"/>
            <ac:spMk id="24" creationId="{53C2459C-DDB2-4DDF-B5D9-EE0E6DD17A47}"/>
          </ac:spMkLst>
        </pc:spChg>
        <pc:spChg chg="add del mod">
          <ac:chgData name="Quintín Molina" userId="d77ce911-d3cc-4d2d-8ddf-6c9cff50dc6d" providerId="ADAL" clId="{BCC391F3-75C9-4405-8A31-598F096B8C85}" dt="2021-08-12T14:39:12.616" v="4062" actId="21"/>
          <ac:spMkLst>
            <pc:docMk/>
            <pc:sldMk cId="3839851497" sldId="257"/>
            <ac:spMk id="25" creationId="{29C3E2C6-DDF8-4111-890D-1F688CC48EE3}"/>
          </ac:spMkLst>
        </pc:spChg>
        <pc:spChg chg="add mod">
          <ac:chgData name="Quintín Molina" userId="d77ce911-d3cc-4d2d-8ddf-6c9cff50dc6d" providerId="ADAL" clId="{BCC391F3-75C9-4405-8A31-598F096B8C85}" dt="2021-08-12T14:50:37.695" v="4845" actId="1036"/>
          <ac:spMkLst>
            <pc:docMk/>
            <pc:sldMk cId="3839851497" sldId="257"/>
            <ac:spMk id="26" creationId="{F56F7057-EFCA-49B3-9639-24E211243D3A}"/>
          </ac:spMkLst>
        </pc:spChg>
        <pc:spChg chg="add mod">
          <ac:chgData name="Quintín Molina" userId="d77ce911-d3cc-4d2d-8ddf-6c9cff50dc6d" providerId="ADAL" clId="{BCC391F3-75C9-4405-8A31-598F096B8C85}" dt="2021-08-18T23:35:19.044" v="9728" actId="207"/>
          <ac:spMkLst>
            <pc:docMk/>
            <pc:sldMk cId="3839851497" sldId="257"/>
            <ac:spMk id="27" creationId="{5F997B54-FFFA-4E2A-BDF2-4576FD85EA20}"/>
          </ac:spMkLst>
        </pc:spChg>
        <pc:spChg chg="add mod">
          <ac:chgData name="Quintín Molina" userId="d77ce911-d3cc-4d2d-8ddf-6c9cff50dc6d" providerId="ADAL" clId="{BCC391F3-75C9-4405-8A31-598F096B8C85}" dt="2021-08-12T14:51:31.865" v="4849" actId="207"/>
          <ac:spMkLst>
            <pc:docMk/>
            <pc:sldMk cId="3839851497" sldId="257"/>
            <ac:spMk id="28" creationId="{E50F6E2C-3A6B-4AAC-BD24-6B0C6AE82384}"/>
          </ac:spMkLst>
        </pc:spChg>
        <pc:spChg chg="add mod">
          <ac:chgData name="Quintín Molina" userId="d77ce911-d3cc-4d2d-8ddf-6c9cff50dc6d" providerId="ADAL" clId="{BCC391F3-75C9-4405-8A31-598F096B8C85}" dt="2021-08-18T23:35:24.046" v="9729" actId="207"/>
          <ac:spMkLst>
            <pc:docMk/>
            <pc:sldMk cId="3839851497" sldId="257"/>
            <ac:spMk id="29" creationId="{72C4F139-7865-464C-ACBF-04620C3BE8A9}"/>
          </ac:spMkLst>
        </pc:spChg>
        <pc:spChg chg="add mod">
          <ac:chgData name="Quintín Molina" userId="d77ce911-d3cc-4d2d-8ddf-6c9cff50dc6d" providerId="ADAL" clId="{BCC391F3-75C9-4405-8A31-598F096B8C85}" dt="2021-08-12T15:08:15.865" v="5047" actId="1036"/>
          <ac:spMkLst>
            <pc:docMk/>
            <pc:sldMk cId="3839851497" sldId="257"/>
            <ac:spMk id="30" creationId="{8C21537F-CA10-457C-AAE6-C1AB7A10CC4F}"/>
          </ac:spMkLst>
        </pc:spChg>
        <pc:spChg chg="add mod">
          <ac:chgData name="Quintín Molina" userId="d77ce911-d3cc-4d2d-8ddf-6c9cff50dc6d" providerId="ADAL" clId="{BCC391F3-75C9-4405-8A31-598F096B8C85}" dt="2021-08-18T23:35:44.515" v="9731" actId="207"/>
          <ac:spMkLst>
            <pc:docMk/>
            <pc:sldMk cId="3839851497" sldId="257"/>
            <ac:spMk id="31" creationId="{BBAFF3D7-A3A7-4912-8D2B-23548B6F31B8}"/>
          </ac:spMkLst>
        </pc:spChg>
        <pc:spChg chg="add mod">
          <ac:chgData name="Quintín Molina" userId="d77ce911-d3cc-4d2d-8ddf-6c9cff50dc6d" providerId="ADAL" clId="{BCC391F3-75C9-4405-8A31-598F096B8C85}" dt="2021-08-18T23:35:28.386" v="9730" actId="207"/>
          <ac:spMkLst>
            <pc:docMk/>
            <pc:sldMk cId="3839851497" sldId="257"/>
            <ac:spMk id="32" creationId="{6885D4AF-65D3-4ECC-9070-7C1DEBF30382}"/>
          </ac:spMkLst>
        </pc:spChg>
        <pc:spChg chg="add mod">
          <ac:chgData name="Quintín Molina" userId="d77ce911-d3cc-4d2d-8ddf-6c9cff50dc6d" providerId="ADAL" clId="{BCC391F3-75C9-4405-8A31-598F096B8C85}" dt="2021-08-12T15:08:03.960" v="4977"/>
          <ac:spMkLst>
            <pc:docMk/>
            <pc:sldMk cId="3839851497" sldId="257"/>
            <ac:spMk id="33" creationId="{05A97355-1311-4289-8B8E-7B02E6EBFC4C}"/>
          </ac:spMkLst>
        </pc:spChg>
      </pc:sldChg>
      <pc:sldChg chg="addSp delSp modSp new del mod modClrScheme chgLayout">
        <pc:chgData name="Quintín Molina" userId="d77ce911-d3cc-4d2d-8ddf-6c9cff50dc6d" providerId="ADAL" clId="{BCC391F3-75C9-4405-8A31-598F096B8C85}" dt="2021-08-18T23:31:35.015" v="9580" actId="47"/>
        <pc:sldMkLst>
          <pc:docMk/>
          <pc:sldMk cId="376091622" sldId="258"/>
        </pc:sldMkLst>
        <pc:spChg chg="del">
          <ac:chgData name="Quintín Molina" userId="d77ce911-d3cc-4d2d-8ddf-6c9cff50dc6d" providerId="ADAL" clId="{BCC391F3-75C9-4405-8A31-598F096B8C85}" dt="2021-08-12T15:09:40.711" v="5049" actId="700"/>
          <ac:spMkLst>
            <pc:docMk/>
            <pc:sldMk cId="376091622" sldId="258"/>
            <ac:spMk id="2" creationId="{7409EF83-83ED-4C38-A92B-574749C5A33B}"/>
          </ac:spMkLst>
        </pc:spChg>
        <pc:spChg chg="mod ord">
          <ac:chgData name="Quintín Molina" userId="d77ce911-d3cc-4d2d-8ddf-6c9cff50dc6d" providerId="ADAL" clId="{BCC391F3-75C9-4405-8A31-598F096B8C85}" dt="2021-08-12T15:09:40.711" v="5049" actId="700"/>
          <ac:spMkLst>
            <pc:docMk/>
            <pc:sldMk cId="376091622" sldId="258"/>
            <ac:spMk id="5" creationId="{37B86016-1D3B-47FC-AD73-4DC864B4E380}"/>
          </ac:spMkLst>
        </pc:spChg>
        <pc:spChg chg="add mod">
          <ac:chgData name="Quintín Molina" userId="d77ce911-d3cc-4d2d-8ddf-6c9cff50dc6d" providerId="ADAL" clId="{BCC391F3-75C9-4405-8A31-598F096B8C85}" dt="2021-08-12T16:59:12.319" v="5475" actId="1037"/>
          <ac:spMkLst>
            <pc:docMk/>
            <pc:sldMk cId="376091622" sldId="258"/>
            <ac:spMk id="11" creationId="{995CCD51-2116-482F-8BBE-315FDBEAE57A}"/>
          </ac:spMkLst>
        </pc:spChg>
        <pc:spChg chg="add mod">
          <ac:chgData name="Quintín Molina" userId="d77ce911-d3cc-4d2d-8ddf-6c9cff50dc6d" providerId="ADAL" clId="{BCC391F3-75C9-4405-8A31-598F096B8C85}" dt="2021-08-12T17:00:15.838" v="5668" actId="1035"/>
          <ac:spMkLst>
            <pc:docMk/>
            <pc:sldMk cId="376091622" sldId="258"/>
            <ac:spMk id="14" creationId="{60323CD9-09E1-4A9E-A9F7-0EA15857DF91}"/>
          </ac:spMkLst>
        </pc:spChg>
        <pc:picChg chg="add mod">
          <ac:chgData name="Quintín Molina" userId="d77ce911-d3cc-4d2d-8ddf-6c9cff50dc6d" providerId="ADAL" clId="{BCC391F3-75C9-4405-8A31-598F096B8C85}" dt="2021-08-12T16:55:14.496" v="5102" actId="1035"/>
          <ac:picMkLst>
            <pc:docMk/>
            <pc:sldMk cId="376091622" sldId="258"/>
            <ac:picMk id="3" creationId="{BA0BE5CF-E241-4D86-BA59-6C211331295E}"/>
          </ac:picMkLst>
        </pc:picChg>
        <pc:picChg chg="add mod">
          <ac:chgData name="Quintín Molina" userId="d77ce911-d3cc-4d2d-8ddf-6c9cff50dc6d" providerId="ADAL" clId="{BCC391F3-75C9-4405-8A31-598F096B8C85}" dt="2021-08-12T16:58:53.803" v="5415" actId="1035"/>
          <ac:picMkLst>
            <pc:docMk/>
            <pc:sldMk cId="376091622" sldId="258"/>
            <ac:picMk id="6" creationId="{2B8A270B-CCF8-4780-82DF-CA1CA45EFBE3}"/>
          </ac:picMkLst>
        </pc:picChg>
        <pc:picChg chg="add mod">
          <ac:chgData name="Quintín Molina" userId="d77ce911-d3cc-4d2d-8ddf-6c9cff50dc6d" providerId="ADAL" clId="{BCC391F3-75C9-4405-8A31-598F096B8C85}" dt="2021-08-12T16:59:18.997" v="5508" actId="1035"/>
          <ac:picMkLst>
            <pc:docMk/>
            <pc:sldMk cId="376091622" sldId="258"/>
            <ac:picMk id="8" creationId="{54F965D7-B319-4331-94BB-B190A61EF951}"/>
          </ac:picMkLst>
        </pc:picChg>
        <pc:picChg chg="add mod">
          <ac:chgData name="Quintín Molina" userId="d77ce911-d3cc-4d2d-8ddf-6c9cff50dc6d" providerId="ADAL" clId="{BCC391F3-75C9-4405-8A31-598F096B8C85}" dt="2021-08-12T16:59:21.843" v="5531" actId="1035"/>
          <ac:picMkLst>
            <pc:docMk/>
            <pc:sldMk cId="376091622" sldId="258"/>
            <ac:picMk id="10" creationId="{EC844199-94A4-46D1-B130-B7EAE0466639}"/>
          </ac:picMkLst>
        </pc:picChg>
        <pc:picChg chg="add mod">
          <ac:chgData name="Quintín Molina" userId="d77ce911-d3cc-4d2d-8ddf-6c9cff50dc6d" providerId="ADAL" clId="{BCC391F3-75C9-4405-8A31-598F096B8C85}" dt="2021-08-12T16:59:44.723" v="5577" actId="1035"/>
          <ac:picMkLst>
            <pc:docMk/>
            <pc:sldMk cId="376091622" sldId="258"/>
            <ac:picMk id="13" creationId="{04B538BF-6299-4007-97CA-63647BD0F6A8}"/>
          </ac:picMkLst>
        </pc:picChg>
      </pc:sldChg>
      <pc:sldChg chg="addSp delSp modSp new del mod ord modClrScheme chgLayout">
        <pc:chgData name="Quintín Molina" userId="d77ce911-d3cc-4d2d-8ddf-6c9cff50dc6d" providerId="ADAL" clId="{BCC391F3-75C9-4405-8A31-598F096B8C85}" dt="2021-08-18T23:31:36.914" v="9582" actId="47"/>
        <pc:sldMkLst>
          <pc:docMk/>
          <pc:sldMk cId="3391106124" sldId="259"/>
        </pc:sldMkLst>
        <pc:spChg chg="del">
          <ac:chgData name="Quintín Molina" userId="d77ce911-d3cc-4d2d-8ddf-6c9cff50dc6d" providerId="ADAL" clId="{BCC391F3-75C9-4405-8A31-598F096B8C85}" dt="2021-08-12T15:09:45.631" v="5050" actId="700"/>
          <ac:spMkLst>
            <pc:docMk/>
            <pc:sldMk cId="3391106124" sldId="259"/>
            <ac:spMk id="2" creationId="{73C6615D-4E21-4F86-8E2D-A56B8382163A}"/>
          </ac:spMkLst>
        </pc:spChg>
        <pc:spChg chg="mod ord">
          <ac:chgData name="Quintín Molina" userId="d77ce911-d3cc-4d2d-8ddf-6c9cff50dc6d" providerId="ADAL" clId="{BCC391F3-75C9-4405-8A31-598F096B8C85}" dt="2021-08-12T15:09:45.631" v="5050" actId="700"/>
          <ac:spMkLst>
            <pc:docMk/>
            <pc:sldMk cId="3391106124" sldId="259"/>
            <ac:spMk id="5" creationId="{6DDD4FA0-FFB6-4C7C-8AE4-48C06755FE08}"/>
          </ac:spMkLst>
        </pc:spChg>
        <pc:picChg chg="add mod">
          <ac:chgData name="Quintín Molina" userId="d77ce911-d3cc-4d2d-8ddf-6c9cff50dc6d" providerId="ADAL" clId="{BCC391F3-75C9-4405-8A31-598F096B8C85}" dt="2021-08-12T17:01:49.201" v="5791" actId="1036"/>
          <ac:picMkLst>
            <pc:docMk/>
            <pc:sldMk cId="3391106124" sldId="259"/>
            <ac:picMk id="3" creationId="{431208E2-CBB4-4DE4-9610-B4E11C8CBF9F}"/>
          </ac:picMkLst>
        </pc:picChg>
        <pc:picChg chg="add mod">
          <ac:chgData name="Quintín Molina" userId="d77ce911-d3cc-4d2d-8ddf-6c9cff50dc6d" providerId="ADAL" clId="{BCC391F3-75C9-4405-8A31-598F096B8C85}" dt="2021-08-12T17:22:26.531" v="6903" actId="1035"/>
          <ac:picMkLst>
            <pc:docMk/>
            <pc:sldMk cId="3391106124" sldId="259"/>
            <ac:picMk id="4" creationId="{D727A75A-BDCC-413C-93DA-736E2D2A4E1E}"/>
          </ac:picMkLst>
        </pc:picChg>
        <pc:picChg chg="add mod">
          <ac:chgData name="Quintín Molina" userId="d77ce911-d3cc-4d2d-8ddf-6c9cff50dc6d" providerId="ADAL" clId="{BCC391F3-75C9-4405-8A31-598F096B8C85}" dt="2021-08-12T17:23:07.772" v="7035" actId="1037"/>
          <ac:picMkLst>
            <pc:docMk/>
            <pc:sldMk cId="3391106124" sldId="259"/>
            <ac:picMk id="7" creationId="{45672679-4634-4E6D-9F1A-A607443A3E5C}"/>
          </ac:picMkLst>
        </pc:picChg>
        <pc:picChg chg="add mod">
          <ac:chgData name="Quintín Molina" userId="d77ce911-d3cc-4d2d-8ddf-6c9cff50dc6d" providerId="ADAL" clId="{BCC391F3-75C9-4405-8A31-598F096B8C85}" dt="2021-08-12T17:24:25.053" v="7129" actId="1037"/>
          <ac:picMkLst>
            <pc:docMk/>
            <pc:sldMk cId="3391106124" sldId="259"/>
            <ac:picMk id="9" creationId="{13BDD7DB-59AD-4E59-AE0C-3260E8FF35B5}"/>
          </ac:picMkLst>
        </pc:picChg>
        <pc:picChg chg="add mod">
          <ac:chgData name="Quintín Molina" userId="d77ce911-d3cc-4d2d-8ddf-6c9cff50dc6d" providerId="ADAL" clId="{BCC391F3-75C9-4405-8A31-598F096B8C85}" dt="2021-08-12T17:24:52.480" v="7253" actId="1035"/>
          <ac:picMkLst>
            <pc:docMk/>
            <pc:sldMk cId="3391106124" sldId="259"/>
            <ac:picMk id="11" creationId="{BB9F9A10-0E65-4440-8508-90BEB09D4202}"/>
          </ac:picMkLst>
        </pc:picChg>
        <pc:picChg chg="add mod">
          <ac:chgData name="Quintín Molina" userId="d77ce911-d3cc-4d2d-8ddf-6c9cff50dc6d" providerId="ADAL" clId="{BCC391F3-75C9-4405-8A31-598F096B8C85}" dt="2021-08-12T17:25:27.845" v="7345" actId="1038"/>
          <ac:picMkLst>
            <pc:docMk/>
            <pc:sldMk cId="3391106124" sldId="259"/>
            <ac:picMk id="13" creationId="{EE39B6C1-C9A0-49E2-9EC8-E4FB0AF7C75A}"/>
          </ac:picMkLst>
        </pc:picChg>
        <pc:picChg chg="add mod">
          <ac:chgData name="Quintín Molina" userId="d77ce911-d3cc-4d2d-8ddf-6c9cff50dc6d" providerId="ADAL" clId="{BCC391F3-75C9-4405-8A31-598F096B8C85}" dt="2021-08-12T17:27:05.852" v="7585" actId="1038"/>
          <ac:picMkLst>
            <pc:docMk/>
            <pc:sldMk cId="3391106124" sldId="259"/>
            <ac:picMk id="15" creationId="{275E1B1E-664C-4A23-89F3-22A2C8046CB6}"/>
          </ac:picMkLst>
        </pc:picChg>
        <pc:picChg chg="add mod">
          <ac:chgData name="Quintín Molina" userId="d77ce911-d3cc-4d2d-8ddf-6c9cff50dc6d" providerId="ADAL" clId="{BCC391F3-75C9-4405-8A31-598F096B8C85}" dt="2021-08-12T17:26:46.399" v="7486" actId="1037"/>
          <ac:picMkLst>
            <pc:docMk/>
            <pc:sldMk cId="3391106124" sldId="259"/>
            <ac:picMk id="17" creationId="{0D53EE17-32B4-44B8-8593-AD88D2C69606}"/>
          </ac:picMkLst>
        </pc:picChg>
        <pc:picChg chg="add mod">
          <ac:chgData name="Quintín Molina" userId="d77ce911-d3cc-4d2d-8ddf-6c9cff50dc6d" providerId="ADAL" clId="{BCC391F3-75C9-4405-8A31-598F096B8C85}" dt="2021-08-12T17:27:25.368" v="7635" actId="1037"/>
          <ac:picMkLst>
            <pc:docMk/>
            <pc:sldMk cId="3391106124" sldId="259"/>
            <ac:picMk id="19" creationId="{2CA8326C-6955-4C93-A5A4-F7C993F5EF66}"/>
          </ac:picMkLst>
        </pc:picChg>
        <pc:picChg chg="add mod">
          <ac:chgData name="Quintín Molina" userId="d77ce911-d3cc-4d2d-8ddf-6c9cff50dc6d" providerId="ADAL" clId="{BCC391F3-75C9-4405-8A31-598F096B8C85}" dt="2021-08-12T17:28:23.917" v="7723" actId="1038"/>
          <ac:picMkLst>
            <pc:docMk/>
            <pc:sldMk cId="3391106124" sldId="259"/>
            <ac:picMk id="21" creationId="{3483894F-2042-4792-AD5A-FCB623445269}"/>
          </ac:picMkLst>
        </pc:picChg>
        <pc:picChg chg="add mod">
          <ac:chgData name="Quintín Molina" userId="d77ce911-d3cc-4d2d-8ddf-6c9cff50dc6d" providerId="ADAL" clId="{BCC391F3-75C9-4405-8A31-598F096B8C85}" dt="2021-08-12T17:29:01.368" v="7822" actId="1036"/>
          <ac:picMkLst>
            <pc:docMk/>
            <pc:sldMk cId="3391106124" sldId="259"/>
            <ac:picMk id="23" creationId="{831A0905-45AA-4C85-9F07-BEECFAFD347C}"/>
          </ac:picMkLst>
        </pc:picChg>
        <pc:picChg chg="add mod">
          <ac:chgData name="Quintín Molina" userId="d77ce911-d3cc-4d2d-8ddf-6c9cff50dc6d" providerId="ADAL" clId="{BCC391F3-75C9-4405-8A31-598F096B8C85}" dt="2021-08-12T17:30:54.607" v="7967" actId="1036"/>
          <ac:picMkLst>
            <pc:docMk/>
            <pc:sldMk cId="3391106124" sldId="259"/>
            <ac:picMk id="25" creationId="{5A3F1F37-8559-4F07-AD81-B8F7308F23EF}"/>
          </ac:picMkLst>
        </pc:picChg>
      </pc:sldChg>
      <pc:sldChg chg="addSp delSp modSp new del mod modClrScheme chgLayout">
        <pc:chgData name="Quintín Molina" userId="d77ce911-d3cc-4d2d-8ddf-6c9cff50dc6d" providerId="ADAL" clId="{BCC391F3-75C9-4405-8A31-598F096B8C85}" dt="2021-08-18T23:31:38.004" v="9583" actId="47"/>
        <pc:sldMkLst>
          <pc:docMk/>
          <pc:sldMk cId="4241421352" sldId="260"/>
        </pc:sldMkLst>
        <pc:spChg chg="del">
          <ac:chgData name="Quintín Molina" userId="d77ce911-d3cc-4d2d-8ddf-6c9cff50dc6d" providerId="ADAL" clId="{BCC391F3-75C9-4405-8A31-598F096B8C85}" dt="2021-08-12T15:09:49.207" v="5051" actId="700"/>
          <ac:spMkLst>
            <pc:docMk/>
            <pc:sldMk cId="4241421352" sldId="260"/>
            <ac:spMk id="2" creationId="{3C277FED-F50B-4860-9890-DA91EA77E80C}"/>
          </ac:spMkLst>
        </pc:spChg>
        <pc:spChg chg="mod ord">
          <ac:chgData name="Quintín Molina" userId="d77ce911-d3cc-4d2d-8ddf-6c9cff50dc6d" providerId="ADAL" clId="{BCC391F3-75C9-4405-8A31-598F096B8C85}" dt="2021-08-12T15:09:49.207" v="5051" actId="700"/>
          <ac:spMkLst>
            <pc:docMk/>
            <pc:sldMk cId="4241421352" sldId="260"/>
            <ac:spMk id="5" creationId="{85269961-32EE-4A8A-9DC7-4243C8553B2E}"/>
          </ac:spMkLst>
        </pc:spChg>
        <pc:spChg chg="add mod">
          <ac:chgData name="Quintín Molina" userId="d77ce911-d3cc-4d2d-8ddf-6c9cff50dc6d" providerId="ADAL" clId="{BCC391F3-75C9-4405-8A31-598F096B8C85}" dt="2021-08-12T17:14:30.670" v="6075" actId="1035"/>
          <ac:spMkLst>
            <pc:docMk/>
            <pc:sldMk cId="4241421352" sldId="260"/>
            <ac:spMk id="11" creationId="{BBC5D4AE-F481-4DE7-A77E-9687D9299227}"/>
          </ac:spMkLst>
        </pc:spChg>
        <pc:spChg chg="add mod">
          <ac:chgData name="Quintín Molina" userId="d77ce911-d3cc-4d2d-8ddf-6c9cff50dc6d" providerId="ADAL" clId="{BCC391F3-75C9-4405-8A31-598F096B8C85}" dt="2021-08-12T17:15:40.874" v="6370" actId="1036"/>
          <ac:spMkLst>
            <pc:docMk/>
            <pc:sldMk cId="4241421352" sldId="260"/>
            <ac:spMk id="12" creationId="{E700FE8E-3DB8-4632-9FEE-BB459E67FA6A}"/>
          </ac:spMkLst>
        </pc:spChg>
        <pc:spChg chg="add mod">
          <ac:chgData name="Quintín Molina" userId="d77ce911-d3cc-4d2d-8ddf-6c9cff50dc6d" providerId="ADAL" clId="{BCC391F3-75C9-4405-8A31-598F096B8C85}" dt="2021-08-12T17:16:28.251" v="6562" actId="1035"/>
          <ac:spMkLst>
            <pc:docMk/>
            <pc:sldMk cId="4241421352" sldId="260"/>
            <ac:spMk id="13" creationId="{A831FB6E-DB87-4EFE-863F-57445729D00F}"/>
          </ac:spMkLst>
        </pc:spChg>
        <pc:picChg chg="add mod">
          <ac:chgData name="Quintín Molina" userId="d77ce911-d3cc-4d2d-8ddf-6c9cff50dc6d" providerId="ADAL" clId="{BCC391F3-75C9-4405-8A31-598F096B8C85}" dt="2021-08-12T17:10:16.237" v="5864" actId="1037"/>
          <ac:picMkLst>
            <pc:docMk/>
            <pc:sldMk cId="4241421352" sldId="260"/>
            <ac:picMk id="3" creationId="{3805DC9E-7B8F-4447-A1F4-A56ADCB79AE3}"/>
          </ac:picMkLst>
        </pc:picChg>
        <pc:picChg chg="add mod">
          <ac:chgData name="Quintín Molina" userId="d77ce911-d3cc-4d2d-8ddf-6c9cff50dc6d" providerId="ADAL" clId="{BCC391F3-75C9-4405-8A31-598F096B8C85}" dt="2021-08-12T17:11:27.486" v="5903" actId="1035"/>
          <ac:picMkLst>
            <pc:docMk/>
            <pc:sldMk cId="4241421352" sldId="260"/>
            <ac:picMk id="6" creationId="{AA2D6BBE-0BF1-47CA-81D7-364C54C149C6}"/>
          </ac:picMkLst>
        </pc:picChg>
        <pc:picChg chg="add mod">
          <ac:chgData name="Quintín Molina" userId="d77ce911-d3cc-4d2d-8ddf-6c9cff50dc6d" providerId="ADAL" clId="{BCC391F3-75C9-4405-8A31-598F096B8C85}" dt="2021-08-12T17:11:44.687" v="5949" actId="1038"/>
          <ac:picMkLst>
            <pc:docMk/>
            <pc:sldMk cId="4241421352" sldId="260"/>
            <ac:picMk id="8" creationId="{518E5AAD-D0D3-4425-BD59-19A7EB44AD83}"/>
          </ac:picMkLst>
        </pc:picChg>
        <pc:picChg chg="add mod">
          <ac:chgData name="Quintín Molina" userId="d77ce911-d3cc-4d2d-8ddf-6c9cff50dc6d" providerId="ADAL" clId="{BCC391F3-75C9-4405-8A31-598F096B8C85}" dt="2021-08-12T17:13:48.589" v="6068" actId="1038"/>
          <ac:picMkLst>
            <pc:docMk/>
            <pc:sldMk cId="4241421352" sldId="260"/>
            <ac:picMk id="10" creationId="{FA8AE5A9-1E60-4A14-8DAA-6C9630580032}"/>
          </ac:picMkLst>
        </pc:picChg>
      </pc:sldChg>
      <pc:sldChg chg="addSp delSp modSp new del mod modClrScheme chgLayout">
        <pc:chgData name="Quintín Molina" userId="d77ce911-d3cc-4d2d-8ddf-6c9cff50dc6d" providerId="ADAL" clId="{BCC391F3-75C9-4405-8A31-598F096B8C85}" dt="2021-08-18T23:31:38.852" v="9584" actId="47"/>
        <pc:sldMkLst>
          <pc:docMk/>
          <pc:sldMk cId="4039991933" sldId="261"/>
        </pc:sldMkLst>
        <pc:spChg chg="del">
          <ac:chgData name="Quintín Molina" userId="d77ce911-d3cc-4d2d-8ddf-6c9cff50dc6d" providerId="ADAL" clId="{BCC391F3-75C9-4405-8A31-598F096B8C85}" dt="2021-08-12T17:18:11.044" v="6563" actId="700"/>
          <ac:spMkLst>
            <pc:docMk/>
            <pc:sldMk cId="4039991933" sldId="261"/>
            <ac:spMk id="2" creationId="{D29BDFBE-59CE-4A1F-978C-C766C1C97C70}"/>
          </ac:spMkLst>
        </pc:spChg>
        <pc:spChg chg="mod ord">
          <ac:chgData name="Quintín Molina" userId="d77ce911-d3cc-4d2d-8ddf-6c9cff50dc6d" providerId="ADAL" clId="{BCC391F3-75C9-4405-8A31-598F096B8C85}" dt="2021-08-12T17:18:11.044" v="6563" actId="700"/>
          <ac:spMkLst>
            <pc:docMk/>
            <pc:sldMk cId="4039991933" sldId="261"/>
            <ac:spMk id="5" creationId="{6276AB5A-B4B8-4177-B72B-A7FCD75BBB71}"/>
          </ac:spMkLst>
        </pc:spChg>
        <pc:picChg chg="add mod">
          <ac:chgData name="Quintín Molina" userId="d77ce911-d3cc-4d2d-8ddf-6c9cff50dc6d" providerId="ADAL" clId="{BCC391F3-75C9-4405-8A31-598F096B8C85}" dt="2021-08-12T17:18:54.311" v="6763" actId="1038"/>
          <ac:picMkLst>
            <pc:docMk/>
            <pc:sldMk cId="4039991933" sldId="261"/>
            <ac:picMk id="4" creationId="{BC831218-3DDD-4FFF-8E9C-201A67071F07}"/>
          </ac:picMkLst>
        </pc:picChg>
        <pc:picChg chg="add mod">
          <ac:chgData name="Quintín Molina" userId="d77ce911-d3cc-4d2d-8ddf-6c9cff50dc6d" providerId="ADAL" clId="{BCC391F3-75C9-4405-8A31-598F096B8C85}" dt="2021-08-12T17:18:49.158" v="6731" actId="1038"/>
          <ac:picMkLst>
            <pc:docMk/>
            <pc:sldMk cId="4039991933" sldId="261"/>
            <ac:picMk id="7" creationId="{938EF930-4DFA-4607-9B94-6E58F65DD1B8}"/>
          </ac:picMkLst>
        </pc:picChg>
        <pc:picChg chg="add mod">
          <ac:chgData name="Quintín Molina" userId="d77ce911-d3cc-4d2d-8ddf-6c9cff50dc6d" providerId="ADAL" clId="{BCC391F3-75C9-4405-8A31-598F096B8C85}" dt="2021-08-12T17:19:27.375" v="6798" actId="14100"/>
          <ac:picMkLst>
            <pc:docMk/>
            <pc:sldMk cId="4039991933" sldId="261"/>
            <ac:picMk id="9" creationId="{D3716F26-C1B4-4B41-9B4C-C9553C7E4340}"/>
          </ac:picMkLst>
        </pc:picChg>
      </pc:sldChg>
      <pc:sldChg chg="modSp add del modAnim">
        <pc:chgData name="Quintín Molina" userId="d77ce911-d3cc-4d2d-8ddf-6c9cff50dc6d" providerId="ADAL" clId="{BCC391F3-75C9-4405-8A31-598F096B8C85}" dt="2021-08-19T12:07:06.338" v="11708" actId="2696"/>
        <pc:sldMkLst>
          <pc:docMk/>
          <pc:sldMk cId="475069003" sldId="262"/>
        </pc:sldMkLst>
        <pc:spChg chg="mod">
          <ac:chgData name="Quintín Molina" userId="d77ce911-d3cc-4d2d-8ddf-6c9cff50dc6d" providerId="ADAL" clId="{BCC391F3-75C9-4405-8A31-598F096B8C85}" dt="2021-08-18T23:49:37.625" v="11024" actId="20577"/>
          <ac:spMkLst>
            <pc:docMk/>
            <pc:sldMk cId="475069003" sldId="262"/>
            <ac:spMk id="3" creationId="{8A2E498D-9B2C-4456-B84A-E90162FAD884}"/>
          </ac:spMkLst>
        </pc:spChg>
      </pc:sldChg>
      <pc:sldChg chg="addSp delSp modSp new del mod modClrScheme chgLayout">
        <pc:chgData name="Quintín Molina" userId="d77ce911-d3cc-4d2d-8ddf-6c9cff50dc6d" providerId="ADAL" clId="{BCC391F3-75C9-4405-8A31-598F096B8C85}" dt="2021-08-18T23:22:09.316" v="9244" actId="47"/>
        <pc:sldMkLst>
          <pc:docMk/>
          <pc:sldMk cId="1647134072" sldId="262"/>
        </pc:sldMkLst>
        <pc:spChg chg="del">
          <ac:chgData name="Quintín Molina" userId="d77ce911-d3cc-4d2d-8ddf-6c9cff50dc6d" providerId="ADAL" clId="{BCC391F3-75C9-4405-8A31-598F096B8C85}" dt="2021-08-18T23:04:24.522" v="7968" actId="700"/>
          <ac:spMkLst>
            <pc:docMk/>
            <pc:sldMk cId="1647134072" sldId="262"/>
            <ac:spMk id="2" creationId="{83427B9D-C0B3-4BE9-871F-F114DD72FCC0}"/>
          </ac:spMkLst>
        </pc:spChg>
        <pc:spChg chg="mod ord">
          <ac:chgData name="Quintín Molina" userId="d77ce911-d3cc-4d2d-8ddf-6c9cff50dc6d" providerId="ADAL" clId="{BCC391F3-75C9-4405-8A31-598F096B8C85}" dt="2021-08-18T23:04:24.522" v="7968" actId="700"/>
          <ac:spMkLst>
            <pc:docMk/>
            <pc:sldMk cId="1647134072" sldId="262"/>
            <ac:spMk id="5" creationId="{5148256B-587B-4337-86BF-EDD2D373039F}"/>
          </ac:spMkLst>
        </pc:spChg>
        <pc:spChg chg="add mod">
          <ac:chgData name="Quintín Molina" userId="d77ce911-d3cc-4d2d-8ddf-6c9cff50dc6d" providerId="ADAL" clId="{BCC391F3-75C9-4405-8A31-598F096B8C85}" dt="2021-08-18T23:16:54.178" v="8772" actId="2711"/>
          <ac:spMkLst>
            <pc:docMk/>
            <pc:sldMk cId="1647134072" sldId="262"/>
            <ac:spMk id="8" creationId="{4716E01E-CCBF-4745-8E53-8F3F58FC354B}"/>
          </ac:spMkLst>
        </pc:spChg>
        <pc:picChg chg="add mod">
          <ac:chgData name="Quintín Molina" userId="d77ce911-d3cc-4d2d-8ddf-6c9cff50dc6d" providerId="ADAL" clId="{BCC391F3-75C9-4405-8A31-598F096B8C85}" dt="2021-08-18T23:15:09.191" v="8707" actId="1037"/>
          <ac:picMkLst>
            <pc:docMk/>
            <pc:sldMk cId="1647134072" sldId="262"/>
            <ac:picMk id="4" creationId="{7E33B626-8872-4D15-9EE0-5303694CA02D}"/>
          </ac:picMkLst>
        </pc:picChg>
        <pc:picChg chg="add mod">
          <ac:chgData name="Quintín Molina" userId="d77ce911-d3cc-4d2d-8ddf-6c9cff50dc6d" providerId="ADAL" clId="{BCC391F3-75C9-4405-8A31-598F096B8C85}" dt="2021-08-18T23:17:37.296" v="8844" actId="1036"/>
          <ac:picMkLst>
            <pc:docMk/>
            <pc:sldMk cId="1647134072" sldId="262"/>
            <ac:picMk id="10" creationId="{6BA7CE2E-6735-4C17-A120-1166885B98D6}"/>
          </ac:picMkLst>
        </pc:picChg>
        <pc:picChg chg="add mod">
          <ac:chgData name="Quintín Molina" userId="d77ce911-d3cc-4d2d-8ddf-6c9cff50dc6d" providerId="ADAL" clId="{BCC391F3-75C9-4405-8A31-598F096B8C85}" dt="2021-08-18T23:20:52.283" v="9242" actId="1038"/>
          <ac:picMkLst>
            <pc:docMk/>
            <pc:sldMk cId="1647134072" sldId="262"/>
            <ac:picMk id="12" creationId="{90132809-546B-4100-B396-1A2F3B0E3F7A}"/>
          </ac:picMkLst>
        </pc:picChg>
        <pc:picChg chg="add del mod">
          <ac:chgData name="Quintín Molina" userId="d77ce911-d3cc-4d2d-8ddf-6c9cff50dc6d" providerId="ADAL" clId="{BCC391F3-75C9-4405-8A31-598F096B8C85}" dt="2021-08-18T23:22:02.636" v="9243" actId="478"/>
          <ac:picMkLst>
            <pc:docMk/>
            <pc:sldMk cId="1647134072" sldId="262"/>
            <ac:picMk id="14" creationId="{C80286EF-A699-4DA2-9629-1B5D7F92554D}"/>
          </ac:picMkLst>
        </pc:picChg>
        <pc:picChg chg="add mod">
          <ac:chgData name="Quintín Molina" userId="d77ce911-d3cc-4d2d-8ddf-6c9cff50dc6d" providerId="ADAL" clId="{BCC391F3-75C9-4405-8A31-598F096B8C85}" dt="2021-08-18T23:20:31.169" v="9087" actId="1038"/>
          <ac:picMkLst>
            <pc:docMk/>
            <pc:sldMk cId="1647134072" sldId="262"/>
            <ac:picMk id="16" creationId="{09B89C57-5072-47FE-A2C9-CC622EED24C7}"/>
          </ac:picMkLst>
        </pc:picChg>
        <pc:picChg chg="add mod">
          <ac:chgData name="Quintín Molina" userId="d77ce911-d3cc-4d2d-8ddf-6c9cff50dc6d" providerId="ADAL" clId="{BCC391F3-75C9-4405-8A31-598F096B8C85}" dt="2021-08-18T23:20:24.630" v="9046" actId="1036"/>
          <ac:picMkLst>
            <pc:docMk/>
            <pc:sldMk cId="1647134072" sldId="262"/>
            <ac:picMk id="18" creationId="{F071D677-9EF7-4B16-8D01-5768ECFEDCF7}"/>
          </ac:picMkLst>
        </pc:picChg>
        <pc:picChg chg="add mod">
          <ac:chgData name="Quintín Molina" userId="d77ce911-d3cc-4d2d-8ddf-6c9cff50dc6d" providerId="ADAL" clId="{BCC391F3-75C9-4405-8A31-598F096B8C85}" dt="2021-08-18T23:20:11.426" v="8959" actId="1038"/>
          <ac:picMkLst>
            <pc:docMk/>
            <pc:sldMk cId="1647134072" sldId="262"/>
            <ac:picMk id="20" creationId="{EE55ED76-BCE0-42AD-BE55-450CDF99282B}"/>
          </ac:picMkLst>
        </pc:picChg>
        <pc:cxnChg chg="add del">
          <ac:chgData name="Quintín Molina" userId="d77ce911-d3cc-4d2d-8ddf-6c9cff50dc6d" providerId="ADAL" clId="{BCC391F3-75C9-4405-8A31-598F096B8C85}" dt="2021-08-18T23:15:20.132" v="8709" actId="478"/>
          <ac:cxnSpMkLst>
            <pc:docMk/>
            <pc:sldMk cId="1647134072" sldId="262"/>
            <ac:cxnSpMk id="7" creationId="{ABF97DCE-8422-4CA1-9646-7151307555B7}"/>
          </ac:cxnSpMkLst>
        </pc:cxnChg>
      </pc:sldChg>
      <pc:sldChg chg="add">
        <pc:chgData name="Quintín Molina" userId="d77ce911-d3cc-4d2d-8ddf-6c9cff50dc6d" providerId="ADAL" clId="{BCC391F3-75C9-4405-8A31-598F096B8C85}" dt="2021-08-19T12:07:21.369" v="11709"/>
        <pc:sldMkLst>
          <pc:docMk/>
          <pc:sldMk cId="3783235519" sldId="262"/>
        </pc:sldMkLst>
      </pc:sldChg>
      <pc:sldChg chg="delSp modSp new del mod modClrScheme chgLayout">
        <pc:chgData name="Quintín Molina" userId="d77ce911-d3cc-4d2d-8ddf-6c9cff50dc6d" providerId="ADAL" clId="{BCC391F3-75C9-4405-8A31-598F096B8C85}" dt="2021-08-18T23:24:59.633" v="9248" actId="47"/>
        <pc:sldMkLst>
          <pc:docMk/>
          <pc:sldMk cId="4117347537" sldId="263"/>
        </pc:sldMkLst>
        <pc:spChg chg="del">
          <ac:chgData name="Quintín Molina" userId="d77ce911-d3cc-4d2d-8ddf-6c9cff50dc6d" providerId="ADAL" clId="{BCC391F3-75C9-4405-8A31-598F096B8C85}" dt="2021-08-18T23:04:29.968" v="7969" actId="700"/>
          <ac:spMkLst>
            <pc:docMk/>
            <pc:sldMk cId="4117347537" sldId="263"/>
            <ac:spMk id="2" creationId="{772D55E4-A1EE-4A29-865C-AF4F6BAFBA79}"/>
          </ac:spMkLst>
        </pc:spChg>
        <pc:spChg chg="mod ord">
          <ac:chgData name="Quintín Molina" userId="d77ce911-d3cc-4d2d-8ddf-6c9cff50dc6d" providerId="ADAL" clId="{BCC391F3-75C9-4405-8A31-598F096B8C85}" dt="2021-08-18T23:04:29.968" v="7969" actId="700"/>
          <ac:spMkLst>
            <pc:docMk/>
            <pc:sldMk cId="4117347537" sldId="263"/>
            <ac:spMk id="5" creationId="{6BE3135A-8D28-47AF-89A6-35539220E83A}"/>
          </ac:spMkLst>
        </pc:spChg>
      </pc:sldChg>
      <pc:sldChg chg="new del">
        <pc:chgData name="Quintín Molina" userId="d77ce911-d3cc-4d2d-8ddf-6c9cff50dc6d" providerId="ADAL" clId="{BCC391F3-75C9-4405-8A31-598F096B8C85}" dt="2021-08-19T00:09:26.437" v="11637" actId="47"/>
        <pc:sldMkLst>
          <pc:docMk/>
          <pc:sldMk cId="3084821887" sldId="264"/>
        </pc:sldMkLst>
      </pc:sldChg>
      <pc:sldChg chg="new del">
        <pc:chgData name="Quintín Molina" userId="d77ce911-d3cc-4d2d-8ddf-6c9cff50dc6d" providerId="ADAL" clId="{BCC391F3-75C9-4405-8A31-598F096B8C85}" dt="2021-08-19T00:09:27.579" v="11638" actId="47"/>
        <pc:sldMkLst>
          <pc:docMk/>
          <pc:sldMk cId="2902229724" sldId="265"/>
        </pc:sldMkLst>
      </pc:sldChg>
      <pc:sldChg chg="new del">
        <pc:chgData name="Quintín Molina" userId="d77ce911-d3cc-4d2d-8ddf-6c9cff50dc6d" providerId="ADAL" clId="{BCC391F3-75C9-4405-8A31-598F096B8C85}" dt="2021-08-19T00:09:28.568" v="11639" actId="47"/>
        <pc:sldMkLst>
          <pc:docMk/>
          <pc:sldMk cId="1205701480" sldId="266"/>
        </pc:sldMkLst>
      </pc:sldChg>
      <pc:sldChg chg="new del">
        <pc:chgData name="Quintín Molina" userId="d77ce911-d3cc-4d2d-8ddf-6c9cff50dc6d" providerId="ADAL" clId="{BCC391F3-75C9-4405-8A31-598F096B8C85}" dt="2021-08-19T00:09:18.881" v="11636" actId="47"/>
        <pc:sldMkLst>
          <pc:docMk/>
          <pc:sldMk cId="3464845519" sldId="267"/>
        </pc:sldMkLst>
      </pc:sldChg>
      <pc:sldChg chg="addSp modSp new del mod">
        <pc:chgData name="Quintín Molina" userId="d77ce911-d3cc-4d2d-8ddf-6c9cff50dc6d" providerId="ADAL" clId="{BCC391F3-75C9-4405-8A31-598F096B8C85}" dt="2021-08-18T23:31:35.902" v="9581" actId="47"/>
        <pc:sldMkLst>
          <pc:docMk/>
          <pc:sldMk cId="2648195428" sldId="268"/>
        </pc:sldMkLst>
        <pc:picChg chg="add mod">
          <ac:chgData name="Quintín Molina" userId="d77ce911-d3cc-4d2d-8ddf-6c9cff50dc6d" providerId="ADAL" clId="{BCC391F3-75C9-4405-8A31-598F096B8C85}" dt="2021-08-18T23:07:02.478" v="8042" actId="1035"/>
          <ac:picMkLst>
            <pc:docMk/>
            <pc:sldMk cId="2648195428" sldId="268"/>
            <ac:picMk id="4" creationId="{449F6875-F86D-4DCF-9D17-ECCCB65A1B21}"/>
          </ac:picMkLst>
        </pc:picChg>
        <pc:picChg chg="add mod">
          <ac:chgData name="Quintín Molina" userId="d77ce911-d3cc-4d2d-8ddf-6c9cff50dc6d" providerId="ADAL" clId="{BCC391F3-75C9-4405-8A31-598F096B8C85}" dt="2021-08-18T23:08:11.456" v="8101" actId="1036"/>
          <ac:picMkLst>
            <pc:docMk/>
            <pc:sldMk cId="2648195428" sldId="268"/>
            <ac:picMk id="6" creationId="{C8F0845B-C139-400C-897C-3614EE66F1BC}"/>
          </ac:picMkLst>
        </pc:picChg>
        <pc:picChg chg="add mod">
          <ac:chgData name="Quintín Molina" userId="d77ce911-d3cc-4d2d-8ddf-6c9cff50dc6d" providerId="ADAL" clId="{BCC391F3-75C9-4405-8A31-598F096B8C85}" dt="2021-08-18T23:12:12.075" v="8571" actId="1035"/>
          <ac:picMkLst>
            <pc:docMk/>
            <pc:sldMk cId="2648195428" sldId="268"/>
            <ac:picMk id="11" creationId="{6280970D-7632-442D-87AF-B43D15560650}"/>
          </ac:picMkLst>
        </pc:picChg>
        <pc:picChg chg="add mod">
          <ac:chgData name="Quintín Molina" userId="d77ce911-d3cc-4d2d-8ddf-6c9cff50dc6d" providerId="ADAL" clId="{BCC391F3-75C9-4405-8A31-598F096B8C85}" dt="2021-08-18T23:10:59.247" v="8406" actId="1035"/>
          <ac:picMkLst>
            <pc:docMk/>
            <pc:sldMk cId="2648195428" sldId="268"/>
            <ac:picMk id="13" creationId="{7BA81DBC-9825-43BB-BEF7-37ED1157E9A8}"/>
          </ac:picMkLst>
        </pc:picChg>
        <pc:picChg chg="add mod">
          <ac:chgData name="Quintín Molina" userId="d77ce911-d3cc-4d2d-8ddf-6c9cff50dc6d" providerId="ADAL" clId="{BCC391F3-75C9-4405-8A31-598F096B8C85}" dt="2021-08-18T23:12:04.786" v="8557" actId="1035"/>
          <ac:picMkLst>
            <pc:docMk/>
            <pc:sldMk cId="2648195428" sldId="268"/>
            <ac:picMk id="15" creationId="{C1036D9C-98D6-4D34-A3E5-C5A33ECD1385}"/>
          </ac:picMkLst>
        </pc:picChg>
        <pc:picChg chg="add mod">
          <ac:chgData name="Quintín Molina" userId="d77ce911-d3cc-4d2d-8ddf-6c9cff50dc6d" providerId="ADAL" clId="{BCC391F3-75C9-4405-8A31-598F096B8C85}" dt="2021-08-18T23:12:37.219" v="8629" actId="1035"/>
          <ac:picMkLst>
            <pc:docMk/>
            <pc:sldMk cId="2648195428" sldId="268"/>
            <ac:picMk id="17" creationId="{B5093F65-F162-46AE-B5D2-7B69F0F3C062}"/>
          </ac:picMkLst>
        </pc:picChg>
        <pc:cxnChg chg="add mod">
          <ac:chgData name="Quintín Molina" userId="d77ce911-d3cc-4d2d-8ddf-6c9cff50dc6d" providerId="ADAL" clId="{BCC391F3-75C9-4405-8A31-598F096B8C85}" dt="2021-08-18T23:09:54.256" v="8266" actId="1582"/>
          <ac:cxnSpMkLst>
            <pc:docMk/>
            <pc:sldMk cId="2648195428" sldId="268"/>
            <ac:cxnSpMk id="8" creationId="{9FB66795-F025-43E2-B1C2-59EF3CBE7894}"/>
          </ac:cxnSpMkLst>
        </pc:cxnChg>
        <pc:cxnChg chg="add mod">
          <ac:chgData name="Quintín Molina" userId="d77ce911-d3cc-4d2d-8ddf-6c9cff50dc6d" providerId="ADAL" clId="{BCC391F3-75C9-4405-8A31-598F096B8C85}" dt="2021-08-18T23:09:46.184" v="8264" actId="1582"/>
          <ac:cxnSpMkLst>
            <pc:docMk/>
            <pc:sldMk cId="2648195428" sldId="268"/>
            <ac:cxnSpMk id="9" creationId="{739D94B9-636F-45BD-92BF-AE70BD69D681}"/>
          </ac:cxnSpMkLst>
        </pc:cxnChg>
      </pc:sldChg>
      <pc:sldChg chg="addSp modSp add mod modAnim">
        <pc:chgData name="Quintín Molina" userId="d77ce911-d3cc-4d2d-8ddf-6c9cff50dc6d" providerId="ADAL" clId="{BCC391F3-75C9-4405-8A31-598F096B8C85}" dt="2021-08-19T00:16:36.149" v="11678"/>
        <pc:sldMkLst>
          <pc:docMk/>
          <pc:sldMk cId="302025816" sldId="281"/>
        </pc:sldMkLst>
        <pc:spChg chg="mod">
          <ac:chgData name="Quintín Molina" userId="d77ce911-d3cc-4d2d-8ddf-6c9cff50dc6d" providerId="ADAL" clId="{BCC391F3-75C9-4405-8A31-598F096B8C85}" dt="2021-08-18T23:40:12.472" v="9857" actId="1035"/>
          <ac:spMkLst>
            <pc:docMk/>
            <pc:sldMk cId="302025816" sldId="281"/>
            <ac:spMk id="4" creationId="{E795814D-2C71-4279-B4C1-424C2CE937DA}"/>
          </ac:spMkLst>
        </pc:spChg>
        <pc:spChg chg="mod">
          <ac:chgData name="Quintín Molina" userId="d77ce911-d3cc-4d2d-8ddf-6c9cff50dc6d" providerId="ADAL" clId="{BCC391F3-75C9-4405-8A31-598F096B8C85}" dt="2021-08-18T23:40:21.519" v="9888" actId="1036"/>
          <ac:spMkLst>
            <pc:docMk/>
            <pc:sldMk cId="302025816" sldId="281"/>
            <ac:spMk id="5" creationId="{191ECD29-E71D-4C14-A55E-D8725FA8DA12}"/>
          </ac:spMkLst>
        </pc:spChg>
        <pc:spChg chg="mod">
          <ac:chgData name="Quintín Molina" userId="d77ce911-d3cc-4d2d-8ddf-6c9cff50dc6d" providerId="ADAL" clId="{BCC391F3-75C9-4405-8A31-598F096B8C85}" dt="2021-08-18T23:40:28.833" v="9916" actId="1037"/>
          <ac:spMkLst>
            <pc:docMk/>
            <pc:sldMk cId="302025816" sldId="281"/>
            <ac:spMk id="6" creationId="{43E5C53F-E13B-4AD7-9816-3EE9F6970BEF}"/>
          </ac:spMkLst>
        </pc:spChg>
        <pc:spChg chg="mod">
          <ac:chgData name="Quintín Molina" userId="d77ce911-d3cc-4d2d-8ddf-6c9cff50dc6d" providerId="ADAL" clId="{BCC391F3-75C9-4405-8A31-598F096B8C85}" dt="2021-08-18T23:40:33.120" v="9943" actId="1037"/>
          <ac:spMkLst>
            <pc:docMk/>
            <pc:sldMk cId="302025816" sldId="281"/>
            <ac:spMk id="7" creationId="{2FCD228C-672C-4578-817A-FBFDF2DAEEA8}"/>
          </ac:spMkLst>
        </pc:spChg>
        <pc:spChg chg="mod">
          <ac:chgData name="Quintín Molina" userId="d77ce911-d3cc-4d2d-8ddf-6c9cff50dc6d" providerId="ADAL" clId="{BCC391F3-75C9-4405-8A31-598F096B8C85}" dt="2021-08-18T23:43:04.294" v="10461" actId="1038"/>
          <ac:spMkLst>
            <pc:docMk/>
            <pc:sldMk cId="302025816" sldId="281"/>
            <ac:spMk id="8" creationId="{D3DC3EB0-44F0-4E37-8ECA-11391EB82001}"/>
          </ac:spMkLst>
        </pc:spChg>
        <pc:spChg chg="mod">
          <ac:chgData name="Quintín Molina" userId="d77ce911-d3cc-4d2d-8ddf-6c9cff50dc6d" providerId="ADAL" clId="{BCC391F3-75C9-4405-8A31-598F096B8C85}" dt="2021-08-18T23:41:49.660" v="10198" actId="1038"/>
          <ac:spMkLst>
            <pc:docMk/>
            <pc:sldMk cId="302025816" sldId="281"/>
            <ac:spMk id="22" creationId="{F5AF6FFB-060A-4358-929C-ED00A0A60671}"/>
          </ac:spMkLst>
        </pc:spChg>
        <pc:spChg chg="mod">
          <ac:chgData name="Quintín Molina" userId="d77ce911-d3cc-4d2d-8ddf-6c9cff50dc6d" providerId="ADAL" clId="{BCC391F3-75C9-4405-8A31-598F096B8C85}" dt="2021-08-18T23:41:18.358" v="10103" actId="1038"/>
          <ac:spMkLst>
            <pc:docMk/>
            <pc:sldMk cId="302025816" sldId="281"/>
            <ac:spMk id="23" creationId="{A41AC80E-50AF-48C7-9E23-7D6304C1CB20}"/>
          </ac:spMkLst>
        </pc:spChg>
        <pc:spChg chg="mod">
          <ac:chgData name="Quintín Molina" userId="d77ce911-d3cc-4d2d-8ddf-6c9cff50dc6d" providerId="ADAL" clId="{BCC391F3-75C9-4405-8A31-598F096B8C85}" dt="2021-08-18T23:43:23.390" v="10529" actId="1037"/>
          <ac:spMkLst>
            <pc:docMk/>
            <pc:sldMk cId="302025816" sldId="281"/>
            <ac:spMk id="24" creationId="{9FB61C98-5D6E-4747-8E07-FF1F26250CC3}"/>
          </ac:spMkLst>
        </pc:spChg>
        <pc:spChg chg="mod">
          <ac:chgData name="Quintín Molina" userId="d77ce911-d3cc-4d2d-8ddf-6c9cff50dc6d" providerId="ADAL" clId="{BCC391F3-75C9-4405-8A31-598F096B8C85}" dt="2021-08-18T23:43:31.193" v="10557" actId="1038"/>
          <ac:spMkLst>
            <pc:docMk/>
            <pc:sldMk cId="302025816" sldId="281"/>
            <ac:spMk id="25" creationId="{F9213C81-042E-4C2E-8F39-1937E24B6577}"/>
          </ac:spMkLst>
        </pc:spChg>
        <pc:spChg chg="mod">
          <ac:chgData name="Quintín Molina" userId="d77ce911-d3cc-4d2d-8ddf-6c9cff50dc6d" providerId="ADAL" clId="{BCC391F3-75C9-4405-8A31-598F096B8C85}" dt="2021-08-18T23:45:03.647" v="10893" actId="1036"/>
          <ac:spMkLst>
            <pc:docMk/>
            <pc:sldMk cId="302025816" sldId="281"/>
            <ac:spMk id="26" creationId="{F4FCC33B-667A-4857-97DC-14C16637581A}"/>
          </ac:spMkLst>
        </pc:spChg>
        <pc:spChg chg="mod">
          <ac:chgData name="Quintín Molina" userId="d77ce911-d3cc-4d2d-8ddf-6c9cff50dc6d" providerId="ADAL" clId="{BCC391F3-75C9-4405-8A31-598F096B8C85}" dt="2021-08-18T23:43:15.115" v="10490" actId="1035"/>
          <ac:spMkLst>
            <pc:docMk/>
            <pc:sldMk cId="302025816" sldId="281"/>
            <ac:spMk id="27" creationId="{3477EF0D-E8B4-4BCE-B688-E2C18ACE8800}"/>
          </ac:spMkLst>
        </pc:spChg>
        <pc:spChg chg="mod">
          <ac:chgData name="Quintín Molina" userId="d77ce911-d3cc-4d2d-8ddf-6c9cff50dc6d" providerId="ADAL" clId="{BCC391F3-75C9-4405-8A31-598F096B8C85}" dt="2021-08-18T23:44:45.267" v="10840" actId="1035"/>
          <ac:spMkLst>
            <pc:docMk/>
            <pc:sldMk cId="302025816" sldId="281"/>
            <ac:spMk id="28" creationId="{99ABC5D6-0904-41BB-BE33-1194EBD06BAD}"/>
          </ac:spMkLst>
        </pc:spChg>
        <pc:spChg chg="mod">
          <ac:chgData name="Quintín Molina" userId="d77ce911-d3cc-4d2d-8ddf-6c9cff50dc6d" providerId="ADAL" clId="{BCC391F3-75C9-4405-8A31-598F096B8C85}" dt="2021-08-18T23:44:53.236" v="10868" actId="1038"/>
          <ac:spMkLst>
            <pc:docMk/>
            <pc:sldMk cId="302025816" sldId="281"/>
            <ac:spMk id="29" creationId="{C72A51B7-4C31-476F-8640-DD70102F7CE9}"/>
          </ac:spMkLst>
        </pc:spChg>
        <pc:spChg chg="mod">
          <ac:chgData name="Quintín Molina" userId="d77ce911-d3cc-4d2d-8ddf-6c9cff50dc6d" providerId="ADAL" clId="{BCC391F3-75C9-4405-8A31-598F096B8C85}" dt="2021-08-19T00:16:25.647" v="11675" actId="14100"/>
          <ac:spMkLst>
            <pc:docMk/>
            <pc:sldMk cId="302025816" sldId="281"/>
            <ac:spMk id="41" creationId="{7C34E387-FAA4-41BE-8EB8-C62C61C5FC6F}"/>
          </ac:spMkLst>
        </pc:spChg>
        <pc:spChg chg="mod">
          <ac:chgData name="Quintín Molina" userId="d77ce911-d3cc-4d2d-8ddf-6c9cff50dc6d" providerId="ADAL" clId="{BCC391F3-75C9-4405-8A31-598F096B8C85}" dt="2021-08-18T23:44:36.824" v="10809" actId="1038"/>
          <ac:spMkLst>
            <pc:docMk/>
            <pc:sldMk cId="302025816" sldId="281"/>
            <ac:spMk id="42" creationId="{42978882-5B9C-4DE8-B3D7-75A70DA12E3B}"/>
          </ac:spMkLst>
        </pc:spChg>
        <pc:cxnChg chg="mod">
          <ac:chgData name="Quintín Molina" userId="d77ce911-d3cc-4d2d-8ddf-6c9cff50dc6d" providerId="ADAL" clId="{BCC391F3-75C9-4405-8A31-598F096B8C85}" dt="2021-08-18T23:47:11.040" v="11007" actId="1036"/>
          <ac:cxnSpMkLst>
            <pc:docMk/>
            <pc:sldMk cId="302025816" sldId="281"/>
            <ac:cxnSpMk id="3" creationId="{60B3501C-9F3A-4058-9936-92DDEA14CC5C}"/>
          </ac:cxnSpMkLst>
        </pc:cxnChg>
        <pc:cxnChg chg="mod">
          <ac:chgData name="Quintín Molina" userId="d77ce911-d3cc-4d2d-8ddf-6c9cff50dc6d" providerId="ADAL" clId="{BCC391F3-75C9-4405-8A31-598F096B8C85}" dt="2021-08-18T23:40:47.045" v="9968" actId="1038"/>
          <ac:cxnSpMkLst>
            <pc:docMk/>
            <pc:sldMk cId="302025816" sldId="281"/>
            <ac:cxnSpMk id="9" creationId="{D1D3E91D-49DA-4212-8F9A-D712D6EEECC1}"/>
          </ac:cxnSpMkLst>
        </pc:cxnChg>
        <pc:cxnChg chg="add mod">
          <ac:chgData name="Quintín Molina" userId="d77ce911-d3cc-4d2d-8ddf-6c9cff50dc6d" providerId="ADAL" clId="{BCC391F3-75C9-4405-8A31-598F096B8C85}" dt="2021-08-18T23:46:31.563" v="10995"/>
          <ac:cxnSpMkLst>
            <pc:docMk/>
            <pc:sldMk cId="302025816" sldId="281"/>
            <ac:cxnSpMk id="10" creationId="{4A72BB8C-A709-47A6-A043-BE3083DD3FE0}"/>
          </ac:cxnSpMkLst>
        </pc:cxnChg>
        <pc:cxnChg chg="mod">
          <ac:chgData name="Quintín Molina" userId="d77ce911-d3cc-4d2d-8ddf-6c9cff50dc6d" providerId="ADAL" clId="{BCC391F3-75C9-4405-8A31-598F096B8C85}" dt="2021-08-18T23:41:44.254" v="10190" actId="1038"/>
          <ac:cxnSpMkLst>
            <pc:docMk/>
            <pc:sldMk cId="302025816" sldId="281"/>
            <ac:cxnSpMk id="13" creationId="{81D42A03-1325-453A-946D-633AA4EF72E1}"/>
          </ac:cxnSpMkLst>
        </pc:cxnChg>
        <pc:cxnChg chg="mod">
          <ac:chgData name="Quintín Molina" userId="d77ce911-d3cc-4d2d-8ddf-6c9cff50dc6d" providerId="ADAL" clId="{BCC391F3-75C9-4405-8A31-598F096B8C85}" dt="2021-08-19T00:15:13.843" v="11662" actId="1076"/>
          <ac:cxnSpMkLst>
            <pc:docMk/>
            <pc:sldMk cId="302025816" sldId="281"/>
            <ac:cxnSpMk id="18" creationId="{66804EAF-4557-4695-8F2C-ACAFA9A7D283}"/>
          </ac:cxnSpMkLst>
        </pc:cxnChg>
        <pc:cxnChg chg="mod">
          <ac:chgData name="Quintín Molina" userId="d77ce911-d3cc-4d2d-8ddf-6c9cff50dc6d" providerId="ADAL" clId="{BCC391F3-75C9-4405-8A31-598F096B8C85}" dt="2021-08-18T23:44:18.562" v="10775" actId="1037"/>
          <ac:cxnSpMkLst>
            <pc:docMk/>
            <pc:sldMk cId="302025816" sldId="281"/>
            <ac:cxnSpMk id="19" creationId="{E4451417-2ABD-4D76-A98D-A3BD38502363}"/>
          </ac:cxnSpMkLst>
        </pc:cxnChg>
        <pc:cxnChg chg="mod">
          <ac:chgData name="Quintín Molina" userId="d77ce911-d3cc-4d2d-8ddf-6c9cff50dc6d" providerId="ADAL" clId="{BCC391F3-75C9-4405-8A31-598F096B8C85}" dt="2021-08-18T23:42:02.141" v="10217" actId="1035"/>
          <ac:cxnSpMkLst>
            <pc:docMk/>
            <pc:sldMk cId="302025816" sldId="281"/>
            <ac:cxnSpMk id="20" creationId="{793046A3-D721-4BC1-83BA-C00137B3DF06}"/>
          </ac:cxnSpMkLst>
        </pc:cxnChg>
        <pc:cxnChg chg="mod">
          <ac:chgData name="Quintín Molina" userId="d77ce911-d3cc-4d2d-8ddf-6c9cff50dc6d" providerId="ADAL" clId="{BCC391F3-75C9-4405-8A31-598F096B8C85}" dt="2021-08-18T23:44:06.540" v="10760" actId="1036"/>
          <ac:cxnSpMkLst>
            <pc:docMk/>
            <pc:sldMk cId="302025816" sldId="281"/>
            <ac:cxnSpMk id="21" creationId="{8F6B8D24-5563-44EB-AD30-043A75DCADC0}"/>
          </ac:cxnSpMkLst>
        </pc:cxnChg>
        <pc:cxnChg chg="add mod">
          <ac:chgData name="Quintín Molina" userId="d77ce911-d3cc-4d2d-8ddf-6c9cff50dc6d" providerId="ADAL" clId="{BCC391F3-75C9-4405-8A31-598F096B8C85}" dt="2021-08-18T23:46:42.326" v="10996"/>
          <ac:cxnSpMkLst>
            <pc:docMk/>
            <pc:sldMk cId="302025816" sldId="281"/>
            <ac:cxnSpMk id="30" creationId="{6E0DA074-1AB2-435D-956C-E2AC1B2941E4}"/>
          </ac:cxnSpMkLst>
        </pc:cxnChg>
        <pc:cxnChg chg="mod">
          <ac:chgData name="Quintín Molina" userId="d77ce911-d3cc-4d2d-8ddf-6c9cff50dc6d" providerId="ADAL" clId="{BCC391F3-75C9-4405-8A31-598F096B8C85}" dt="2021-08-18T23:42:29.179" v="10319" actId="1038"/>
          <ac:cxnSpMkLst>
            <pc:docMk/>
            <pc:sldMk cId="302025816" sldId="281"/>
            <ac:cxnSpMk id="32" creationId="{1F297305-97F3-4674-BA54-34D7A32EE2E6}"/>
          </ac:cxnSpMkLst>
        </pc:cxnChg>
        <pc:cxnChg chg="mod">
          <ac:chgData name="Quintín Molina" userId="d77ce911-d3cc-4d2d-8ddf-6c9cff50dc6d" providerId="ADAL" clId="{BCC391F3-75C9-4405-8A31-598F096B8C85}" dt="2021-08-18T23:42:23.149" v="10303" actId="1038"/>
          <ac:cxnSpMkLst>
            <pc:docMk/>
            <pc:sldMk cId="302025816" sldId="281"/>
            <ac:cxnSpMk id="34" creationId="{CD5E631F-9D6E-445E-9B94-B677E221B699}"/>
          </ac:cxnSpMkLst>
        </pc:cxnChg>
        <pc:cxnChg chg="mod">
          <ac:chgData name="Quintín Molina" userId="d77ce911-d3cc-4d2d-8ddf-6c9cff50dc6d" providerId="ADAL" clId="{BCC391F3-75C9-4405-8A31-598F096B8C85}" dt="2021-08-18T23:44:24.503" v="10785" actId="1037"/>
          <ac:cxnSpMkLst>
            <pc:docMk/>
            <pc:sldMk cId="302025816" sldId="281"/>
            <ac:cxnSpMk id="36" creationId="{493A803E-0D52-4715-B903-DD82CEB5978E}"/>
          </ac:cxnSpMkLst>
        </pc:cxnChg>
      </pc:sldChg>
      <pc:sldChg chg="modSp add mod setBg modAnim">
        <pc:chgData name="Quintín Molina" userId="d77ce911-d3cc-4d2d-8ddf-6c9cff50dc6d" providerId="ADAL" clId="{BCC391F3-75C9-4405-8A31-598F096B8C85}" dt="2021-08-19T00:12:52.523" v="11645"/>
        <pc:sldMkLst>
          <pc:docMk/>
          <pc:sldMk cId="2157766857" sldId="298"/>
        </pc:sldMkLst>
        <pc:spChg chg="mod">
          <ac:chgData name="Quintín Molina" userId="d77ce911-d3cc-4d2d-8ddf-6c9cff50dc6d" providerId="ADAL" clId="{BCC391F3-75C9-4405-8A31-598F096B8C85}" dt="2021-08-18T23:33:48.815" v="9697" actId="207"/>
          <ac:spMkLst>
            <pc:docMk/>
            <pc:sldMk cId="2157766857" sldId="298"/>
            <ac:spMk id="197634" creationId="{00000000-0000-0000-0000-000000000000}"/>
          </ac:spMkLst>
        </pc:spChg>
        <pc:spChg chg="mod">
          <ac:chgData name="Quintín Molina" userId="d77ce911-d3cc-4d2d-8ddf-6c9cff50dc6d" providerId="ADAL" clId="{BCC391F3-75C9-4405-8A31-598F096B8C85}" dt="2021-08-18T23:33:54.678" v="9698" actId="207"/>
          <ac:spMkLst>
            <pc:docMk/>
            <pc:sldMk cId="2157766857" sldId="298"/>
            <ac:spMk id="197635" creationId="{00000000-0000-0000-0000-000000000000}"/>
          </ac:spMkLst>
        </pc:spChg>
      </pc:sldChg>
      <pc:sldChg chg="modSp add mod modAnim">
        <pc:chgData name="Quintín Molina" userId="d77ce911-d3cc-4d2d-8ddf-6c9cff50dc6d" providerId="ADAL" clId="{BCC391F3-75C9-4405-8A31-598F096B8C85}" dt="2021-08-18T23:48:18.101" v="11014" actId="403"/>
        <pc:sldMkLst>
          <pc:docMk/>
          <pc:sldMk cId="2065050906" sldId="321"/>
        </pc:sldMkLst>
        <pc:spChg chg="mod">
          <ac:chgData name="Quintín Molina" userId="d77ce911-d3cc-4d2d-8ddf-6c9cff50dc6d" providerId="ADAL" clId="{BCC391F3-75C9-4405-8A31-598F096B8C85}" dt="2021-08-18T23:48:18.101" v="11014" actId="403"/>
          <ac:spMkLst>
            <pc:docMk/>
            <pc:sldMk cId="2065050906" sldId="321"/>
            <ac:spMk id="3" creationId="{70A5CBD1-CD91-488D-8DF6-A45387EFD284}"/>
          </ac:spMkLst>
        </pc:spChg>
      </pc:sldChg>
      <pc:sldChg chg="addSp delSp modSp add mod modAnim">
        <pc:chgData name="Quintín Molina" userId="d77ce911-d3cc-4d2d-8ddf-6c9cff50dc6d" providerId="ADAL" clId="{BCC391F3-75C9-4405-8A31-598F096B8C85}" dt="2021-08-19T12:06:25.854" v="11707" actId="2085"/>
        <pc:sldMkLst>
          <pc:docMk/>
          <pc:sldMk cId="3087229165" sldId="323"/>
        </pc:sldMkLst>
        <pc:spChg chg="mod">
          <ac:chgData name="Quintín Molina" userId="d77ce911-d3cc-4d2d-8ddf-6c9cff50dc6d" providerId="ADAL" clId="{BCC391F3-75C9-4405-8A31-598F096B8C85}" dt="2021-08-19T12:06:25.854" v="11707" actId="2085"/>
          <ac:spMkLst>
            <pc:docMk/>
            <pc:sldMk cId="3087229165" sldId="323"/>
            <ac:spMk id="3" creationId="{01D6BE22-F454-4419-97A6-FFE26D2FA793}"/>
          </ac:spMkLst>
        </pc:spChg>
        <pc:spChg chg="mod">
          <ac:chgData name="Quintín Molina" userId="d77ce911-d3cc-4d2d-8ddf-6c9cff50dc6d" providerId="ADAL" clId="{BCC391F3-75C9-4405-8A31-598F096B8C85}" dt="2021-08-19T00:00:30.630" v="11481" actId="207"/>
          <ac:spMkLst>
            <pc:docMk/>
            <pc:sldMk cId="3087229165" sldId="323"/>
            <ac:spMk id="4" creationId="{28742348-A8DE-43FE-937F-E40D85660668}"/>
          </ac:spMkLst>
        </pc:spChg>
        <pc:spChg chg="mod">
          <ac:chgData name="Quintín Molina" userId="d77ce911-d3cc-4d2d-8ddf-6c9cff50dc6d" providerId="ADAL" clId="{BCC391F3-75C9-4405-8A31-598F096B8C85}" dt="2021-08-19T00:01:54.669" v="11513" actId="2085"/>
          <ac:spMkLst>
            <pc:docMk/>
            <pc:sldMk cId="3087229165" sldId="323"/>
            <ac:spMk id="6" creationId="{171FB36E-AA69-4CA3-A88C-480F251B50AC}"/>
          </ac:spMkLst>
        </pc:spChg>
        <pc:spChg chg="mod">
          <ac:chgData name="Quintín Molina" userId="d77ce911-d3cc-4d2d-8ddf-6c9cff50dc6d" providerId="ADAL" clId="{BCC391F3-75C9-4405-8A31-598F096B8C85}" dt="2021-08-18T23:59:27.396" v="11474" actId="14100"/>
          <ac:spMkLst>
            <pc:docMk/>
            <pc:sldMk cId="3087229165" sldId="323"/>
            <ac:spMk id="7" creationId="{88018247-3D36-4775-B34E-A1B377FE60EB}"/>
          </ac:spMkLst>
        </pc:spChg>
        <pc:spChg chg="del mod">
          <ac:chgData name="Quintín Molina" userId="d77ce911-d3cc-4d2d-8ddf-6c9cff50dc6d" providerId="ADAL" clId="{BCC391F3-75C9-4405-8A31-598F096B8C85}" dt="2021-08-18T23:55:32.688" v="11087" actId="478"/>
          <ac:spMkLst>
            <pc:docMk/>
            <pc:sldMk cId="3087229165" sldId="323"/>
            <ac:spMk id="8" creationId="{AD4532BB-CD5F-4078-839F-64C4F1637D69}"/>
          </ac:spMkLst>
        </pc:spChg>
        <pc:spChg chg="mod">
          <ac:chgData name="Quintín Molina" userId="d77ce911-d3cc-4d2d-8ddf-6c9cff50dc6d" providerId="ADAL" clId="{BCC391F3-75C9-4405-8A31-598F096B8C85}" dt="2021-08-19T00:00:41.134" v="11482" actId="208"/>
          <ac:spMkLst>
            <pc:docMk/>
            <pc:sldMk cId="3087229165" sldId="323"/>
            <ac:spMk id="9" creationId="{F7CA0670-2EB0-469A-BABB-E9151BD96B71}"/>
          </ac:spMkLst>
        </pc:spChg>
        <pc:spChg chg="del mod">
          <ac:chgData name="Quintín Molina" userId="d77ce911-d3cc-4d2d-8ddf-6c9cff50dc6d" providerId="ADAL" clId="{BCC391F3-75C9-4405-8A31-598F096B8C85}" dt="2021-08-18T23:55:30.432" v="11086" actId="478"/>
          <ac:spMkLst>
            <pc:docMk/>
            <pc:sldMk cId="3087229165" sldId="323"/>
            <ac:spMk id="10" creationId="{606C14AE-DB09-4AAA-A0AD-05A02FDA51A8}"/>
          </ac:spMkLst>
        </pc:spChg>
        <pc:spChg chg="add mod">
          <ac:chgData name="Quintín Molina" userId="d77ce911-d3cc-4d2d-8ddf-6c9cff50dc6d" providerId="ADAL" clId="{BCC391F3-75C9-4405-8A31-598F096B8C85}" dt="2021-08-19T00:01:00.275" v="11505" actId="1036"/>
          <ac:spMkLst>
            <pc:docMk/>
            <pc:sldMk cId="3087229165" sldId="323"/>
            <ac:spMk id="11" creationId="{2CE0B7DF-AA22-4864-BDC9-933F0D0DAE72}"/>
          </ac:spMkLst>
        </pc:spChg>
        <pc:spChg chg="add mod">
          <ac:chgData name="Quintín Molina" userId="d77ce911-d3cc-4d2d-8ddf-6c9cff50dc6d" providerId="ADAL" clId="{BCC391F3-75C9-4405-8A31-598F096B8C85}" dt="2021-08-19T00:02:04.970" v="11514" actId="1076"/>
          <ac:spMkLst>
            <pc:docMk/>
            <pc:sldMk cId="3087229165" sldId="323"/>
            <ac:spMk id="12" creationId="{0722EF93-D470-48AC-AFA1-60F4D6CF1ACC}"/>
          </ac:spMkLst>
        </pc:spChg>
      </pc:sldChg>
      <pc:sldChg chg="modSp add mod modAnim">
        <pc:chgData name="Quintín Molina" userId="d77ce911-d3cc-4d2d-8ddf-6c9cff50dc6d" providerId="ADAL" clId="{BCC391F3-75C9-4405-8A31-598F096B8C85}" dt="2021-08-19T12:14:05.493" v="11711"/>
        <pc:sldMkLst>
          <pc:docMk/>
          <pc:sldMk cId="3705384419" sldId="324"/>
        </pc:sldMkLst>
        <pc:spChg chg="mod">
          <ac:chgData name="Quintín Molina" userId="d77ce911-d3cc-4d2d-8ddf-6c9cff50dc6d" providerId="ADAL" clId="{BCC391F3-75C9-4405-8A31-598F096B8C85}" dt="2021-08-19T00:09:07.407" v="11634" actId="207"/>
          <ac:spMkLst>
            <pc:docMk/>
            <pc:sldMk cId="3705384419" sldId="324"/>
            <ac:spMk id="3" creationId="{10F6F87E-7E64-4AE0-BB75-6408E93A4E65}"/>
          </ac:spMkLst>
        </pc:spChg>
      </pc:sldChg>
      <pc:sldChg chg="modSp add">
        <pc:chgData name="Quintín Molina" userId="d77ce911-d3cc-4d2d-8ddf-6c9cff50dc6d" providerId="ADAL" clId="{BCC391F3-75C9-4405-8A31-598F096B8C85}" dt="2021-08-19T00:09:15.429" v="11635" actId="207"/>
        <pc:sldMkLst>
          <pc:docMk/>
          <pc:sldMk cId="666258302" sldId="326"/>
        </pc:sldMkLst>
        <pc:spChg chg="mod">
          <ac:chgData name="Quintín Molina" userId="d77ce911-d3cc-4d2d-8ddf-6c9cff50dc6d" providerId="ADAL" clId="{BCC391F3-75C9-4405-8A31-598F096B8C85}" dt="2021-08-19T00:09:15.429" v="11635" actId="207"/>
          <ac:spMkLst>
            <pc:docMk/>
            <pc:sldMk cId="666258302" sldId="326"/>
            <ac:spMk id="2" creationId="{32818E94-BD41-4B25-AED9-ECD296442D5E}"/>
          </ac:spMkLst>
        </pc:spChg>
      </pc:sldChg>
      <pc:sldChg chg="modSp add mod modAnim">
        <pc:chgData name="Quintín Molina" userId="d77ce911-d3cc-4d2d-8ddf-6c9cff50dc6d" providerId="ADAL" clId="{BCC391F3-75C9-4405-8A31-598F096B8C85}" dt="2021-08-19T00:13:22.791" v="11650"/>
        <pc:sldMkLst>
          <pc:docMk/>
          <pc:sldMk cId="3125752273" sldId="328"/>
        </pc:sldMkLst>
        <pc:spChg chg="mod">
          <ac:chgData name="Quintín Molina" userId="d77ce911-d3cc-4d2d-8ddf-6c9cff50dc6d" providerId="ADAL" clId="{BCC391F3-75C9-4405-8A31-598F096B8C85}" dt="2021-08-18T23:36:03.892" v="9732" actId="207"/>
          <ac:spMkLst>
            <pc:docMk/>
            <pc:sldMk cId="3125752273" sldId="328"/>
            <ac:spMk id="197634" creationId="{00000000-0000-0000-0000-000000000000}"/>
          </ac:spMkLst>
        </pc:spChg>
        <pc:spChg chg="mod">
          <ac:chgData name="Quintín Molina" userId="d77ce911-d3cc-4d2d-8ddf-6c9cff50dc6d" providerId="ADAL" clId="{BCC391F3-75C9-4405-8A31-598F096B8C85}" dt="2021-08-18T23:36:08.546" v="9733" actId="207"/>
          <ac:spMkLst>
            <pc:docMk/>
            <pc:sldMk cId="3125752273" sldId="328"/>
            <ac:spMk id="197635" creationId="{00000000-0000-0000-0000-000000000000}"/>
          </ac:spMkLst>
        </pc:spChg>
      </pc:sldChg>
      <pc:sldChg chg="modSp add modAnim">
        <pc:chgData name="Quintín Molina" userId="d77ce911-d3cc-4d2d-8ddf-6c9cff50dc6d" providerId="ADAL" clId="{BCC391F3-75C9-4405-8A31-598F096B8C85}" dt="2021-08-18T23:36:35.403" v="9738" actId="20577"/>
        <pc:sldMkLst>
          <pc:docMk/>
          <pc:sldMk cId="3000513207" sldId="329"/>
        </pc:sldMkLst>
        <pc:spChg chg="mod">
          <ac:chgData name="Quintín Molina" userId="d77ce911-d3cc-4d2d-8ddf-6c9cff50dc6d" providerId="ADAL" clId="{BCC391F3-75C9-4405-8A31-598F096B8C85}" dt="2021-08-18T23:36:35.403" v="9738" actId="20577"/>
          <ac:spMkLst>
            <pc:docMk/>
            <pc:sldMk cId="3000513207" sldId="329"/>
            <ac:spMk id="6" creationId="{B9018DAB-58CF-40F7-8571-01A99A8F5504}"/>
          </ac:spMkLst>
        </pc:spChg>
      </pc:sldChg>
      <pc:sldChg chg="modSp add">
        <pc:chgData name="Quintín Molina" userId="d77ce911-d3cc-4d2d-8ddf-6c9cff50dc6d" providerId="ADAL" clId="{BCC391F3-75C9-4405-8A31-598F096B8C85}" dt="2021-08-18T23:37:14.415" v="9743" actId="207"/>
        <pc:sldMkLst>
          <pc:docMk/>
          <pc:sldMk cId="2555360067" sldId="330"/>
        </pc:sldMkLst>
        <pc:spChg chg="mod">
          <ac:chgData name="Quintín Molina" userId="d77ce911-d3cc-4d2d-8ddf-6c9cff50dc6d" providerId="ADAL" clId="{BCC391F3-75C9-4405-8A31-598F096B8C85}" dt="2021-08-18T23:36:44.773" v="9739" actId="207"/>
          <ac:spMkLst>
            <pc:docMk/>
            <pc:sldMk cId="2555360067" sldId="330"/>
            <ac:spMk id="4" creationId="{0946949F-3DC8-4CAB-B48A-29CCB9F8A6C9}"/>
          </ac:spMkLst>
        </pc:spChg>
        <pc:spChg chg="mod">
          <ac:chgData name="Quintín Molina" userId="d77ce911-d3cc-4d2d-8ddf-6c9cff50dc6d" providerId="ADAL" clId="{BCC391F3-75C9-4405-8A31-598F096B8C85}" dt="2021-08-18T23:37:14.415" v="9743" actId="207"/>
          <ac:spMkLst>
            <pc:docMk/>
            <pc:sldMk cId="2555360067" sldId="330"/>
            <ac:spMk id="5" creationId="{9DB696A8-1CB2-4263-A0FE-30E273FEDF08}"/>
          </ac:spMkLst>
        </pc:spChg>
      </pc:sldChg>
      <pc:sldChg chg="modSp add mod modAnim">
        <pc:chgData name="Quintín Molina" userId="d77ce911-d3cc-4d2d-8ddf-6c9cff50dc6d" providerId="ADAL" clId="{BCC391F3-75C9-4405-8A31-598F096B8C85}" dt="2021-08-18T23:38:36.759" v="9787" actId="1035"/>
        <pc:sldMkLst>
          <pc:docMk/>
          <pc:sldMk cId="4232354685" sldId="331"/>
        </pc:sldMkLst>
        <pc:spChg chg="mod">
          <ac:chgData name="Quintín Molina" userId="d77ce911-d3cc-4d2d-8ddf-6c9cff50dc6d" providerId="ADAL" clId="{BCC391F3-75C9-4405-8A31-598F096B8C85}" dt="2021-08-18T23:38:36.759" v="9787" actId="1035"/>
          <ac:spMkLst>
            <pc:docMk/>
            <pc:sldMk cId="4232354685" sldId="331"/>
            <ac:spMk id="3" creationId="{F85FE277-B110-4F95-A847-AE4FA452C3F2}"/>
          </ac:spMkLst>
        </pc:spChg>
      </pc:sldChg>
      <pc:sldChg chg="add">
        <pc:chgData name="Quintín Molina" userId="d77ce911-d3cc-4d2d-8ddf-6c9cff50dc6d" providerId="ADAL" clId="{BCC391F3-75C9-4405-8A31-598F096B8C85}" dt="2021-08-19T12:07:21.369" v="11709"/>
        <pc:sldMkLst>
          <pc:docMk/>
          <pc:sldMk cId="218912397" sldId="332"/>
        </pc:sldMkLst>
      </pc:sldChg>
      <pc:sldChg chg="modSp add del mod modAnim">
        <pc:chgData name="Quintín Molina" userId="d77ce911-d3cc-4d2d-8ddf-6c9cff50dc6d" providerId="ADAL" clId="{BCC391F3-75C9-4405-8A31-598F096B8C85}" dt="2021-08-19T12:07:06.338" v="11708" actId="2696"/>
        <pc:sldMkLst>
          <pc:docMk/>
          <pc:sldMk cId="3958163244" sldId="332"/>
        </pc:sldMkLst>
        <pc:spChg chg="mod">
          <ac:chgData name="Quintín Molina" userId="d77ce911-d3cc-4d2d-8ddf-6c9cff50dc6d" providerId="ADAL" clId="{BCC391F3-75C9-4405-8A31-598F096B8C85}" dt="2021-08-18T23:48:55.947" v="11018" actId="207"/>
          <ac:spMkLst>
            <pc:docMk/>
            <pc:sldMk cId="3958163244" sldId="332"/>
            <ac:spMk id="2" creationId="{5BB6666F-61F6-45AD-9EBB-1B153DD75A68}"/>
          </ac:spMkLst>
        </pc:spChg>
        <pc:spChg chg="mod">
          <ac:chgData name="Quintín Molina" userId="d77ce911-d3cc-4d2d-8ddf-6c9cff50dc6d" providerId="ADAL" clId="{BCC391F3-75C9-4405-8A31-598F096B8C85}" dt="2021-08-18T23:48:39.702" v="11015" actId="207"/>
          <ac:spMkLst>
            <pc:docMk/>
            <pc:sldMk cId="3958163244" sldId="332"/>
            <ac:spMk id="3" creationId="{7E8DB2A5-8DB6-4EA2-A64B-906105977ED0}"/>
          </ac:spMkLst>
        </pc:spChg>
        <pc:spChg chg="mod">
          <ac:chgData name="Quintín Molina" userId="d77ce911-d3cc-4d2d-8ddf-6c9cff50dc6d" providerId="ADAL" clId="{BCC391F3-75C9-4405-8A31-598F096B8C85}" dt="2021-08-18T23:49:00.268" v="11019" actId="207"/>
          <ac:spMkLst>
            <pc:docMk/>
            <pc:sldMk cId="3958163244" sldId="332"/>
            <ac:spMk id="4" creationId="{3FA608BC-4275-4AD0-B081-7F2C47DCA09F}"/>
          </ac:spMkLst>
        </pc:spChg>
      </pc:sldChg>
      <pc:sldChg chg="add">
        <pc:chgData name="Quintín Molina" userId="d77ce911-d3cc-4d2d-8ddf-6c9cff50dc6d" providerId="ADAL" clId="{BCC391F3-75C9-4405-8A31-598F096B8C85}" dt="2021-08-19T12:07:21.369" v="11709"/>
        <pc:sldMkLst>
          <pc:docMk/>
          <pc:sldMk cId="274125993" sldId="333"/>
        </pc:sldMkLst>
      </pc:sldChg>
      <pc:sldChg chg="modSp add del">
        <pc:chgData name="Quintín Molina" userId="d77ce911-d3cc-4d2d-8ddf-6c9cff50dc6d" providerId="ADAL" clId="{BCC391F3-75C9-4405-8A31-598F096B8C85}" dt="2021-08-19T12:07:06.338" v="11708" actId="2696"/>
        <pc:sldMkLst>
          <pc:docMk/>
          <pc:sldMk cId="1161833007" sldId="333"/>
        </pc:sldMkLst>
        <pc:spChg chg="mod">
          <ac:chgData name="Quintín Molina" userId="d77ce911-d3cc-4d2d-8ddf-6c9cff50dc6d" providerId="ADAL" clId="{BCC391F3-75C9-4405-8A31-598F096B8C85}" dt="2021-08-18T23:50:11.794" v="11029" actId="207"/>
          <ac:spMkLst>
            <pc:docMk/>
            <pc:sldMk cId="1161833007" sldId="333"/>
            <ac:spMk id="3" creationId="{134977F6-C46B-4707-9168-ECA85208DC0E}"/>
          </ac:spMkLst>
        </pc:spChg>
        <pc:spChg chg="mod">
          <ac:chgData name="Quintín Molina" userId="d77ce911-d3cc-4d2d-8ddf-6c9cff50dc6d" providerId="ADAL" clId="{BCC391F3-75C9-4405-8A31-598F096B8C85}" dt="2021-08-18T23:50:06.283" v="11028" actId="207"/>
          <ac:spMkLst>
            <pc:docMk/>
            <pc:sldMk cId="1161833007" sldId="333"/>
            <ac:spMk id="4" creationId="{9A0F38CD-4A71-4C4F-B4C3-43E4CCDDFC19}"/>
          </ac:spMkLst>
        </pc:spChg>
        <pc:spChg chg="mod">
          <ac:chgData name="Quintín Molina" userId="d77ce911-d3cc-4d2d-8ddf-6c9cff50dc6d" providerId="ADAL" clId="{BCC391F3-75C9-4405-8A31-598F096B8C85}" dt="2021-08-18T23:49:55.069" v="11026" actId="207"/>
          <ac:spMkLst>
            <pc:docMk/>
            <pc:sldMk cId="1161833007" sldId="333"/>
            <ac:spMk id="5" creationId="{E405DE11-4F96-42F2-8E89-922C82314B13}"/>
          </ac:spMkLst>
        </pc:spChg>
      </pc:sldChg>
      <pc:sldChg chg="add">
        <pc:chgData name="Quintín Molina" userId="d77ce911-d3cc-4d2d-8ddf-6c9cff50dc6d" providerId="ADAL" clId="{BCC391F3-75C9-4405-8A31-598F096B8C85}" dt="2021-08-19T12:07:21.369" v="11709"/>
        <pc:sldMkLst>
          <pc:docMk/>
          <pc:sldMk cId="2172195551" sldId="334"/>
        </pc:sldMkLst>
      </pc:sldChg>
      <pc:sldChg chg="modSp add del">
        <pc:chgData name="Quintín Molina" userId="d77ce911-d3cc-4d2d-8ddf-6c9cff50dc6d" providerId="ADAL" clId="{BCC391F3-75C9-4405-8A31-598F096B8C85}" dt="2021-08-19T12:07:06.338" v="11708" actId="2696"/>
        <pc:sldMkLst>
          <pc:docMk/>
          <pc:sldMk cId="3778509313" sldId="334"/>
        </pc:sldMkLst>
        <pc:spChg chg="mod">
          <ac:chgData name="Quintín Molina" userId="d77ce911-d3cc-4d2d-8ddf-6c9cff50dc6d" providerId="ADAL" clId="{BCC391F3-75C9-4405-8A31-598F096B8C85}" dt="2021-08-18T23:50:29.755" v="11030" actId="207"/>
          <ac:spMkLst>
            <pc:docMk/>
            <pc:sldMk cId="3778509313" sldId="334"/>
            <ac:spMk id="3" creationId="{C44B4FB4-8875-4C36-B749-5408EF40D3CE}"/>
          </ac:spMkLst>
        </pc:spChg>
      </pc:sldChg>
      <pc:sldChg chg="add">
        <pc:chgData name="Quintín Molina" userId="d77ce911-d3cc-4d2d-8ddf-6c9cff50dc6d" providerId="ADAL" clId="{BCC391F3-75C9-4405-8A31-598F096B8C85}" dt="2021-08-19T12:07:21.369" v="11709"/>
        <pc:sldMkLst>
          <pc:docMk/>
          <pc:sldMk cId="1209807958" sldId="335"/>
        </pc:sldMkLst>
      </pc:sldChg>
      <pc:sldChg chg="modSp add del mod modAnim">
        <pc:chgData name="Quintín Molina" userId="d77ce911-d3cc-4d2d-8ddf-6c9cff50dc6d" providerId="ADAL" clId="{BCC391F3-75C9-4405-8A31-598F096B8C85}" dt="2021-08-19T12:07:06.338" v="11708" actId="2696"/>
        <pc:sldMkLst>
          <pc:docMk/>
          <pc:sldMk cId="1544114769" sldId="335"/>
        </pc:sldMkLst>
        <pc:spChg chg="mod">
          <ac:chgData name="Quintín Molina" userId="d77ce911-d3cc-4d2d-8ddf-6c9cff50dc6d" providerId="ADAL" clId="{BCC391F3-75C9-4405-8A31-598F096B8C85}" dt="2021-08-19T00:19:18.818" v="11684" actId="1076"/>
          <ac:spMkLst>
            <pc:docMk/>
            <pc:sldMk cId="1544114769" sldId="335"/>
            <ac:spMk id="2" creationId="{74EA3161-CFE7-45A9-9AC4-971A71135152}"/>
          </ac:spMkLst>
        </pc:spChg>
        <pc:spChg chg="mod">
          <ac:chgData name="Quintín Molina" userId="d77ce911-d3cc-4d2d-8ddf-6c9cff50dc6d" providerId="ADAL" clId="{BCC391F3-75C9-4405-8A31-598F096B8C85}" dt="2021-08-18T23:50:50.912" v="11032" actId="1076"/>
          <ac:spMkLst>
            <pc:docMk/>
            <pc:sldMk cId="1544114769" sldId="335"/>
            <ac:spMk id="7" creationId="{645BC179-B82C-4220-9415-B014475BD389}"/>
          </ac:spMkLst>
        </pc:spChg>
        <pc:spChg chg="mod">
          <ac:chgData name="Quintín Molina" userId="d77ce911-d3cc-4d2d-8ddf-6c9cff50dc6d" providerId="ADAL" clId="{BCC391F3-75C9-4405-8A31-598F096B8C85}" dt="2021-08-18T23:51:56.530" v="11040" actId="14100"/>
          <ac:spMkLst>
            <pc:docMk/>
            <pc:sldMk cId="1544114769" sldId="335"/>
            <ac:spMk id="13" creationId="{B01A5F6A-3BB3-4666-81E1-3101FEAF8A62}"/>
          </ac:spMkLst>
        </pc:spChg>
        <pc:spChg chg="mod">
          <ac:chgData name="Quintín Molina" userId="d77ce911-d3cc-4d2d-8ddf-6c9cff50dc6d" providerId="ADAL" clId="{BCC391F3-75C9-4405-8A31-598F096B8C85}" dt="2021-08-18T23:52:15.621" v="11044" actId="14100"/>
          <ac:spMkLst>
            <pc:docMk/>
            <pc:sldMk cId="1544114769" sldId="335"/>
            <ac:spMk id="14" creationId="{823F3C74-38CE-4297-8DC4-6E93926BBB3D}"/>
          </ac:spMkLst>
        </pc:spChg>
        <pc:spChg chg="mod">
          <ac:chgData name="Quintín Molina" userId="d77ce911-d3cc-4d2d-8ddf-6c9cff50dc6d" providerId="ADAL" clId="{BCC391F3-75C9-4405-8A31-598F096B8C85}" dt="2021-08-18T23:52:03.906" v="11042" actId="14100"/>
          <ac:spMkLst>
            <pc:docMk/>
            <pc:sldMk cId="1544114769" sldId="335"/>
            <ac:spMk id="15" creationId="{CD369988-94B3-45F9-8E1F-AD8CC19B34F0}"/>
          </ac:spMkLst>
        </pc:spChg>
        <pc:spChg chg="mod">
          <ac:chgData name="Quintín Molina" userId="d77ce911-d3cc-4d2d-8ddf-6c9cff50dc6d" providerId="ADAL" clId="{BCC391F3-75C9-4405-8A31-598F096B8C85}" dt="2021-08-18T23:52:25.886" v="11052" actId="1035"/>
          <ac:spMkLst>
            <pc:docMk/>
            <pc:sldMk cId="1544114769" sldId="335"/>
            <ac:spMk id="16" creationId="{BB2C2E3A-E359-4D6F-8407-53EEDD2CB905}"/>
          </ac:spMkLst>
        </pc:spChg>
        <pc:cxnChg chg="mod">
          <ac:chgData name="Quintín Molina" userId="d77ce911-d3cc-4d2d-8ddf-6c9cff50dc6d" providerId="ADAL" clId="{BCC391F3-75C9-4405-8A31-598F096B8C85}" dt="2021-08-18T23:51:11.038" v="11035" actId="208"/>
          <ac:cxnSpMkLst>
            <pc:docMk/>
            <pc:sldMk cId="1544114769" sldId="335"/>
            <ac:cxnSpMk id="6" creationId="{84A0248A-4494-42C5-ACDD-7F4CBA2CFB95}"/>
          </ac:cxnSpMkLst>
        </pc:cxnChg>
        <pc:cxnChg chg="mod">
          <ac:chgData name="Quintín Molina" userId="d77ce911-d3cc-4d2d-8ddf-6c9cff50dc6d" providerId="ADAL" clId="{BCC391F3-75C9-4405-8A31-598F096B8C85}" dt="2021-08-18T23:51:00.734" v="11033" actId="1076"/>
          <ac:cxnSpMkLst>
            <pc:docMk/>
            <pc:sldMk cId="1544114769" sldId="335"/>
            <ac:cxnSpMk id="10" creationId="{4EE3355F-3B05-4DB3-9455-F08BC30EF41C}"/>
          </ac:cxnSpMkLst>
        </pc:cxnChg>
        <pc:cxnChg chg="mod">
          <ac:chgData name="Quintín Molina" userId="d77ce911-d3cc-4d2d-8ddf-6c9cff50dc6d" providerId="ADAL" clId="{BCC391F3-75C9-4405-8A31-598F096B8C85}" dt="2021-08-18T23:51:24.545" v="11036" actId="208"/>
          <ac:cxnSpMkLst>
            <pc:docMk/>
            <pc:sldMk cId="1544114769" sldId="335"/>
            <ac:cxnSpMk id="12" creationId="{F7C2DB83-C1C3-405E-B1EA-8370B40266D8}"/>
          </ac:cxnSpMkLst>
        </pc:cxnChg>
      </pc:sldChg>
      <pc:sldChg chg="modSp add modAnim">
        <pc:chgData name="Quintín Molina" userId="d77ce911-d3cc-4d2d-8ddf-6c9cff50dc6d" providerId="ADAL" clId="{BCC391F3-75C9-4405-8A31-598F096B8C85}" dt="2021-08-19T00:21:57.752" v="11704"/>
        <pc:sldMkLst>
          <pc:docMk/>
          <pc:sldMk cId="3049022823" sldId="336"/>
        </pc:sldMkLst>
        <pc:spChg chg="mod">
          <ac:chgData name="Quintín Molina" userId="d77ce911-d3cc-4d2d-8ddf-6c9cff50dc6d" providerId="ADAL" clId="{BCC391F3-75C9-4405-8A31-598F096B8C85}" dt="2021-08-19T00:02:49.454" v="11517" actId="207"/>
          <ac:spMkLst>
            <pc:docMk/>
            <pc:sldMk cId="3049022823" sldId="336"/>
            <ac:spMk id="3" creationId="{01D6BE22-F454-4419-97A6-FFE26D2FA793}"/>
          </ac:spMkLst>
        </pc:spChg>
      </pc:sldChg>
      <pc:sldChg chg="modSp add modAnim">
        <pc:chgData name="Quintín Molina" userId="d77ce911-d3cc-4d2d-8ddf-6c9cff50dc6d" providerId="ADAL" clId="{BCC391F3-75C9-4405-8A31-598F096B8C85}" dt="2021-08-19T00:08:23.107" v="11630" actId="20577"/>
        <pc:sldMkLst>
          <pc:docMk/>
          <pc:sldMk cId="1006675793" sldId="337"/>
        </pc:sldMkLst>
        <pc:spChg chg="mod">
          <ac:chgData name="Quintín Molina" userId="d77ce911-d3cc-4d2d-8ddf-6c9cff50dc6d" providerId="ADAL" clId="{BCC391F3-75C9-4405-8A31-598F096B8C85}" dt="2021-08-19T00:08:23.107" v="11630" actId="20577"/>
          <ac:spMkLst>
            <pc:docMk/>
            <pc:sldMk cId="1006675793" sldId="337"/>
            <ac:spMk id="3" creationId="{01D6BE22-F454-4419-97A6-FFE26D2FA793}"/>
          </ac:spMkLst>
        </pc:spChg>
      </pc:sldChg>
      <pc:sldChg chg="modSp add modAnim">
        <pc:chgData name="Quintín Molina" userId="d77ce911-d3cc-4d2d-8ddf-6c9cff50dc6d" providerId="ADAL" clId="{BCC391F3-75C9-4405-8A31-598F096B8C85}" dt="2021-08-19T00:22:27.719" v="11706"/>
        <pc:sldMkLst>
          <pc:docMk/>
          <pc:sldMk cId="3705872020" sldId="338"/>
        </pc:sldMkLst>
        <pc:spChg chg="mod">
          <ac:chgData name="Quintín Molina" userId="d77ce911-d3cc-4d2d-8ddf-6c9cff50dc6d" providerId="ADAL" clId="{BCC391F3-75C9-4405-8A31-598F096B8C85}" dt="2021-08-19T00:08:47.029" v="11631" actId="207"/>
          <ac:spMkLst>
            <pc:docMk/>
            <pc:sldMk cId="3705872020" sldId="338"/>
            <ac:spMk id="3" creationId="{CC62C522-B21F-4DC5-91B4-51AD7070E320}"/>
          </ac:spMkLst>
        </pc:spChg>
        <pc:spChg chg="mod">
          <ac:chgData name="Quintín Molina" userId="d77ce911-d3cc-4d2d-8ddf-6c9cff50dc6d" providerId="ADAL" clId="{BCC391F3-75C9-4405-8A31-598F096B8C85}" dt="2021-08-19T00:08:53.100" v="11632" actId="207"/>
          <ac:spMkLst>
            <pc:docMk/>
            <pc:sldMk cId="3705872020" sldId="338"/>
            <ac:spMk id="24" creationId="{C9B82E24-1A00-4BDE-B78F-962C6C2D1F9A}"/>
          </ac:spMkLst>
        </pc:spChg>
      </pc:sldChg>
      <pc:sldMasterChg chg="del delSldLayout">
        <pc:chgData name="Quintín Molina" userId="d77ce911-d3cc-4d2d-8ddf-6c9cff50dc6d" providerId="ADAL" clId="{BCC391F3-75C9-4405-8A31-598F096B8C85}" dt="2021-08-11T22:55:57.422" v="26" actId="26606"/>
        <pc:sldMasterMkLst>
          <pc:docMk/>
          <pc:sldMasterMk cId="4287834002" sldId="2147483648"/>
        </pc:sldMasterMkLst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3375503354" sldId="2147483649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2492641708" sldId="2147483650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1377775488" sldId="2147483651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3629229508" sldId="2147483652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2469619290" sldId="2147483653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2237749628" sldId="2147483654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4152583816" sldId="2147483655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1008362482" sldId="2147483656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2364713226" sldId="2147483657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1355028916" sldId="2147483658"/>
          </pc:sldLayoutMkLst>
        </pc:sldLayoutChg>
        <pc:sldLayoutChg chg="del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4287834002" sldId="2147483648"/>
            <pc:sldLayoutMk cId="1615424520" sldId="2147483659"/>
          </pc:sldLayoutMkLst>
        </pc:sldLayoutChg>
      </pc:sldMasterChg>
      <pc:sldMasterChg chg="add replId addSldLayout">
        <pc:chgData name="Quintín Molina" userId="d77ce911-d3cc-4d2d-8ddf-6c9cff50dc6d" providerId="ADAL" clId="{BCC391F3-75C9-4405-8A31-598F096B8C85}" dt="2021-08-11T22:55:57.422" v="26" actId="26606"/>
        <pc:sldMasterMkLst>
          <pc:docMk/>
          <pc:sldMasterMk cId="348580307" sldId="2147483660"/>
        </pc:sldMasterMkLst>
        <pc:sldLayoutChg chg="ad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2169585353" sldId="2147483661"/>
          </pc:sldLayoutMkLst>
        </pc:sldLayoutChg>
        <pc:sldLayoutChg chg="ad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1475524115" sldId="2147483662"/>
          </pc:sldLayoutMkLst>
        </pc:sldLayoutChg>
        <pc:sldLayoutChg chg="ad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898098253" sldId="2147483663"/>
          </pc:sldLayoutMkLst>
        </pc:sldLayoutChg>
        <pc:sldLayoutChg chg="ad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1930191496" sldId="2147483664"/>
          </pc:sldLayoutMkLst>
        </pc:sldLayoutChg>
        <pc:sldLayoutChg chg="ad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1816855624" sldId="2147483665"/>
          </pc:sldLayoutMkLst>
        </pc:sldLayoutChg>
        <pc:sldLayoutChg chg="ad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4202646784" sldId="2147483666"/>
          </pc:sldLayoutMkLst>
        </pc:sldLayoutChg>
        <pc:sldLayoutChg chg="add replI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477617705" sldId="2147483667"/>
          </pc:sldLayoutMkLst>
        </pc:sldLayoutChg>
        <pc:sldLayoutChg chg="add replI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2712904505" sldId="2147483668"/>
          </pc:sldLayoutMkLst>
        </pc:sldLayoutChg>
        <pc:sldLayoutChg chg="add replI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4170507572" sldId="2147483669"/>
          </pc:sldLayoutMkLst>
        </pc:sldLayoutChg>
        <pc:sldLayoutChg chg="add replI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1098879805" sldId="2147483670"/>
          </pc:sldLayoutMkLst>
        </pc:sldLayoutChg>
        <pc:sldLayoutChg chg="add replId">
          <pc:chgData name="Quintín Molina" userId="d77ce911-d3cc-4d2d-8ddf-6c9cff50dc6d" providerId="ADAL" clId="{BCC391F3-75C9-4405-8A31-598F096B8C85}" dt="2021-08-11T22:55:57.422" v="26" actId="26606"/>
          <pc:sldLayoutMkLst>
            <pc:docMk/>
            <pc:sldMasterMk cId="348580307" sldId="2147483660"/>
            <pc:sldLayoutMk cId="3869005426" sldId="2147483671"/>
          </pc:sldLayoutMkLst>
        </pc:sldLayoutChg>
      </pc:sldMasterChg>
      <pc:sldMasterChg chg="setBg modSldLayout">
        <pc:chgData name="Quintín Molina" userId="d77ce911-d3cc-4d2d-8ddf-6c9cff50dc6d" providerId="ADAL" clId="{BCC391F3-75C9-4405-8A31-598F096B8C85}" dt="2021-08-18T23:33:26.572" v="9695"/>
        <pc:sldMasterMkLst>
          <pc:docMk/>
          <pc:sldMasterMk cId="1848148576" sldId="2147483708"/>
        </pc:sldMasterMkLst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1510091670" sldId="2147483709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1784030577" sldId="2147483710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1806017678" sldId="2147483711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2213975248" sldId="2147483712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2727988540" sldId="2147483713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3270281059" sldId="2147483714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2942079058" sldId="2147483715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267854473" sldId="2147483716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3136362388" sldId="2147483717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1830568141" sldId="2147483718"/>
          </pc:sldLayoutMkLst>
        </pc:sldLayoutChg>
        <pc:sldLayoutChg chg="setBg">
          <pc:chgData name="Quintín Molina" userId="d77ce911-d3cc-4d2d-8ddf-6c9cff50dc6d" providerId="ADAL" clId="{BCC391F3-75C9-4405-8A31-598F096B8C85}" dt="2021-08-18T23:33:26.572" v="9695"/>
          <pc:sldLayoutMkLst>
            <pc:docMk/>
            <pc:sldMasterMk cId="1848148576" sldId="2147483708"/>
            <pc:sldLayoutMk cId="3289115147" sldId="214748371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BAB13-0335-4FFB-B4D8-574D18871729}" type="datetimeFigureOut">
              <a:rPr lang="es-CL" smtClean="0"/>
              <a:t>19-08-2021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E683-696A-4C09-94C4-4572C7245C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83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z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160383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ADE-F56E-4BBD-9DD9-7F5D68F27EF8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ED8E-A72C-488A-829A-85558F254285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3328-97D5-476D-B547-5D42AA12665C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1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B53C-A22B-46F3-9ED7-A036F57F91CF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9F96-744A-4AD6-B257-7DFC7064CCE9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0816-136F-4572-9ED9-367AFE83F812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2FD-619F-448E-9C90-4891A4B8195D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B75-EBCD-42F2-A41A-1C06A50FD921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C3BF-1C31-45FC-9192-7B4A04E00C7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7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D066-A9EB-4C63-9B9C-BE97895FC68E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F76E-070C-4716-8317-251BF301C184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FFFF00"/>
            </a:gs>
            <a:gs pos="97000">
              <a:schemeClr val="accent4">
                <a:lumMod val="0"/>
                <a:lumOff val="100000"/>
              </a:schemeClr>
            </a:gs>
            <a:gs pos="89000">
              <a:srgbClr val="FFFFA7"/>
            </a:gs>
            <a:gs pos="24000">
              <a:srgbClr val="FFFF9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4812-BF42-49C2-9A16-24D72C3F6A31}" type="datetime1">
              <a:rPr lang="en-US" smtClean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4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07FA028-85E9-42C5-9C34-2F732E82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L" sz="48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Mecánica de una Partícula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5E7B5-A447-4123-81CC-5103F0D3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F15EBD-624E-4B49-BB06-3E4781C88332}"/>
              </a:ext>
            </a:extLst>
          </p:cNvPr>
          <p:cNvSpPr txBox="1"/>
          <p:nvPr/>
        </p:nvSpPr>
        <p:spPr>
          <a:xfrm>
            <a:off x="36905" y="1788160"/>
            <a:ext cx="302768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44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Cinemática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284DC7-4D7E-4831-9DF8-6244505CF11E}"/>
              </a:ext>
            </a:extLst>
          </p:cNvPr>
          <p:cNvSpPr txBox="1"/>
          <p:nvPr/>
        </p:nvSpPr>
        <p:spPr>
          <a:xfrm>
            <a:off x="7547944" y="1498636"/>
            <a:ext cx="4029842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:MRU y MRUA</a:t>
            </a:r>
          </a:p>
          <a:p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1D78B8-72DD-45DB-AD13-90F252E37F79}"/>
              </a:ext>
            </a:extLst>
          </p:cNvPr>
          <p:cNvSpPr txBox="1"/>
          <p:nvPr/>
        </p:nvSpPr>
        <p:spPr>
          <a:xfrm>
            <a:off x="3240047" y="1426135"/>
            <a:ext cx="4876109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Cambria Math" panose="02040503050406030204" pitchFamily="18" charset="0"/>
              <a:buChar char="⇒"/>
            </a:pPr>
            <a:r>
              <a:rPr lang="es-CL" sz="32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Cinemática 1-D</a:t>
            </a:r>
          </a:p>
          <a:p>
            <a:pPr marL="571500" indent="-571500">
              <a:lnSpc>
                <a:spcPct val="150000"/>
              </a:lnSpc>
              <a:buFont typeface="Cambria Math" panose="02040503050406030204" pitchFamily="18" charset="0"/>
              <a:buChar char="⇒"/>
            </a:pPr>
            <a:r>
              <a:rPr lang="es-CL" sz="32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Cinemática 2-D</a:t>
            </a:r>
          </a:p>
          <a:p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E9D95FB-EF59-49BC-A133-774AD1F58A00}"/>
              </a:ext>
            </a:extLst>
          </p:cNvPr>
          <p:cNvSpPr txBox="1"/>
          <p:nvPr/>
        </p:nvSpPr>
        <p:spPr>
          <a:xfrm>
            <a:off x="7694129" y="2184400"/>
            <a:ext cx="363971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:MCU , MCUA y M PARABOLICO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74914B3-5E42-4060-8EF1-189D686FDEA7}"/>
              </a:ext>
            </a:extLst>
          </p:cNvPr>
          <p:cNvSpPr txBox="1"/>
          <p:nvPr/>
        </p:nvSpPr>
        <p:spPr>
          <a:xfrm>
            <a:off x="152400" y="4100906"/>
            <a:ext cx="302768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44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Dinámica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B15D18-6DD5-48F4-B3EF-4858C9208A71}"/>
              </a:ext>
            </a:extLst>
          </p:cNvPr>
          <p:cNvSpPr txBox="1"/>
          <p:nvPr/>
        </p:nvSpPr>
        <p:spPr>
          <a:xfrm>
            <a:off x="3247290" y="2903402"/>
            <a:ext cx="7171737" cy="372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Cambria Math" panose="02040503050406030204" pitchFamily="18" charset="0"/>
              <a:buChar char="⇒"/>
            </a:pPr>
            <a:r>
              <a:rPr lang="es-CL" sz="32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Leyes de Newton</a:t>
            </a:r>
          </a:p>
          <a:p>
            <a:pPr marL="571500" indent="-571500">
              <a:lnSpc>
                <a:spcPct val="200000"/>
              </a:lnSpc>
              <a:buFont typeface="Cambria Math" panose="02040503050406030204" pitchFamily="18" charset="0"/>
              <a:buChar char="⇒"/>
            </a:pPr>
            <a:r>
              <a:rPr lang="es-CL" sz="32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Trabajo, Energía y Momento Lineal</a:t>
            </a:r>
          </a:p>
          <a:p>
            <a:pPr marL="571500" indent="-571500">
              <a:lnSpc>
                <a:spcPct val="200000"/>
              </a:lnSpc>
              <a:buFont typeface="Cambria Math" panose="02040503050406030204" pitchFamily="18" charset="0"/>
              <a:buChar char="⇒"/>
            </a:pPr>
            <a:r>
              <a:rPr lang="es-CL" sz="32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Teoremas de Conservación</a:t>
            </a:r>
          </a:p>
          <a:p>
            <a:endParaRPr lang="es-C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BC85A04E-AB78-459A-A53C-5B658A2E10C5}"/>
              </a:ext>
            </a:extLst>
          </p:cNvPr>
          <p:cNvSpPr/>
          <p:nvPr/>
        </p:nvSpPr>
        <p:spPr>
          <a:xfrm>
            <a:off x="2979082" y="1442783"/>
            <a:ext cx="404198" cy="1742314"/>
          </a:xfrm>
          <a:prstGeom prst="leftBrace">
            <a:avLst>
              <a:gd name="adj1" fmla="val 81228"/>
              <a:gd name="adj2" fmla="val 50000"/>
            </a:avLst>
          </a:prstGeom>
          <a:ln w="31750" cmpd="dbl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FF00"/>
              </a:solidFill>
            </a:endParaRP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03BBF47F-F62D-4D09-BB2F-56343674E52B}"/>
              </a:ext>
            </a:extLst>
          </p:cNvPr>
          <p:cNvSpPr/>
          <p:nvPr/>
        </p:nvSpPr>
        <p:spPr>
          <a:xfrm>
            <a:off x="2973832" y="3208856"/>
            <a:ext cx="404198" cy="2550922"/>
          </a:xfrm>
          <a:prstGeom prst="leftBrace">
            <a:avLst>
              <a:gd name="adj1" fmla="val 81228"/>
              <a:gd name="adj2" fmla="val 50000"/>
            </a:avLst>
          </a:prstGeom>
          <a:ln w="31750" cmpd="dbl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5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8" grpId="0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D6BE22-F454-4419-97A6-FFE26D2FA793}"/>
              </a:ext>
            </a:extLst>
          </p:cNvPr>
          <p:cNvSpPr/>
          <p:nvPr/>
        </p:nvSpPr>
        <p:spPr>
          <a:xfrm>
            <a:off x="221395" y="196067"/>
            <a:ext cx="11644205" cy="6612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28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 RECTILINEO      </a:t>
            </a:r>
            <a:r>
              <a:rPr lang="es-CL" sz="2800" b="1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UNIFORMEMENTEACELERADO </a:t>
            </a:r>
            <a:endParaRPr lang="en-US" sz="28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742348-A8DE-43FE-937F-E40D85660668}"/>
              </a:ext>
            </a:extLst>
          </p:cNvPr>
          <p:cNvSpPr txBox="1"/>
          <p:nvPr/>
        </p:nvSpPr>
        <p:spPr>
          <a:xfrm>
            <a:off x="1972388" y="391794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…la trayectoria es una recta!!!</a:t>
            </a:r>
            <a:endParaRPr lang="es-CL" b="1" dirty="0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1FB36E-AA69-4CA3-A88C-480F251B50AC}"/>
              </a:ext>
            </a:extLst>
          </p:cNvPr>
          <p:cNvSpPr txBox="1"/>
          <p:nvPr/>
        </p:nvSpPr>
        <p:spPr>
          <a:xfrm>
            <a:off x="6542871" y="3795998"/>
            <a:ext cx="348518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3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…la aceleración es constante!!!</a:t>
            </a:r>
            <a:endParaRPr lang="es-CL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ocadillo nube: nube 6">
            <a:extLst>
              <a:ext uri="{FF2B5EF4-FFF2-40B4-BE49-F238E27FC236}">
                <a16:creationId xmlns:a16="http://schemas.microsoft.com/office/drawing/2014/main" id="{88018247-3D36-4775-B34E-A1B377FE60EB}"/>
              </a:ext>
            </a:extLst>
          </p:cNvPr>
          <p:cNvSpPr/>
          <p:nvPr/>
        </p:nvSpPr>
        <p:spPr>
          <a:xfrm>
            <a:off x="6023992" y="3212976"/>
            <a:ext cx="4536504" cy="2664296"/>
          </a:xfrm>
          <a:prstGeom prst="cloudCallout">
            <a:avLst>
              <a:gd name="adj1" fmla="val 662"/>
              <a:gd name="adj2" fmla="val -88282"/>
            </a:avLst>
          </a:prstGeom>
          <a:noFill/>
          <a:ln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Bocadillo nube: nube 8">
            <a:extLst>
              <a:ext uri="{FF2B5EF4-FFF2-40B4-BE49-F238E27FC236}">
                <a16:creationId xmlns:a16="http://schemas.microsoft.com/office/drawing/2014/main" id="{F7CA0670-2EB0-469A-BABB-E9151BD96B71}"/>
              </a:ext>
            </a:extLst>
          </p:cNvPr>
          <p:cNvSpPr/>
          <p:nvPr/>
        </p:nvSpPr>
        <p:spPr>
          <a:xfrm>
            <a:off x="1792368" y="3350211"/>
            <a:ext cx="3816424" cy="2664296"/>
          </a:xfrm>
          <a:prstGeom prst="cloudCallout">
            <a:avLst>
              <a:gd name="adj1" fmla="val 5025"/>
              <a:gd name="adj2" fmla="val -86704"/>
            </a:avLst>
          </a:prstGeom>
          <a:noFill/>
          <a:ln>
            <a:solidFill>
              <a:srgbClr val="99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5"/>
              </a:solidFill>
            </a:endParaRPr>
          </a:p>
        </p:txBody>
      </p:sp>
      <p:sp>
        <p:nvSpPr>
          <p:cNvPr id="11" name="Bocadillo nube: nube 10">
            <a:extLst>
              <a:ext uri="{FF2B5EF4-FFF2-40B4-BE49-F238E27FC236}">
                <a16:creationId xmlns:a16="http://schemas.microsoft.com/office/drawing/2014/main" id="{2CE0B7DF-AA22-4864-BDC9-933F0D0DAE72}"/>
              </a:ext>
            </a:extLst>
          </p:cNvPr>
          <p:cNvSpPr/>
          <p:nvPr/>
        </p:nvSpPr>
        <p:spPr>
          <a:xfrm>
            <a:off x="399970" y="-45225"/>
            <a:ext cx="5384852" cy="1422076"/>
          </a:xfrm>
          <a:prstGeom prst="cloudCallout">
            <a:avLst>
              <a:gd name="adj1" fmla="val 15142"/>
              <a:gd name="adj2" fmla="val 124551"/>
            </a:avLst>
          </a:prstGeom>
          <a:noFill/>
          <a:ln>
            <a:solidFill>
              <a:srgbClr val="99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accent5"/>
              </a:solidFill>
            </a:endParaRPr>
          </a:p>
        </p:txBody>
      </p:sp>
      <p:sp>
        <p:nvSpPr>
          <p:cNvPr id="12" name="Bocadillo nube: nube 11">
            <a:extLst>
              <a:ext uri="{FF2B5EF4-FFF2-40B4-BE49-F238E27FC236}">
                <a16:creationId xmlns:a16="http://schemas.microsoft.com/office/drawing/2014/main" id="{0722EF93-D470-48AC-AFA1-60F4D6CF1ACC}"/>
              </a:ext>
            </a:extLst>
          </p:cNvPr>
          <p:cNvSpPr/>
          <p:nvPr/>
        </p:nvSpPr>
        <p:spPr>
          <a:xfrm>
            <a:off x="5723829" y="-184368"/>
            <a:ext cx="6068201" cy="1422076"/>
          </a:xfrm>
          <a:prstGeom prst="cloudCallout">
            <a:avLst>
              <a:gd name="adj1" fmla="val -4933"/>
              <a:gd name="adj2" fmla="val 109030"/>
            </a:avLst>
          </a:prstGeom>
          <a:noFill/>
          <a:ln>
            <a:solidFill>
              <a:srgbClr val="66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6600CC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A07523-3B0B-46D5-B9EB-7376F39C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 animBg="1"/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01D6BE22-F454-4419-97A6-FFE26D2FA793}"/>
                  </a:ext>
                </a:extLst>
              </p:cNvPr>
              <p:cNvSpPr/>
              <p:nvPr/>
            </p:nvSpPr>
            <p:spPr>
              <a:xfrm>
                <a:off x="1919536" y="116633"/>
                <a:ext cx="8748464" cy="6065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2800" b="1" dirty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RECTILINEO UNIFORMEMENTE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CL" sz="2800" b="1" dirty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ACELERADO (M.R.U.A.)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b="1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d>
                        <m:dPr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d>
                        <m:dPr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d>
                        <m:dPr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sz="2800" b="1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800" b="1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s-CL" sz="2800" b="1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</m:d>
                    </m:oMath>
                  </m:oMathPara>
                </a14:m>
                <a:endParaRPr lang="en-US" sz="2800" b="1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d>
                        <m:dPr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d>
                        <m:dPr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s-CL" sz="28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sz="28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s-CL" sz="28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sz="2800" dirty="0">
                  <a:solidFill>
                    <a:srgbClr val="9900FF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28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8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L" sz="28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CL" sz="2800" dirty="0">
                  <a:solidFill>
                    <a:srgbClr val="9900FF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01D6BE22-F454-4419-97A6-FFE26D2FA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16633"/>
                <a:ext cx="8748464" cy="6065763"/>
              </a:xfrm>
              <a:prstGeom prst="rect">
                <a:avLst/>
              </a:prstGeom>
              <a:blipFill>
                <a:blip r:embed="rId2"/>
                <a:stretch>
                  <a:fillRect r="-6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F771F9A-2143-48ED-821F-605BED43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01D6BE22-F454-4419-97A6-FFE26D2FA793}"/>
                  </a:ext>
                </a:extLst>
              </p:cNvPr>
              <p:cNvSpPr/>
              <p:nvPr/>
            </p:nvSpPr>
            <p:spPr>
              <a:xfrm>
                <a:off x="1703512" y="116633"/>
                <a:ext cx="8748464" cy="5724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2800" b="1" dirty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RECTILINEO UNIFORMEMENTE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CL" sz="2800" b="1" dirty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ACELERADO (M.R.U.A.), 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800" b="1" dirty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4800" b="1" dirty="0">
                    <a:solidFill>
                      <a:schemeClr val="accent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d>
                      <m:d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sz="28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28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  <m:r>
                              <a:rPr lang="es-CL" sz="28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s-CL" sz="2800" b="1" i="1" smtClean="0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n-US" sz="2800" b="1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L" sz="2800" b="1" dirty="0">
                    <a:solidFill>
                      <a:srgbClr val="9900FF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800" b="1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p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L" sz="2800" b="1" dirty="0">
                    <a:solidFill>
                      <a:srgbClr val="9900FF"/>
                    </a:solidFill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d>
                      <m:d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d>
                      <m:d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s-CL" sz="28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28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28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8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s-CL" sz="28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</m:t>
                            </m:r>
                          </m:den>
                        </m:f>
                      </m:e>
                    </m:d>
                    <m:r>
                      <a:rPr lang="es-CL" sz="2800" b="1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s-CL" sz="2800" b="1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s-CL" sz="2800" b="1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sz="2800" b="1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s-CL" sz="2800" b="1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800" b="1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endParaRPr lang="es-CL" sz="2800" dirty="0">
                  <a:solidFill>
                    <a:srgbClr val="99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28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8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L" sz="28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CL" sz="2800" dirty="0">
                  <a:solidFill>
                    <a:srgbClr val="9900FF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01D6BE22-F454-4419-97A6-FFE26D2FA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16633"/>
                <a:ext cx="8748464" cy="5724067"/>
              </a:xfrm>
              <a:prstGeom prst="rect">
                <a:avLst/>
              </a:prstGeom>
              <a:blipFill>
                <a:blip r:embed="rId2"/>
                <a:stretch>
                  <a:fillRect r="-6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28C7C1-A1AB-48B1-9912-ED5D8C0A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C62C522-B21F-4DC5-91B4-51AD7070E320}"/>
                  </a:ext>
                </a:extLst>
              </p:cNvPr>
              <p:cNvSpPr txBox="1"/>
              <p:nvPr/>
            </p:nvSpPr>
            <p:spPr>
              <a:xfrm>
                <a:off x="1631506" y="188641"/>
                <a:ext cx="4032446" cy="359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800" i="1" dirty="0">
                  <a:solidFill>
                    <a:srgbClr val="99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sz="2800" dirty="0">
                  <a:solidFill>
                    <a:srgbClr val="99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800" dirty="0">
                  <a:solidFill>
                    <a:srgbClr val="9900FF"/>
                  </a:solidFill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C62C522-B21F-4DC5-91B4-51AD7070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6" y="188641"/>
                <a:ext cx="4032446" cy="359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AC2C632-6202-46C2-8F3A-5B1618AFC9DE}"/>
              </a:ext>
            </a:extLst>
          </p:cNvPr>
          <p:cNvCxnSpPr>
            <a:cxnSpLocks/>
          </p:cNvCxnSpPr>
          <p:nvPr/>
        </p:nvCxnSpPr>
        <p:spPr>
          <a:xfrm flipV="1">
            <a:off x="6168008" y="3888432"/>
            <a:ext cx="4320480" cy="44624"/>
          </a:xfrm>
          <a:prstGeom prst="straightConnector1">
            <a:avLst/>
          </a:prstGeom>
          <a:ln w="38100">
            <a:solidFill>
              <a:schemeClr val="accent5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E29676A-DBC0-4235-A619-67291405044A}"/>
              </a:ext>
            </a:extLst>
          </p:cNvPr>
          <p:cNvCxnSpPr>
            <a:cxnSpLocks/>
          </p:cNvCxnSpPr>
          <p:nvPr/>
        </p:nvCxnSpPr>
        <p:spPr>
          <a:xfrm flipV="1">
            <a:off x="6168008" y="332656"/>
            <a:ext cx="0" cy="3592016"/>
          </a:xfrm>
          <a:prstGeom prst="straightConnector1">
            <a:avLst/>
          </a:prstGeom>
          <a:ln w="38100">
            <a:solidFill>
              <a:schemeClr val="accent5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95C4801-DCDA-4FE2-8F53-7C45AF4A8DE0}"/>
              </a:ext>
            </a:extLst>
          </p:cNvPr>
          <p:cNvCxnSpPr/>
          <p:nvPr/>
        </p:nvCxnSpPr>
        <p:spPr>
          <a:xfrm flipV="1">
            <a:off x="7320136" y="1150529"/>
            <a:ext cx="2016224" cy="1821010"/>
          </a:xfrm>
          <a:prstGeom prst="line">
            <a:avLst/>
          </a:prstGeom>
          <a:ln w="38100">
            <a:solidFill>
              <a:srgbClr val="0070C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881D6CA-853F-448F-8A72-854E6A64EAF0}"/>
              </a:ext>
            </a:extLst>
          </p:cNvPr>
          <p:cNvCxnSpPr/>
          <p:nvPr/>
        </p:nvCxnSpPr>
        <p:spPr>
          <a:xfrm>
            <a:off x="7320136" y="2969568"/>
            <a:ext cx="0" cy="9634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51065DE-312E-4BAF-AC0F-9314EB71A18D}"/>
              </a:ext>
            </a:extLst>
          </p:cNvPr>
          <p:cNvCxnSpPr>
            <a:cxnSpLocks/>
          </p:cNvCxnSpPr>
          <p:nvPr/>
        </p:nvCxnSpPr>
        <p:spPr>
          <a:xfrm>
            <a:off x="9336360" y="1146448"/>
            <a:ext cx="0" cy="2711334"/>
          </a:xfrm>
          <a:prstGeom prst="line">
            <a:avLst/>
          </a:prstGeom>
          <a:ln>
            <a:solidFill>
              <a:srgbClr val="0070C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46E57AE-F543-4E06-8991-0E50C68E16F9}"/>
              </a:ext>
            </a:extLst>
          </p:cNvPr>
          <p:cNvSpPr txBox="1"/>
          <p:nvPr/>
        </p:nvSpPr>
        <p:spPr>
          <a:xfrm>
            <a:off x="6121152" y="332656"/>
            <a:ext cx="112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V(t) [m/s]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BFC004-90DC-405C-B7D0-E11C51282162}"/>
              </a:ext>
            </a:extLst>
          </p:cNvPr>
          <p:cNvSpPr txBox="1"/>
          <p:nvPr/>
        </p:nvSpPr>
        <p:spPr>
          <a:xfrm>
            <a:off x="5519936" y="9807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V(t)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5E457B-EAA6-412D-BAAD-978CCF4F6491}"/>
              </a:ext>
            </a:extLst>
          </p:cNvPr>
          <p:cNvSpPr txBox="1"/>
          <p:nvPr/>
        </p:nvSpPr>
        <p:spPr>
          <a:xfrm>
            <a:off x="9264352" y="39237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644911-E965-46CF-84CD-96C63E045FAB}"/>
                  </a:ext>
                </a:extLst>
              </p:cNvPr>
              <p:cNvSpPr txBox="1"/>
              <p:nvPr/>
            </p:nvSpPr>
            <p:spPr>
              <a:xfrm>
                <a:off x="7032104" y="3923764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644911-E965-46CF-84CD-96C63E045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3923764"/>
                <a:ext cx="648072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F8C118-4541-4427-A721-2F74056AB663}"/>
                  </a:ext>
                </a:extLst>
              </p:cNvPr>
              <p:cNvSpPr txBox="1"/>
              <p:nvPr/>
            </p:nvSpPr>
            <p:spPr>
              <a:xfrm>
                <a:off x="5519937" y="2780928"/>
                <a:ext cx="761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F8C118-4541-4427-A721-2F74056A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7" y="2780928"/>
                <a:ext cx="761997" cy="369332"/>
              </a:xfrm>
              <a:prstGeom prst="rect">
                <a:avLst/>
              </a:prstGeom>
              <a:blipFill>
                <a:blip r:embed="rId4"/>
                <a:stretch>
                  <a:fillRect l="-7200" t="-8197" b="-245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1C2862A4-5F9F-43E1-AB23-1AE93DA30089}"/>
              </a:ext>
            </a:extLst>
          </p:cNvPr>
          <p:cNvSpPr txBox="1"/>
          <p:nvPr/>
        </p:nvSpPr>
        <p:spPr>
          <a:xfrm>
            <a:off x="9912424" y="33569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[s]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00964F6-C898-4D1A-A18E-CFA8AFABCF77}"/>
              </a:ext>
            </a:extLst>
          </p:cNvPr>
          <p:cNvCxnSpPr/>
          <p:nvPr/>
        </p:nvCxnSpPr>
        <p:spPr>
          <a:xfrm flipV="1">
            <a:off x="6168008" y="1124744"/>
            <a:ext cx="3168353" cy="65982"/>
          </a:xfrm>
          <a:prstGeom prst="line">
            <a:avLst/>
          </a:prstGeom>
          <a:ln>
            <a:solidFill>
              <a:srgbClr val="0070C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7BB2E79-193B-4AF7-BA4B-DB56969A2BAE}"/>
              </a:ext>
            </a:extLst>
          </p:cNvPr>
          <p:cNvCxnSpPr/>
          <p:nvPr/>
        </p:nvCxnSpPr>
        <p:spPr>
          <a:xfrm flipV="1">
            <a:off x="6168009" y="2930970"/>
            <a:ext cx="3168353" cy="65982"/>
          </a:xfrm>
          <a:prstGeom prst="line">
            <a:avLst/>
          </a:prstGeom>
          <a:ln>
            <a:solidFill>
              <a:srgbClr val="0070C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9B82E24-1A00-4BDE-B78F-962C6C2D1F9A}"/>
                  </a:ext>
                </a:extLst>
              </p:cNvPr>
              <p:cNvSpPr txBox="1"/>
              <p:nvPr/>
            </p:nvSpPr>
            <p:spPr>
              <a:xfrm>
                <a:off x="1919536" y="3857782"/>
                <a:ext cx="453650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0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V(t)= velocidad en instante t, [m/s].</a:t>
                </a:r>
              </a:p>
              <a:p>
                <a:r>
                  <a:rPr lang="es-CL" sz="20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s-CL" sz="20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sz="20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Velocidad inicial=velocidad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s-CL" sz="20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sz="20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CL" sz="20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s-CL" sz="20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sz="20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20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instante inicial, se mide en [s]</a:t>
                </a:r>
              </a:p>
              <a:p>
                <a:r>
                  <a:rPr lang="es-CL" sz="20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instante final, se mide en [s]</a:t>
                </a:r>
              </a:p>
              <a:p>
                <a:r>
                  <a:rPr lang="es-CL" sz="20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DIM(área bajo V=V(t))=DIM(V)· DIM(t)</a:t>
                </a:r>
              </a:p>
              <a:p>
                <a:r>
                  <a:rPr lang="es-CL" sz="20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DIM(área bajo V=V(t))=(</a:t>
                </a:r>
                <a:r>
                  <a:rPr lang="es-CL" sz="2000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L/T</a:t>
                </a:r>
                <a:r>
                  <a:rPr lang="es-CL" sz="20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)·</a:t>
                </a:r>
                <a:r>
                  <a:rPr lang="es-CL" sz="2000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s-CL" sz="20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CL" sz="2000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endParaRPr lang="es-CL" sz="2000" b="1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DIM(área bajo V=V(t))=</a:t>
                </a:r>
                <a:r>
                  <a:rPr lang="es-CL" sz="3200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9B82E24-1A00-4BDE-B78F-962C6C2D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857782"/>
                <a:ext cx="4536505" cy="3046988"/>
              </a:xfrm>
              <a:prstGeom prst="rect">
                <a:avLst/>
              </a:prstGeom>
              <a:blipFill>
                <a:blip r:embed="rId5"/>
                <a:stretch>
                  <a:fillRect l="-3495" t="-1200" r="-309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231F1D1-45A6-4128-9758-CD1BE534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0F6F87E-7E64-4AE0-BB75-6408E93A4E65}"/>
                  </a:ext>
                </a:extLst>
              </p:cNvPr>
              <p:cNvSpPr txBox="1"/>
              <p:nvPr/>
            </p:nvSpPr>
            <p:spPr>
              <a:xfrm>
                <a:off x="1682491" y="467083"/>
                <a:ext cx="8496944" cy="639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6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Análisis de gráfico V=V(t), para M.R.U.A.</a:t>
                </a:r>
              </a:p>
              <a:p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Cálculo del área bajo la grafica V=V(t),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 t :</a:t>
                </a: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un triángulo + un rectángulo= Desplazamiento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           +             =</m:t>
                      </m:r>
                      <m:f>
                        <m:f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CL" dirty="0">
                              <a:solidFill>
                                <a:srgbClr val="9900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∙∆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s-CL" dirty="0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∙∆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s-CL" i="1" dirty="0">
                  <a:solidFill>
                    <a:srgbClr val="99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s-CL" dirty="0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s-CL" dirty="0">
                          <a:solidFill>
                            <a:srgbClr val="99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 entonces  </a:t>
                </a:r>
                <a14:m>
                  <m:oMath xmlns:m="http://schemas.openxmlformats.org/officeDocument/2006/math"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CL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s-CL" dirty="0">
                        <a:solidFill>
                          <a:srgbClr val="99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−0</m:t>
                        </m:r>
                      </m:e>
                    </m:d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714375"/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L" sz="36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898525"/>
                <a:r>
                  <a:rPr lang="es-CL" sz="36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s-CL" sz="36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898525"/>
                <a:endParaRPr lang="es-CL" sz="24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898525"/>
                <a:r>
                  <a:rPr lang="es-CL" sz="24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Tarea :demostrar que en M.R.U.A.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L" sz="28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8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L" sz="28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2∙</m:t>
                          </m:r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0F6F87E-7E64-4AE0-BB75-6408E93A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91" y="467083"/>
                <a:ext cx="8496944" cy="6390917"/>
              </a:xfrm>
              <a:prstGeom prst="rect">
                <a:avLst/>
              </a:prstGeom>
              <a:blipFill>
                <a:blip r:embed="rId2"/>
                <a:stretch>
                  <a:fillRect l="-2152" t="-16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44E2C9B5-A5A2-48F2-94C1-9F2D740655CA}"/>
              </a:ext>
            </a:extLst>
          </p:cNvPr>
          <p:cNvSpPr/>
          <p:nvPr/>
        </p:nvSpPr>
        <p:spPr>
          <a:xfrm rot="10800000" flipV="1">
            <a:off x="3791745" y="1988840"/>
            <a:ext cx="432048" cy="216024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CBD1C7-9799-4EB8-9C52-46E5668BA894}"/>
              </a:ext>
            </a:extLst>
          </p:cNvPr>
          <p:cNvSpPr/>
          <p:nvPr/>
        </p:nvSpPr>
        <p:spPr>
          <a:xfrm>
            <a:off x="4583833" y="1988840"/>
            <a:ext cx="43204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9FDDBE-BFDD-480A-B7EA-6013DEE8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E8DB2A5-8DB6-4EA2-A64B-906105977ED0}"/>
              </a:ext>
            </a:extLst>
          </p:cNvPr>
          <p:cNvSpPr/>
          <p:nvPr/>
        </p:nvSpPr>
        <p:spPr>
          <a:xfrm>
            <a:off x="1685764" y="188641"/>
            <a:ext cx="8820472" cy="4151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32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1: Dos aviones, S en Santiago y P en Puerto Montt, parten al encuentro uno del otro con velocidades de magnitud 600[km/h] y 500[km/h] respectivamente…Si S parte 15[min] después que P ¿ Cuándo y dónde se cruzan?  </a:t>
            </a:r>
          </a:p>
          <a:p>
            <a:pPr algn="r">
              <a:lnSpc>
                <a:spcPct val="150000"/>
              </a:lnSpc>
            </a:pPr>
            <a:r>
              <a:rPr lang="es-CL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distancia Santiago Puerto Montt es 1033[km]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FA608BC-4275-4AD0-B081-7F2C47DCA09F}"/>
                  </a:ext>
                </a:extLst>
              </p:cNvPr>
              <p:cNvSpPr txBox="1"/>
              <p:nvPr/>
            </p:nvSpPr>
            <p:spPr>
              <a:xfrm>
                <a:off x="1919536" y="3861048"/>
                <a:ext cx="4752528" cy="2579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=+600</m:t>
                    </m:r>
                    <m:d>
                      <m:dPr>
                        <m:begChr m:val="["/>
                        <m:endChr m:val="]"/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𝑃𝑀</m:t>
                        </m:r>
                      </m:sub>
                    </m:sSub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=−500</m:t>
                    </m:r>
                    <m:d>
                      <m:dPr>
                        <m:begChr m:val="["/>
                        <m:endChr m:val="]"/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𝑘𝑚</m:t>
                            </m:r>
                          </m:num>
                          <m:den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¨</m:t>
                            </m:r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Definición del </a:t>
                </a:r>
                <a:r>
                  <a:rPr lang="es-CL" dirty="0" err="1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Sistemna</a:t>
                </a:r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Referencia:</a:t>
                </a: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Origen de Referencia Espacio :Santiago.</a:t>
                </a: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Sistema Coordenado: Eje Z , S→PM +Z</a:t>
                </a: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Origen del Tiempo: t=0 cuando parte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FA608BC-4275-4AD0-B081-7F2C47DCA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861048"/>
                <a:ext cx="4752528" cy="2579296"/>
              </a:xfrm>
              <a:prstGeom prst="rect">
                <a:avLst/>
              </a:prstGeom>
              <a:blipFill>
                <a:blip r:embed="rId3"/>
                <a:stretch>
                  <a:fillRect l="-11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5BB6666F-61F6-45AD-9EBB-1B153DD75A68}"/>
              </a:ext>
            </a:extLst>
          </p:cNvPr>
          <p:cNvSpPr txBox="1"/>
          <p:nvPr/>
        </p:nvSpPr>
        <p:spPr>
          <a:xfrm>
            <a:off x="6096000" y="508923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Instante en que se juntan= t*=?</a:t>
            </a:r>
          </a:p>
          <a:p>
            <a:r>
              <a:rPr lang="es-CL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Z(t*)=?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B3301F-22E7-496D-B690-224E7C2F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2E498D-9B2C-4456-B84A-E90162FAD884}"/>
                  </a:ext>
                </a:extLst>
              </p:cNvPr>
              <p:cNvSpPr txBox="1"/>
              <p:nvPr/>
            </p:nvSpPr>
            <p:spPr>
              <a:xfrm>
                <a:off x="1619999" y="-16933"/>
                <a:ext cx="8910736" cy="650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rgbClr val="9900FF"/>
                    </a:solidFill>
                    <a:latin typeface="Vladimir Script" panose="03050402040407070305" pitchFamily="66" charset="0"/>
                  </a:rPr>
                  <a:t>Solución</a:t>
                </a:r>
              </a:p>
              <a:p>
                <a:pPr algn="ctr"/>
                <a:endParaRPr lang="en-US" dirty="0">
                  <a:solidFill>
                    <a:srgbClr val="9900FF"/>
                  </a:solidFill>
                </a:endParaRPr>
              </a:p>
              <a:p>
                <a:r>
                  <a:rPr lang="en-US" dirty="0" err="1">
                    <a:solidFill>
                      <a:srgbClr val="9900FF"/>
                    </a:solidFill>
                  </a:rPr>
                  <a:t>Avión</a:t>
                </a:r>
                <a:r>
                  <a:rPr lang="en-US" dirty="0">
                    <a:solidFill>
                      <a:srgbClr val="9900FF"/>
                    </a:solidFill>
                  </a:rPr>
                  <a:t> S MRU 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>
                  <a:solidFill>
                    <a:srgbClr val="9900FF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0,25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+600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−0,25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>
                  <a:solidFill>
                    <a:srgbClr val="9900FF"/>
                  </a:solidFill>
                </a:endParaRPr>
              </a:p>
              <a:p>
                <a:pPr algn="ctr"/>
                <a:endParaRPr lang="es-CL" dirty="0">
                  <a:solidFill>
                    <a:srgbClr val="9900FF"/>
                  </a:solidFill>
                </a:endParaRPr>
              </a:p>
              <a:p>
                <a:r>
                  <a:rPr lang="en-US" dirty="0" err="1">
                    <a:solidFill>
                      <a:srgbClr val="9900FF"/>
                    </a:solidFill>
                  </a:rPr>
                  <a:t>Avión</a:t>
                </a:r>
                <a:r>
                  <a:rPr lang="en-US" dirty="0">
                    <a:solidFill>
                      <a:srgbClr val="9900FF"/>
                    </a:solidFill>
                  </a:rPr>
                  <a:t> P MRU 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>
                  <a:solidFill>
                    <a:srgbClr val="9900FF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−500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dirty="0">
                  <a:solidFill>
                    <a:srgbClr val="9900FF"/>
                  </a:solidFill>
                </a:endParaRPr>
              </a:p>
              <a:p>
                <a:r>
                  <a:rPr lang="es-CL" dirty="0">
                    <a:solidFill>
                      <a:srgbClr val="9900FF"/>
                    </a:solidFill>
                  </a:rPr>
                  <a:t>Si se cruzan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CL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dirty="0">
                  <a:solidFill>
                    <a:srgbClr val="9900FF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sz="24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4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s-CL" sz="24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sz="24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4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s-CL" sz="24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9900FF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0,25</m:t>
                        </m:r>
                      </m:e>
                    </m:d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+600</m:t>
                        </m:r>
                      </m:e>
                    </m:d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−0,25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2400" dirty="0">
                    <a:solidFill>
                      <a:srgbClr val="9900FF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−500</m:t>
                        </m:r>
                      </m:e>
                    </m:d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sz="2400" dirty="0">
                  <a:solidFill>
                    <a:srgbClr val="9900FF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9900FF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+600</m:t>
                        </m:r>
                      </m:e>
                    </m:d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−0,25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2400" dirty="0">
                    <a:solidFill>
                      <a:srgbClr val="9900FF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1033</a:t>
                </a:r>
                <a14:m>
                  <m:oMath xmlns:m="http://schemas.openxmlformats.org/officeDocument/2006/math"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−500</m:t>
                        </m:r>
                      </m:e>
                    </m:d>
                    <m:r>
                      <a:rPr lang="es-CL" sz="24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CL" sz="2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s-CL" sz="2400" dirty="0">
                    <a:solidFill>
                      <a:srgbClr val="9900FF"/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1183</m:t>
                          </m:r>
                        </m:num>
                        <m:den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1100</m:t>
                          </m:r>
                        </m:den>
                      </m:f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=1,075[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]=1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</m:d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32[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dirty="0">
                  <a:solidFill>
                    <a:srgbClr val="9900FF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2E498D-9B2C-4456-B84A-E90162FAD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999" y="-16933"/>
                <a:ext cx="8910736" cy="6501908"/>
              </a:xfrm>
              <a:prstGeom prst="rect">
                <a:avLst/>
              </a:prstGeom>
              <a:blipFill>
                <a:blip r:embed="rId2"/>
                <a:stretch>
                  <a:fillRect l="-616" t="-16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B6E289-ABD4-4E41-9B17-49E038B8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34977F6-C46B-4707-9168-ECA85208DC0E}"/>
                  </a:ext>
                </a:extLst>
              </p:cNvPr>
              <p:cNvSpPr/>
              <p:nvPr/>
            </p:nvSpPr>
            <p:spPr>
              <a:xfrm>
                <a:off x="2878677" y="4268856"/>
                <a:ext cx="6434647" cy="2581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1183</m:t>
                              </m:r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1100</m:t>
                              </m:r>
                            </m:den>
                          </m:f>
                        </m:e>
                      </m:d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=0+</m:t>
                      </m:r>
                      <m:d>
                        <m:d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+600</m:t>
                          </m:r>
                        </m:e>
                      </m:d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1183</m:t>
                              </m:r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1100</m:t>
                              </m:r>
                            </m:den>
                          </m:f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−0,25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𝑘𝑚</m:t>
                          </m:r>
                        </m:e>
                      </m:d>
                    </m:oMath>
                  </m:oMathPara>
                </a14:m>
                <a:endParaRPr lang="es-CL" sz="2400" i="1" dirty="0">
                  <a:solidFill>
                    <a:srgbClr val="99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1183</m:t>
                              </m:r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1100</m:t>
                              </m:r>
                            </m:den>
                          </m:f>
                        </m:e>
                      </m:d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=495,27[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𝑘𝑚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34977F6-C46B-4707-9168-ECA85208D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7" y="4268856"/>
                <a:ext cx="6434647" cy="2581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A0F38CD-4A71-4C4F-B4C3-43E4CCDDFC19}"/>
                  </a:ext>
                </a:extLst>
              </p:cNvPr>
              <p:cNvSpPr/>
              <p:nvPr/>
            </p:nvSpPr>
            <p:spPr>
              <a:xfrm>
                <a:off x="3206120" y="1540387"/>
                <a:ext cx="5702651" cy="2581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s-CL" sz="240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1183</m:t>
                              </m:r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1100</m:t>
                              </m:r>
                            </m:den>
                          </m:f>
                        </m:e>
                      </m:d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=1033+</m:t>
                      </m:r>
                      <m:d>
                        <m:d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−500</m:t>
                          </m:r>
                        </m:e>
                      </m:d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1183</m:t>
                          </m:r>
                        </m:num>
                        <m:den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1100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𝑘𝑚</m:t>
                          </m:r>
                        </m:e>
                      </m:d>
                    </m:oMath>
                  </m:oMathPara>
                </a14:m>
                <a:endParaRPr lang="es-CL" sz="2400" dirty="0">
                  <a:solidFill>
                    <a:srgbClr val="9900FF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1183</m:t>
                              </m:r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1100</m:t>
                              </m:r>
                            </m:den>
                          </m:f>
                        </m:e>
                      </m:d>
                      <m:r>
                        <a:rPr lang="es-CL" sz="240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=495,27[</m:t>
                      </m:r>
                      <m:r>
                        <m:rPr>
                          <m:sty m:val="p"/>
                        </m:rPr>
                        <a:rPr lang="es-CL" sz="240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km</m:t>
                      </m:r>
                      <m:r>
                        <a:rPr lang="es-CL" sz="24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A0F38CD-4A71-4C4F-B4C3-43E4CCDDF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20" y="1540387"/>
                <a:ext cx="5702651" cy="2581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405DE11-4F96-42F2-8E89-922C82314B13}"/>
                  </a:ext>
                </a:extLst>
              </p:cNvPr>
              <p:cNvSpPr/>
              <p:nvPr/>
            </p:nvSpPr>
            <p:spPr>
              <a:xfrm>
                <a:off x="3231114" y="260649"/>
                <a:ext cx="5729774" cy="1133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1183</m:t>
                          </m:r>
                        </m:num>
                        <m:den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1100</m:t>
                          </m:r>
                        </m:den>
                      </m:f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≈1,075[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]=1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</m:d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32[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s-CL" sz="24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405DE11-4F96-42F2-8E89-922C82314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14" y="260649"/>
                <a:ext cx="5729774" cy="113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EC0C62C-22B9-46E1-8B7B-CE3517E0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C44B4FB4-8875-4C36-B749-5408EF40D3CE}"/>
                  </a:ext>
                </a:extLst>
              </p:cNvPr>
              <p:cNvSpPr/>
              <p:nvPr/>
            </p:nvSpPr>
            <p:spPr>
              <a:xfrm>
                <a:off x="1991544" y="332657"/>
                <a:ext cx="8568952" cy="5385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L" sz="36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2: En una carrera de longitud desconocida, compiten dos participantes: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  <m:d>
                      <m:dPr>
                        <m:begChr m:val="["/>
                        <m:endChr m:val="]"/>
                        <m:ctrlP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6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36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sz="36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CL" sz="36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s-CL" sz="36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=15</m:t>
                    </m:r>
                    <m:d>
                      <m:dPr>
                        <m:begChr m:val="["/>
                        <m:endChr m:val="]"/>
                        <m:ctrlPr>
                          <a:rPr lang="es-CL" sz="36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6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36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sz="36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CL" sz="36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El lento lo hace con 15[min] de ventaja y pierde la carrera, estando a 10[m], de la meta cuando R la cruza. ¿Cuál es la longitud de la carrera?</a:t>
                </a: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C44B4FB4-8875-4C36-B749-5408EF40D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32657"/>
                <a:ext cx="8568952" cy="5385385"/>
              </a:xfrm>
              <a:prstGeom prst="rect">
                <a:avLst/>
              </a:prstGeom>
              <a:blipFill>
                <a:blip r:embed="rId2"/>
                <a:stretch>
                  <a:fillRect l="-2206" r="-2206" b="-328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964EF4-5E18-4475-8C76-08D2913B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4EA3161-CFE7-45A9-9AC4-971A71135152}"/>
                  </a:ext>
                </a:extLst>
              </p:cNvPr>
              <p:cNvSpPr/>
              <p:nvPr/>
            </p:nvSpPr>
            <p:spPr>
              <a:xfrm>
                <a:off x="2251791" y="78987"/>
                <a:ext cx="7488832" cy="5906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  <m:d>
                      <m:dPr>
                        <m:begChr m:val="["/>
                        <m:endChr m:val="]"/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=15</m:t>
                    </m:r>
                    <m:d>
                      <m:dPr>
                        <m:begChr m:val="["/>
                        <m:endChr m:val="]"/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parte primero , sea t=0 cuando parte el L , t(0L)=0 y t(0R)=900[s]</a:t>
                </a: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  pierde por 10[m] </a:t>
                </a: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D=? Longitud de la carrera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=0+15(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−0)</m:t>
                      </m:r>
                    </m:oMath>
                  </m:oMathPara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=0+20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−900</m:t>
                          </m:r>
                        </m:e>
                      </m:d>
                    </m:oMath>
                  </m:oMathPara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 T instante en que R cruza la meta:</a:t>
                </a:r>
                <a:r>
                  <a:rPr lang="es-CL" dirty="0">
                    <a:solidFill>
                      <a:srgbClr val="99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=0+20</m:t>
                    </m:r>
                    <m:d>
                      <m:dPr>
                        <m:ctrlP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s-CL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−900</m:t>
                        </m:r>
                      </m:e>
                    </m:d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=0+15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−10</m:t>
                      </m:r>
                    </m:oMath>
                  </m:oMathPara>
                </a14:m>
                <a:endParaRPr lang="es-CL" i="1" dirty="0">
                  <a:solidFill>
                    <a:srgbClr val="99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s-CL" i="1" dirty="0">
                  <a:solidFill>
                    <a:srgbClr val="99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0+15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+10=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0+15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+10=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=0+20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−900</m:t>
                          </m:r>
                        </m:e>
                      </m:d>
                    </m:oMath>
                  </m:oMathPara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+15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+10=+20</m:t>
                      </m:r>
                      <m:d>
                        <m:dPr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−900</m:t>
                          </m:r>
                        </m:e>
                      </m:d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L" i="1" dirty="0">
                  <a:solidFill>
                    <a:srgbClr val="99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=3602</m:t>
                      </m:r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=54.040[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CL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s-CL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4EA3161-CFE7-45A9-9AC4-971A71135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91" y="78987"/>
                <a:ext cx="7488832" cy="5906297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4A0248A-4494-42C5-ACDD-7F4CBA2CFB95}"/>
              </a:ext>
            </a:extLst>
          </p:cNvPr>
          <p:cNvCxnSpPr/>
          <p:nvPr/>
        </p:nvCxnSpPr>
        <p:spPr>
          <a:xfrm>
            <a:off x="2224402" y="5723391"/>
            <a:ext cx="7776864" cy="0"/>
          </a:xfrm>
          <a:prstGeom prst="straightConnector1">
            <a:avLst/>
          </a:prstGeom>
          <a:ln w="57150">
            <a:solidFill>
              <a:srgbClr val="CC00FF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96E3E41-DAD9-4B05-91AE-5316E6D936BF}"/>
              </a:ext>
            </a:extLst>
          </p:cNvPr>
          <p:cNvCxnSpPr/>
          <p:nvPr/>
        </p:nvCxnSpPr>
        <p:spPr>
          <a:xfrm>
            <a:off x="2207568" y="522920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E3355F-3B05-4DB3-9455-F08BC30EF41C}"/>
              </a:ext>
            </a:extLst>
          </p:cNvPr>
          <p:cNvCxnSpPr>
            <a:cxnSpLocks/>
          </p:cNvCxnSpPr>
          <p:nvPr/>
        </p:nvCxnSpPr>
        <p:spPr>
          <a:xfrm>
            <a:off x="2224798" y="5301208"/>
            <a:ext cx="0" cy="108012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7C2DB83-C1C3-405E-B1EA-8370B40266D8}"/>
              </a:ext>
            </a:extLst>
          </p:cNvPr>
          <p:cNvCxnSpPr>
            <a:cxnSpLocks/>
          </p:cNvCxnSpPr>
          <p:nvPr/>
        </p:nvCxnSpPr>
        <p:spPr>
          <a:xfrm>
            <a:off x="9192344" y="5301208"/>
            <a:ext cx="0" cy="108012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B01A5F6A-3BB3-4666-81E1-3101FEAF8A62}"/>
              </a:ext>
            </a:extLst>
          </p:cNvPr>
          <p:cNvSpPr/>
          <p:nvPr/>
        </p:nvSpPr>
        <p:spPr>
          <a:xfrm rot="5400000">
            <a:off x="1871622" y="5975017"/>
            <a:ext cx="383814" cy="28807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823F3C74-38CE-4297-8DC4-6E93926BBB3D}"/>
              </a:ext>
            </a:extLst>
          </p:cNvPr>
          <p:cNvSpPr/>
          <p:nvPr/>
        </p:nvSpPr>
        <p:spPr>
          <a:xfrm rot="5400000">
            <a:off x="1815207" y="5252052"/>
            <a:ext cx="225889" cy="592503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CD369988-94B3-45F9-8E1F-AD8CC19B34F0}"/>
              </a:ext>
            </a:extLst>
          </p:cNvPr>
          <p:cNvSpPr/>
          <p:nvPr/>
        </p:nvSpPr>
        <p:spPr>
          <a:xfrm rot="5400000">
            <a:off x="8969826" y="5952653"/>
            <a:ext cx="229002" cy="504062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BB2C2E3A-E359-4D6F-8407-53EEDD2CB905}"/>
              </a:ext>
            </a:extLst>
          </p:cNvPr>
          <p:cNvSpPr/>
          <p:nvPr/>
        </p:nvSpPr>
        <p:spPr>
          <a:xfrm rot="5400000">
            <a:off x="7206714" y="5307589"/>
            <a:ext cx="293981" cy="686610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6F460165-9D22-4CA7-A2F0-570C6993A9FB}"/>
              </a:ext>
            </a:extLst>
          </p:cNvPr>
          <p:cNvSpPr/>
          <p:nvPr/>
        </p:nvSpPr>
        <p:spPr>
          <a:xfrm rot="16200000">
            <a:off x="8184210" y="4725168"/>
            <a:ext cx="504055" cy="1512120"/>
          </a:xfrm>
          <a:prstGeom prst="rightBrace">
            <a:avLst>
              <a:gd name="adj1" fmla="val 61106"/>
              <a:gd name="adj2" fmla="val 50000"/>
            </a:avLst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CB59A5-54DB-4E71-BF88-0314A82C7E9D}"/>
              </a:ext>
            </a:extLst>
          </p:cNvPr>
          <p:cNvSpPr txBox="1"/>
          <p:nvPr/>
        </p:nvSpPr>
        <p:spPr>
          <a:xfrm>
            <a:off x="8040217" y="4797152"/>
            <a:ext cx="79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10[m]</a:t>
            </a:r>
            <a:endParaRPr lang="es-CL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452A30F-58E8-42C3-963B-01C98051D02B}"/>
              </a:ext>
            </a:extLst>
          </p:cNvPr>
          <p:cNvCxnSpPr>
            <a:cxnSpLocks/>
          </p:cNvCxnSpPr>
          <p:nvPr/>
        </p:nvCxnSpPr>
        <p:spPr>
          <a:xfrm>
            <a:off x="2207569" y="6021288"/>
            <a:ext cx="6984729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45BC179-B82C-4220-9415-B014475BD389}"/>
              </a:ext>
            </a:extLst>
          </p:cNvPr>
          <p:cNvSpPr txBox="1"/>
          <p:nvPr/>
        </p:nvSpPr>
        <p:spPr>
          <a:xfrm>
            <a:off x="4919723" y="5954035"/>
            <a:ext cx="864096" cy="52322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2C7552-8D95-4219-9B5A-55C1F5E4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67343-D17E-480E-8F46-917B1818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73" y="288024"/>
            <a:ext cx="3685655" cy="748245"/>
          </a:xfrm>
        </p:spPr>
        <p:txBody>
          <a:bodyPr>
            <a:noAutofit/>
          </a:bodyPr>
          <a:lstStyle/>
          <a:p>
            <a:r>
              <a:rPr lang="es-CL" sz="6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Cinemática</a:t>
            </a:r>
            <a:r>
              <a:rPr lang="es-CL" sz="4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9AB17B-8549-4D79-AE36-8E960980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9290" y="6300638"/>
            <a:ext cx="2743200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710D70BB-EAD0-4449-9CD4-7BAD743F1AA6}"/>
              </a:ext>
            </a:extLst>
          </p:cNvPr>
          <p:cNvSpPr/>
          <p:nvPr/>
        </p:nvSpPr>
        <p:spPr>
          <a:xfrm>
            <a:off x="731520" y="1270000"/>
            <a:ext cx="3298952" cy="1747520"/>
          </a:xfrm>
          <a:prstGeom prst="rightArrow">
            <a:avLst>
              <a:gd name="adj1" fmla="val 50000"/>
              <a:gd name="adj2" fmla="val 92442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EF1DB9AB-412F-45D7-8EB1-FF09E1F0EB87}"/>
              </a:ext>
            </a:extLst>
          </p:cNvPr>
          <p:cNvSpPr txBox="1">
            <a:spLocks/>
          </p:cNvSpPr>
          <p:nvPr/>
        </p:nvSpPr>
        <p:spPr>
          <a:xfrm>
            <a:off x="1035539" y="1771384"/>
            <a:ext cx="1891323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s-CL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Flecha: a la derecha con bandas 19">
            <a:extLst>
              <a:ext uri="{FF2B5EF4-FFF2-40B4-BE49-F238E27FC236}">
                <a16:creationId xmlns:a16="http://schemas.microsoft.com/office/drawing/2014/main" id="{F4F1E013-24F2-459F-9E4B-4B68ED72496C}"/>
              </a:ext>
            </a:extLst>
          </p:cNvPr>
          <p:cNvSpPr/>
          <p:nvPr/>
        </p:nvSpPr>
        <p:spPr>
          <a:xfrm>
            <a:off x="4582160" y="1178560"/>
            <a:ext cx="3298952" cy="2252803"/>
          </a:xfrm>
          <a:prstGeom prst="stripedRightArrow">
            <a:avLst>
              <a:gd name="adj1" fmla="val 78864"/>
              <a:gd name="adj2" fmla="val 50000"/>
            </a:avLst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85C445AC-4DF0-4650-B205-BEBC52A84979}"/>
              </a:ext>
            </a:extLst>
          </p:cNvPr>
          <p:cNvSpPr txBox="1">
            <a:spLocks/>
          </p:cNvSpPr>
          <p:nvPr/>
        </p:nvSpPr>
        <p:spPr>
          <a:xfrm>
            <a:off x="4857644" y="1590661"/>
            <a:ext cx="2517352" cy="1221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CL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 de Movimientos 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2A0A3E2-0DDC-48F7-90F1-15D9D438A28F}"/>
              </a:ext>
            </a:extLst>
          </p:cNvPr>
          <p:cNvSpPr/>
          <p:nvPr/>
        </p:nvSpPr>
        <p:spPr>
          <a:xfrm>
            <a:off x="8371840" y="1330960"/>
            <a:ext cx="3088640" cy="1595120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ítulo 1">
                <a:extLst>
                  <a:ext uri="{FF2B5EF4-FFF2-40B4-BE49-F238E27FC236}">
                    <a16:creationId xmlns:a16="http://schemas.microsoft.com/office/drawing/2014/main" id="{2EC9504B-F528-4FF6-8056-1DC8A090E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1402" y="1676824"/>
                <a:ext cx="3045996" cy="109550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s-CL" sz="32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Determinando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32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s-CL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CL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CL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32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L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32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s-CL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CL" sz="32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</a:pPr>
                <a:endParaRPr lang="es-CL" sz="32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ítulo 1">
                <a:extLst>
                  <a:ext uri="{FF2B5EF4-FFF2-40B4-BE49-F238E27FC236}">
                    <a16:creationId xmlns:a16="http://schemas.microsoft.com/office/drawing/2014/main" id="{2EC9504B-F528-4FF6-8056-1DC8A090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402" y="1676824"/>
                <a:ext cx="3045996" cy="1095507"/>
              </a:xfrm>
              <a:prstGeom prst="rect">
                <a:avLst/>
              </a:prstGeom>
              <a:blipFill>
                <a:blip r:embed="rId2"/>
                <a:stretch>
                  <a:fillRect t="-288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strella: 24 puntas 25">
            <a:extLst>
              <a:ext uri="{FF2B5EF4-FFF2-40B4-BE49-F238E27FC236}">
                <a16:creationId xmlns:a16="http://schemas.microsoft.com/office/drawing/2014/main" id="{F56F7057-EFCA-49B3-9639-24E211243D3A}"/>
              </a:ext>
            </a:extLst>
          </p:cNvPr>
          <p:cNvSpPr/>
          <p:nvPr/>
        </p:nvSpPr>
        <p:spPr>
          <a:xfrm>
            <a:off x="52553" y="3987329"/>
            <a:ext cx="3510455" cy="2300995"/>
          </a:xfrm>
          <a:prstGeom prst="star24">
            <a:avLst/>
          </a:prstGeom>
          <a:gradFill flip="none" rotWithShape="1">
            <a:gsLst>
              <a:gs pos="0">
                <a:srgbClr val="FFFF00"/>
              </a:gs>
              <a:gs pos="2000">
                <a:srgbClr val="FFFF00"/>
              </a:gs>
              <a:gs pos="73000">
                <a:srgbClr val="B69651"/>
              </a:gs>
              <a:gs pos="60000">
                <a:srgbClr val="FFFF00"/>
              </a:gs>
              <a:gs pos="87000">
                <a:srgbClr val="A47C65"/>
              </a:gs>
              <a:gs pos="97000">
                <a:srgbClr val="7030A0"/>
              </a:gs>
              <a:gs pos="97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F997B54-FFFA-4E2A-BDF2-4576FD85EA20}"/>
              </a:ext>
            </a:extLst>
          </p:cNvPr>
          <p:cNvSpPr txBox="1">
            <a:spLocks/>
          </p:cNvSpPr>
          <p:nvPr/>
        </p:nvSpPr>
        <p:spPr>
          <a:xfrm>
            <a:off x="208415" y="4302643"/>
            <a:ext cx="3154903" cy="14452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36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Conceptos Fundamentales </a:t>
            </a:r>
          </a:p>
        </p:txBody>
      </p:sp>
      <p:sp>
        <p:nvSpPr>
          <p:cNvPr id="28" name="Bocadillo nube: nube 27">
            <a:extLst>
              <a:ext uri="{FF2B5EF4-FFF2-40B4-BE49-F238E27FC236}">
                <a16:creationId xmlns:a16="http://schemas.microsoft.com/office/drawing/2014/main" id="{E50F6E2C-3A6B-4AAC-BD24-6B0C6AE82384}"/>
              </a:ext>
            </a:extLst>
          </p:cNvPr>
          <p:cNvSpPr/>
          <p:nvPr/>
        </p:nvSpPr>
        <p:spPr>
          <a:xfrm>
            <a:off x="4014954" y="3420166"/>
            <a:ext cx="4564336" cy="3149810"/>
          </a:xfrm>
          <a:prstGeom prst="cloudCallout">
            <a:avLst>
              <a:gd name="adj1" fmla="val -61879"/>
              <a:gd name="adj2" fmla="val 5753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72C4F139-7865-464C-ACBF-04620C3BE8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0924" y="4096321"/>
                <a:ext cx="3685656" cy="12215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3200" b="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𝑃𝑜𝑠𝑖𝑐𝑖</m:t>
                    </m:r>
                    <m:r>
                      <a:rPr lang="es-CL" sz="3200" b="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ó</m:t>
                    </m:r>
                    <m:r>
                      <a:rPr lang="es-CL" sz="3200" b="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s-CL" sz="3200" b="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acc>
                      <m:accPr>
                        <m:chr m:val="⃗"/>
                        <m:ctrlPr>
                          <a:rPr lang="es-CL" sz="3200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3200" b="0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s-CL" sz="3200" b="0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b="0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CL" sz="3200" b="0" i="1" dirty="0">
                  <a:solidFill>
                    <a:srgbClr val="99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3200" i="1" dirty="0">
                    <a:solidFill>
                      <a:srgbClr val="99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Velocidad</a:t>
                </a:r>
                <a14:m>
                  <m:oMath xmlns:m="http://schemas.openxmlformats.org/officeDocument/2006/math">
                    <m:r>
                      <a:rPr lang="es-CL" sz="3200" b="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acc>
                      <m:accPr>
                        <m:chr m:val="⃗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3200" b="0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CL" sz="3200" i="1" dirty="0">
                  <a:solidFill>
                    <a:srgbClr val="99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3200" i="1" dirty="0">
                    <a:solidFill>
                      <a:srgbClr val="99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Aceleración</a:t>
                </a:r>
                <a14:m>
                  <m:oMath xmlns:m="http://schemas.openxmlformats.org/officeDocument/2006/math">
                    <m:r>
                      <a:rPr lang="es-CL" sz="3200" b="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3200" b="0" i="1" smtClean="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32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Título 1">
                <a:extLst>
                  <a:ext uri="{FF2B5EF4-FFF2-40B4-BE49-F238E27FC236}">
                    <a16:creationId xmlns:a16="http://schemas.microsoft.com/office/drawing/2014/main" id="{72C4F139-7865-464C-ACBF-04620C3BE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24" y="4096321"/>
                <a:ext cx="3685656" cy="1221502"/>
              </a:xfrm>
              <a:prstGeom prst="rect">
                <a:avLst/>
              </a:prstGeom>
              <a:blipFill>
                <a:blip r:embed="rId3"/>
                <a:stretch>
                  <a:fillRect l="-3808" t="-30500" b="-84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C21537F-CA10-457C-AAE6-C1AB7A10CC4F}"/>
              </a:ext>
            </a:extLst>
          </p:cNvPr>
          <p:cNvSpPr/>
          <p:nvPr/>
        </p:nvSpPr>
        <p:spPr>
          <a:xfrm>
            <a:off x="8524240" y="3426641"/>
            <a:ext cx="3088640" cy="2824516"/>
          </a:xfrm>
          <a:prstGeom prst="round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ítulo 1">
                <a:extLst>
                  <a:ext uri="{FF2B5EF4-FFF2-40B4-BE49-F238E27FC236}">
                    <a16:creationId xmlns:a16="http://schemas.microsoft.com/office/drawing/2014/main" id="{BBAFF3D7-A3A7-4912-8D2B-23548B6F3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9450" y="3531781"/>
                <a:ext cx="1891324" cy="8343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s-CL" sz="28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28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s-CL" sz="2800" b="0" i="1" dirty="0">
                  <a:solidFill>
                    <a:srgbClr val="99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s-CL" sz="28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ítulo 1">
                <a:extLst>
                  <a:ext uri="{FF2B5EF4-FFF2-40B4-BE49-F238E27FC236}">
                    <a16:creationId xmlns:a16="http://schemas.microsoft.com/office/drawing/2014/main" id="{BBAFF3D7-A3A7-4912-8D2B-23548B6F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450" y="3531781"/>
                <a:ext cx="1891324" cy="834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ítulo 1">
                <a:extLst>
                  <a:ext uri="{FF2B5EF4-FFF2-40B4-BE49-F238E27FC236}">
                    <a16:creationId xmlns:a16="http://schemas.microsoft.com/office/drawing/2014/main" id="{6885D4AF-65D3-4ECC-9070-7C1DEBF303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20114" y="4008741"/>
                <a:ext cx="3045996" cy="12215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endParaRPr lang="es-CL" sz="2800" b="0" i="1" dirty="0">
                  <a:solidFill>
                    <a:srgbClr val="99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b="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800" b="0" i="1" smtClean="0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800" b="0" i="1" smtClean="0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s-CL" sz="2800" b="0" i="1" smtClean="0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CL" sz="2800" b="0" i="1" smtClean="0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800" b="0" i="1" smtClean="0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b="0" i="1" smtClean="0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b="0" i="1" smtClean="0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BR" sz="2800" b="0" i="1" smtClean="0">
                                          <a:solidFill>
                                            <a:srgbClr val="99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800" b="0" i="1" smtClean="0">
                                          <a:solidFill>
                                            <a:srgbClr val="99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pt-BR" sz="2800" b="0" i="1" smtClean="0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s-CL" sz="2800" b="0" i="1" smtClean="0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L" sz="2800" i="1" dirty="0">
                  <a:solidFill>
                    <a:srgbClr val="99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ítulo 1">
                <a:extLst>
                  <a:ext uri="{FF2B5EF4-FFF2-40B4-BE49-F238E27FC236}">
                    <a16:creationId xmlns:a16="http://schemas.microsoft.com/office/drawing/2014/main" id="{6885D4AF-65D3-4ECC-9070-7C1DEBF3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14" y="4008741"/>
                <a:ext cx="3045996" cy="1221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ítulo 1">
                <a:extLst>
                  <a:ext uri="{FF2B5EF4-FFF2-40B4-BE49-F238E27FC236}">
                    <a16:creationId xmlns:a16="http://schemas.microsoft.com/office/drawing/2014/main" id="{05A97355-1311-4289-8B8E-7B02E6EBFC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9954" y="5166466"/>
                <a:ext cx="3045996" cy="9177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s-CL" sz="28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i="1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i="1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800" i="1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800" i="1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r>
                                <a:rPr lang="es-CL" sz="2800" i="1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CL" sz="2800" i="1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800" i="1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800" i="1">
                                      <a:solidFill>
                                        <a:srgbClr val="CC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800" i="1">
                                      <a:solidFill>
                                        <a:srgbClr val="CC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pt-BR" sz="2800" i="1">
                                          <a:solidFill>
                                            <a:srgbClr val="CC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800" b="0" i="1" smtClean="0">
                                          <a:solidFill>
                                            <a:srgbClr val="CC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pt-BR" sz="2800" i="1">
                                      <a:solidFill>
                                        <a:srgbClr val="CC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s-CL" sz="2800" i="1">
                                      <a:solidFill>
                                        <a:srgbClr val="CC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ítulo 1">
                <a:extLst>
                  <a:ext uri="{FF2B5EF4-FFF2-40B4-BE49-F238E27FC236}">
                    <a16:creationId xmlns:a16="http://schemas.microsoft.com/office/drawing/2014/main" id="{05A97355-1311-4289-8B8E-7B02E6EBF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954" y="5166466"/>
                <a:ext cx="3045996" cy="917732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/>
      <p:bldP spid="20" grpId="0" animBg="1"/>
      <p:bldP spid="21" grpId="0"/>
      <p:bldP spid="22" grpId="0" animBg="1"/>
      <p:bldP spid="23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818E94-BD41-4B25-AED9-ECD296442D5E}"/>
              </a:ext>
            </a:extLst>
          </p:cNvPr>
          <p:cNvSpPr txBox="1"/>
          <p:nvPr/>
        </p:nvSpPr>
        <p:spPr>
          <a:xfrm>
            <a:off x="1919536" y="97882"/>
            <a:ext cx="8352928" cy="657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L" sz="36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Problema: Un ascensor sube con velocidad V, y desde su techo un tornillo se desprende cayendo al suelo del ascensor. Si H es la distancia techo suelo del ascensor,  obtener una expresión para T, tiempo que demora el Tornillo en chocar con el piso,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41EEC8C-469F-4A49-9ABC-C7682448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5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5780" y="548681"/>
            <a:ext cx="10368432" cy="115409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movimiento EN 1-D:</a:t>
            </a:r>
            <a:endParaRPr lang="es-ES" sz="4800" dirty="0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635" name="Rectangle 3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423592" y="1761682"/>
                <a:ext cx="7315200" cy="3971575"/>
              </a:xfrm>
              <a:noFill/>
              <a:ln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/>
                <a:endParaRPr lang="es-CL" dirty="0">
                  <a:solidFill>
                    <a:srgbClr val="660066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ES" sz="43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Posición   </a:t>
                </a:r>
                <a:r>
                  <a:rPr lang="es-ES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sz="32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ES" sz="47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</a:t>
                </a:r>
                <a:r>
                  <a:rPr lang="es-ES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s-ES" sz="32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ES" sz="47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</a:t>
                </a:r>
                <a:r>
                  <a:rPr lang="es-ES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ES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7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423592" y="1761682"/>
                <a:ext cx="7315200" cy="3971575"/>
              </a:xfrm>
              <a:blipFill>
                <a:blip r:embed="rId2"/>
                <a:stretch>
                  <a:fillRect l="-2667" b="-1843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403F7FD-4EE7-4B42-8405-E8E59313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363" y="607585"/>
            <a:ext cx="11405275" cy="115409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4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movimiento EN 1-D:</a:t>
            </a:r>
            <a:endParaRPr lang="es-ES" sz="4800" dirty="0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635" name="Rectangle 3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423592" y="1761682"/>
                <a:ext cx="7315200" cy="3971575"/>
              </a:xfrm>
              <a:noFill/>
              <a:ln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/>
                <a:endParaRPr lang="es-CL" dirty="0">
                  <a:solidFill>
                    <a:srgbClr val="660066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ES" sz="43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Posición   </a:t>
                </a:r>
                <a:r>
                  <a:rPr lang="es-ES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320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s-CL" sz="320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320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L" sz="320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sz="32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ES" sz="47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</a:t>
                </a:r>
                <a:r>
                  <a:rPr lang="es-ES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3200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s-ES" sz="32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ES" sz="47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Aceleración</a:t>
                </a:r>
                <a:r>
                  <a:rPr lang="es-ES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ES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7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423592" y="1761682"/>
                <a:ext cx="7315200" cy="3971575"/>
              </a:xfrm>
              <a:blipFill>
                <a:blip r:embed="rId2"/>
                <a:stretch>
                  <a:fillRect l="-2667" b="-1843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6B6EF1-0A9E-4225-882E-3671520A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5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DF4BC10-FEFA-4B96-9BED-669FF0F0500D}"/>
              </a:ext>
            </a:extLst>
          </p:cNvPr>
          <p:cNvSpPr txBox="1"/>
          <p:nvPr/>
        </p:nvSpPr>
        <p:spPr>
          <a:xfrm>
            <a:off x="3647728" y="62068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9018DAB-58CF-40F7-8571-01A99A8F5504}"/>
                  </a:ext>
                </a:extLst>
              </p:cNvPr>
              <p:cNvSpPr txBox="1"/>
              <p:nvPr/>
            </p:nvSpPr>
            <p:spPr>
              <a:xfrm>
                <a:off x="1811524" y="620688"/>
                <a:ext cx="8568952" cy="5984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sz="32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CL" sz="32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sz="32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3200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s-CL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Desplazamiento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s-CL" sz="3200" dirty="0">
                    <a:solidFill>
                      <a:srgbClr val="99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CL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Velocidad Media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pt-BR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t-BR" sz="320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pt-BR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pt-BR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CL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Velocidad Instantánea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s-CL" sz="3200" dirty="0">
                    <a:solidFill>
                      <a:srgbClr val="99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CL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Aceleración Media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320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sz="320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pt-BR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t-BR" sz="3200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pt-BR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pt-BR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L" sz="32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2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sz="32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CL" sz="32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Aceleración Instantánea</a:t>
                </a:r>
              </a:p>
              <a:p>
                <a:pPr>
                  <a:lnSpc>
                    <a:spcPct val="150000"/>
                  </a:lnSpc>
                </a:pPr>
                <a:endParaRPr lang="es-CL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9018DAB-58CF-40F7-8571-01A99A8F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24" y="620688"/>
                <a:ext cx="8568952" cy="5984972"/>
              </a:xfrm>
              <a:prstGeom prst="rect">
                <a:avLst/>
              </a:prstGeom>
              <a:blipFill>
                <a:blip r:embed="rId2"/>
                <a:stretch>
                  <a:fillRect r="-113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EC6A5B-0E4D-4B4E-A639-CAF4BACD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946949F-3DC8-4CAB-B48A-29CCB9F8A6C9}"/>
              </a:ext>
            </a:extLst>
          </p:cNvPr>
          <p:cNvSpPr txBox="1"/>
          <p:nvPr/>
        </p:nvSpPr>
        <p:spPr>
          <a:xfrm>
            <a:off x="1847528" y="260649"/>
            <a:ext cx="8532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6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Movimientos Rectilíneos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B696A8-1CB2-4263-A0FE-30E273FEDF08}"/>
              </a:ext>
            </a:extLst>
          </p:cNvPr>
          <p:cNvSpPr txBox="1"/>
          <p:nvPr/>
        </p:nvSpPr>
        <p:spPr>
          <a:xfrm>
            <a:off x="1559496" y="1556792"/>
            <a:ext cx="9036496" cy="459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8525" indent="-898525">
              <a:lnSpc>
                <a:spcPct val="150000"/>
              </a:lnSpc>
              <a:buFont typeface="+mj-lt"/>
              <a:buAutoNum type="arabicParenR"/>
            </a:pPr>
            <a:r>
              <a:rPr lang="es-CL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M.R.UNIFORME (M.R.U.): </a:t>
            </a:r>
          </a:p>
          <a:p>
            <a:pPr>
              <a:lnSpc>
                <a:spcPct val="150000"/>
              </a:lnSpc>
            </a:pPr>
            <a:r>
              <a:rPr lang="es-CL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Tiene aceleración nula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en-US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V(t)=V </a:t>
            </a:r>
            <a:r>
              <a:rPr lang="en-US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en-US" sz="4000" i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(t)=</a:t>
            </a:r>
            <a:r>
              <a:rPr lang="en-US" sz="4000" dirty="0" err="1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A+Bt</a:t>
            </a:r>
            <a:r>
              <a:rPr lang="es-CL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arenR" startAt="2"/>
            </a:pPr>
            <a:r>
              <a:rPr lang="es-CL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M.R.U. ACELERADO (M.R.U.A.): a(t)=a</a:t>
            </a:r>
            <a:r>
              <a:rPr lang="en-US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 V(t)=B+2Ct</a:t>
            </a:r>
            <a:r>
              <a:rPr lang="es-CL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en-US" sz="4000" i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(t)=A+Bt+Ct²</a:t>
            </a:r>
            <a:r>
              <a:rPr lang="es-CL" sz="4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6B851C7-56BB-407A-BD4A-D35DECFC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6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85FE277-B110-4F95-A847-AE4FA452C3F2}"/>
                  </a:ext>
                </a:extLst>
              </p:cNvPr>
              <p:cNvSpPr txBox="1"/>
              <p:nvPr/>
            </p:nvSpPr>
            <p:spPr>
              <a:xfrm>
                <a:off x="1524000" y="159811"/>
                <a:ext cx="8604448" cy="650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3600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RECTILINEO UNIFORME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CL" sz="3600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(M.R.U.) 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s-CL" sz="36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s-CL" sz="36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sz="36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s-CL" sz="36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s-CL" sz="36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3600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</a:t>
                </a:r>
                <a:r>
                  <a:rPr lang="en-US" sz="3600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36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d>
                      <m:dPr>
                        <m:ctrlP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s-CL" sz="36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num>
                      <m:den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es-CL" sz="3600" b="1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3600" b="1" i="1" smtClean="0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s-CL" sz="3600" b="1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s-CL" sz="36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36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s-CL" sz="36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3600" b="1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3600" b="1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s-CL" sz="3600" b="1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s-CL" sz="3600" b="1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sz="36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36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CL" sz="3600" b="1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s-CL" b="1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3600" b="1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3600" b="1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s-CL" sz="3600" b="1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L" sz="3600" b="1" i="1" dirty="0">
                  <a:solidFill>
                    <a:srgbClr val="99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d>
                        <m:dPr>
                          <m:ctrlP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d>
                        <m:dPr>
                          <m:ctrlP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  <m:r>
                        <a:rPr lang="es-CL" sz="3600" b="1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s-CL" sz="3600" b="1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CL" sz="3600" b="1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85FE277-B110-4F95-A847-AE4FA452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59811"/>
                <a:ext cx="8604448" cy="6509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430F99-1B90-4DE7-8296-27354412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95814D-2C71-4279-B4C1-424C2CE9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24" y="558071"/>
            <a:ext cx="11229500" cy="99417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CL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 </a:t>
            </a:r>
            <a:r>
              <a:rPr lang="es-CL" sz="3200" b="1" dirty="0" err="1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</a:t>
            </a:r>
            <a:r>
              <a:rPr lang="es-CL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RECTILÍNEO UNIFORME </a:t>
            </a:r>
            <a:br>
              <a:rPr lang="es-CL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L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(M.R.U.) </a:t>
            </a:r>
            <a:br>
              <a:rPr lang="es-CL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L" sz="3200" b="1" dirty="0">
              <a:solidFill>
                <a:srgbClr val="99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91ECD29-E71D-4C14-A55E-D8725FA8DA12}"/>
                  </a:ext>
                </a:extLst>
              </p:cNvPr>
              <p:cNvSpPr txBox="1"/>
              <p:nvPr/>
            </p:nvSpPr>
            <p:spPr>
              <a:xfrm>
                <a:off x="629895" y="1907885"/>
                <a:ext cx="5380832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sz="28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28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sz="28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91ECD29-E71D-4C14-A55E-D8725FA8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5" y="1907885"/>
                <a:ext cx="5380832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3E5C53F-E13B-4AD7-9816-3EE9F6970BEF}"/>
                  </a:ext>
                </a:extLst>
              </p:cNvPr>
              <p:cNvSpPr/>
              <p:nvPr/>
            </p:nvSpPr>
            <p:spPr>
              <a:xfrm>
                <a:off x="634148" y="3500441"/>
                <a:ext cx="4328621" cy="653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L" sz="300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0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s-CL" sz="30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30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sz="30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0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30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s-CL" sz="30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L" sz="30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30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30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30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30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s-CL" sz="30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3E5C53F-E13B-4AD7-9816-3EE9F6970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48" y="3500441"/>
                <a:ext cx="4328621" cy="653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FCD228C-672C-4578-817A-FBFDF2DAEEA8}"/>
                  </a:ext>
                </a:extLst>
              </p:cNvPr>
              <p:cNvSpPr/>
              <p:nvPr/>
            </p:nvSpPr>
            <p:spPr>
              <a:xfrm>
                <a:off x="894798" y="4788723"/>
                <a:ext cx="3074303" cy="779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L" sz="3000" i="1" smtClean="0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0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CL" sz="30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s-CL" sz="30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L" sz="300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30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30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30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3000" i="1">
                                      <a:solidFill>
                                        <a:srgbClr val="99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sz="3000" i="1">
                                          <a:solidFill>
                                            <a:srgbClr val="99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3000" i="1">
                                          <a:solidFill>
                                            <a:srgbClr val="99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CL" sz="3000" i="1">
                                          <a:solidFill>
                                            <a:srgbClr val="99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FCD228C-672C-4578-817A-FBFDF2DA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98" y="4788723"/>
                <a:ext cx="3074303" cy="7798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1D3E91D-49DA-4212-8F9A-D712D6EEECC1}"/>
              </a:ext>
            </a:extLst>
          </p:cNvPr>
          <p:cNvCxnSpPr>
            <a:cxnSpLocks/>
          </p:cNvCxnSpPr>
          <p:nvPr/>
        </p:nvCxnSpPr>
        <p:spPr>
          <a:xfrm flipV="1">
            <a:off x="8662463" y="2626266"/>
            <a:ext cx="1635368" cy="3514"/>
          </a:xfrm>
          <a:prstGeom prst="straightConnector1">
            <a:avLst/>
          </a:prstGeom>
          <a:ln w="381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D42A03-1325-453A-946D-633AA4EF72E1}"/>
              </a:ext>
            </a:extLst>
          </p:cNvPr>
          <p:cNvCxnSpPr>
            <a:cxnSpLocks/>
          </p:cNvCxnSpPr>
          <p:nvPr/>
        </p:nvCxnSpPr>
        <p:spPr>
          <a:xfrm flipH="1" flipV="1">
            <a:off x="8608067" y="1266290"/>
            <a:ext cx="22862" cy="1380392"/>
          </a:xfrm>
          <a:prstGeom prst="straightConnector1">
            <a:avLst/>
          </a:prstGeom>
          <a:ln w="381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6804EAF-4557-4695-8F2C-ACAFA9A7D283}"/>
              </a:ext>
            </a:extLst>
          </p:cNvPr>
          <p:cNvCxnSpPr>
            <a:cxnSpLocks/>
          </p:cNvCxnSpPr>
          <p:nvPr/>
        </p:nvCxnSpPr>
        <p:spPr>
          <a:xfrm flipV="1">
            <a:off x="8646489" y="4227149"/>
            <a:ext cx="1635368" cy="3514"/>
          </a:xfrm>
          <a:prstGeom prst="straightConnector1">
            <a:avLst/>
          </a:prstGeom>
          <a:ln w="381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4451417-2ABD-4D76-A98D-A3BD38502363}"/>
              </a:ext>
            </a:extLst>
          </p:cNvPr>
          <p:cNvCxnSpPr>
            <a:cxnSpLocks/>
          </p:cNvCxnSpPr>
          <p:nvPr/>
        </p:nvCxnSpPr>
        <p:spPr>
          <a:xfrm flipV="1">
            <a:off x="8669827" y="6161790"/>
            <a:ext cx="1635368" cy="3514"/>
          </a:xfrm>
          <a:prstGeom prst="straightConnector1">
            <a:avLst/>
          </a:prstGeom>
          <a:ln w="381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93046A3-D721-4BC1-83BA-C00137B3DF06}"/>
              </a:ext>
            </a:extLst>
          </p:cNvPr>
          <p:cNvCxnSpPr>
            <a:cxnSpLocks/>
          </p:cNvCxnSpPr>
          <p:nvPr/>
        </p:nvCxnSpPr>
        <p:spPr>
          <a:xfrm flipH="1" flipV="1">
            <a:off x="8632914" y="2866663"/>
            <a:ext cx="22862" cy="1380392"/>
          </a:xfrm>
          <a:prstGeom prst="straightConnector1">
            <a:avLst/>
          </a:prstGeom>
          <a:ln w="381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F6B8D24-5563-44EB-AD30-043A75DCADC0}"/>
              </a:ext>
            </a:extLst>
          </p:cNvPr>
          <p:cNvCxnSpPr>
            <a:cxnSpLocks/>
          </p:cNvCxnSpPr>
          <p:nvPr/>
        </p:nvCxnSpPr>
        <p:spPr>
          <a:xfrm flipH="1" flipV="1">
            <a:off x="8636454" y="4784912"/>
            <a:ext cx="22862" cy="1380392"/>
          </a:xfrm>
          <a:prstGeom prst="straightConnector1">
            <a:avLst/>
          </a:prstGeom>
          <a:ln w="381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5AF6FFB-060A-4358-929C-ED00A0A60671}"/>
              </a:ext>
            </a:extLst>
          </p:cNvPr>
          <p:cNvSpPr txBox="1"/>
          <p:nvPr/>
        </p:nvSpPr>
        <p:spPr>
          <a:xfrm>
            <a:off x="8644861" y="1055756"/>
            <a:ext cx="809809" cy="41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L" sz="2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s-CL" sz="21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CL" sz="2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41AC80E-50AF-48C7-9E23-7D6304C1CB20}"/>
              </a:ext>
            </a:extLst>
          </p:cNvPr>
          <p:cNvSpPr txBox="1"/>
          <p:nvPr/>
        </p:nvSpPr>
        <p:spPr>
          <a:xfrm>
            <a:off x="10191253" y="2248189"/>
            <a:ext cx="548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t[s]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B61C98-5D6E-4747-8E07-FF1F26250CC3}"/>
              </a:ext>
            </a:extLst>
          </p:cNvPr>
          <p:cNvSpPr txBox="1"/>
          <p:nvPr/>
        </p:nvSpPr>
        <p:spPr>
          <a:xfrm>
            <a:off x="10384223" y="3888827"/>
            <a:ext cx="6378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t[s]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213C81-042E-4C2E-8F39-1937E24B6577}"/>
              </a:ext>
            </a:extLst>
          </p:cNvPr>
          <p:cNvSpPr txBox="1"/>
          <p:nvPr/>
        </p:nvSpPr>
        <p:spPr>
          <a:xfrm>
            <a:off x="10702950" y="5893822"/>
            <a:ext cx="548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t[s]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477EF0D-E8B4-4BCE-B688-E2C18ACE8800}"/>
                  </a:ext>
                </a:extLst>
              </p:cNvPr>
              <p:cNvSpPr txBox="1"/>
              <p:nvPr/>
            </p:nvSpPr>
            <p:spPr>
              <a:xfrm>
                <a:off x="7991682" y="2633132"/>
                <a:ext cx="608422" cy="503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5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15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15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15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sz="15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sz="15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477EF0D-E8B4-4BCE-B688-E2C18ACE8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682" y="2633132"/>
                <a:ext cx="608422" cy="5031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9ABC5D6-0904-41BB-BE33-1194EBD06BAD}"/>
                  </a:ext>
                </a:extLst>
              </p:cNvPr>
              <p:cNvSpPr txBox="1"/>
              <p:nvPr/>
            </p:nvSpPr>
            <p:spPr>
              <a:xfrm>
                <a:off x="7989281" y="4652480"/>
                <a:ext cx="608422" cy="503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1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15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15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L" sz="15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CL" sz="15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99ABC5D6-0904-41BB-BE33-1194EBD0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281" y="4652480"/>
                <a:ext cx="608422" cy="5031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F297305-97F3-4674-BA54-34D7A32EE2E6}"/>
              </a:ext>
            </a:extLst>
          </p:cNvPr>
          <p:cNvCxnSpPr/>
          <p:nvPr/>
        </p:nvCxnSpPr>
        <p:spPr>
          <a:xfrm flipH="1">
            <a:off x="9106151" y="1700808"/>
            <a:ext cx="859699" cy="554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D5E631F-9D6E-445E-9B94-B677E221B699}"/>
              </a:ext>
            </a:extLst>
          </p:cNvPr>
          <p:cNvCxnSpPr>
            <a:cxnSpLocks/>
          </p:cNvCxnSpPr>
          <p:nvPr/>
        </p:nvCxnSpPr>
        <p:spPr>
          <a:xfrm flipH="1">
            <a:off x="9126855" y="3640912"/>
            <a:ext cx="993519" cy="41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93A803E-0D52-4715-B903-DD82CEB5978E}"/>
              </a:ext>
            </a:extLst>
          </p:cNvPr>
          <p:cNvCxnSpPr>
            <a:cxnSpLocks/>
          </p:cNvCxnSpPr>
          <p:nvPr/>
        </p:nvCxnSpPr>
        <p:spPr>
          <a:xfrm flipH="1">
            <a:off x="9095336" y="6161192"/>
            <a:ext cx="993519" cy="41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C34E387-FAA4-41BE-8EB8-C62C61C5FC6F}"/>
              </a:ext>
            </a:extLst>
          </p:cNvPr>
          <p:cNvSpPr txBox="1"/>
          <p:nvPr/>
        </p:nvSpPr>
        <p:spPr>
          <a:xfrm>
            <a:off x="7731889" y="2106592"/>
            <a:ext cx="751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x(t₀)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2978882-5B9C-4DE8-B3D7-75A70DA12E3B}"/>
              </a:ext>
            </a:extLst>
          </p:cNvPr>
          <p:cNvSpPr txBox="1"/>
          <p:nvPr/>
        </p:nvSpPr>
        <p:spPr>
          <a:xfrm>
            <a:off x="8014970" y="3445550"/>
            <a:ext cx="5838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0B3501C-9F3A-4058-9936-92DDEA14CC5C}"/>
              </a:ext>
            </a:extLst>
          </p:cNvPr>
          <p:cNvCxnSpPr/>
          <p:nvPr/>
        </p:nvCxnSpPr>
        <p:spPr>
          <a:xfrm>
            <a:off x="9101759" y="2186023"/>
            <a:ext cx="0" cy="4077402"/>
          </a:xfrm>
          <a:prstGeom prst="line">
            <a:avLst/>
          </a:prstGeom>
          <a:ln w="9525">
            <a:solidFill>
              <a:schemeClr val="accent1">
                <a:alpha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3DC3EB0-44F0-4E37-8ECA-11391EB82001}"/>
              </a:ext>
            </a:extLst>
          </p:cNvPr>
          <p:cNvSpPr txBox="1"/>
          <p:nvPr/>
        </p:nvSpPr>
        <p:spPr>
          <a:xfrm>
            <a:off x="9000986" y="2535558"/>
            <a:ext cx="327307" cy="366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t₀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4FCC33B-667A-4857-97DC-14C16637581A}"/>
              </a:ext>
            </a:extLst>
          </p:cNvPr>
          <p:cNvSpPr txBox="1"/>
          <p:nvPr/>
        </p:nvSpPr>
        <p:spPr>
          <a:xfrm>
            <a:off x="8957744" y="6175814"/>
            <a:ext cx="327307" cy="366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t₀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2A51B7-4C31-476F-8640-DD70102F7CE9}"/>
              </a:ext>
            </a:extLst>
          </p:cNvPr>
          <p:cNvSpPr txBox="1"/>
          <p:nvPr/>
        </p:nvSpPr>
        <p:spPr>
          <a:xfrm>
            <a:off x="9000987" y="4252618"/>
            <a:ext cx="327307" cy="366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t₀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A72BB8C-A709-47A6-A043-BE3083DD3FE0}"/>
              </a:ext>
            </a:extLst>
          </p:cNvPr>
          <p:cNvCxnSpPr/>
          <p:nvPr/>
        </p:nvCxnSpPr>
        <p:spPr>
          <a:xfrm flipH="1" flipV="1">
            <a:off x="8582667" y="2247894"/>
            <a:ext cx="564425" cy="6795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E0DA074-1AB2-435D-956C-E2AC1B2941E4}"/>
              </a:ext>
            </a:extLst>
          </p:cNvPr>
          <p:cNvCxnSpPr/>
          <p:nvPr/>
        </p:nvCxnSpPr>
        <p:spPr>
          <a:xfrm flipH="1" flipV="1">
            <a:off x="8629967" y="3640516"/>
            <a:ext cx="564425" cy="6795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F478756-AC85-4356-B904-01005E7C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7" grpId="0"/>
      <p:bldP spid="28" grpId="0"/>
      <p:bldP spid="41" grpId="0"/>
      <p:bldP spid="42" grpId="0"/>
      <p:bldP spid="8" grpId="0"/>
      <p:bldP spid="26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0A5CBD1-CD91-488D-8DF6-A45387EFD284}"/>
                  </a:ext>
                </a:extLst>
              </p:cNvPr>
              <p:cNvSpPr txBox="1"/>
              <p:nvPr/>
            </p:nvSpPr>
            <p:spPr>
              <a:xfrm>
                <a:off x="632970" y="116632"/>
                <a:ext cx="10926061" cy="636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4000" dirty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RECTILINEO UNIFORME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CL" sz="3200" dirty="0">
                    <a:solidFill>
                      <a:srgbClr val="99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(M.R.U.)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CL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4400" b="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s-CL" sz="4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4400" b="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4400" b="0" i="1">
                        <a:solidFill>
                          <a:srgbClr val="99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   </m:t>
                    </m:r>
                    <m:d>
                      <m:dPr>
                        <m:begChr m:val="["/>
                        <m:endChr m:val="]"/>
                        <m:ctrlPr>
                          <a:rPr lang="es-CL" sz="4400" i="1">
                            <a:solidFill>
                              <a:srgbClr val="99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440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4400" b="0" i="1">
                                <a:solidFill>
                                  <a:srgbClr val="99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440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4400" b="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sz="4400" b="0" i="1">
                                    <a:solidFill>
                                      <a:srgbClr val="99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4400" dirty="0">
                    <a:solidFill>
                      <a:srgbClr val="99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400" b="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sz="4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4400" b="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4400" b="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4400" b="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4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4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4400" b="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sz="4400" b="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sz="44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400" b="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sz="4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4400" b="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4400" b="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4400" b="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sz="4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4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4400" b="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4400" b="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CL" sz="4400" b="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sz="4400" b="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s-CL" sz="4400" b="0" i="1">
                          <a:solidFill>
                            <a:srgbClr val="99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4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4400" b="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CL" sz="4400" b="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440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4400" b="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CL" sz="4400" b="0" i="1">
                                  <a:solidFill>
                                    <a:srgbClr val="99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sz="440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4400" b="0" i="1">
                              <a:solidFill>
                                <a:srgbClr val="99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sz="4400" dirty="0">
                  <a:solidFill>
                    <a:srgbClr val="99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0A5CBD1-CD91-488D-8DF6-A45387EF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0" y="116632"/>
                <a:ext cx="10926061" cy="63672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FA28AB6-0589-4F1E-BA59-9D7C6B78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5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1416</Words>
  <Application>Microsoft Office PowerPoint</Application>
  <PresentationFormat>Panorámica</PresentationFormat>
  <Paragraphs>186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Vladimir Script</vt:lpstr>
      <vt:lpstr>Office Theme</vt:lpstr>
      <vt:lpstr>Mecánica de una Partícula</vt:lpstr>
      <vt:lpstr>Cinemática </vt:lpstr>
      <vt:lpstr>Descripción Del movimiento EN 1-D:</vt:lpstr>
      <vt:lpstr> Descripción Del movimiento EN 1-D:</vt:lpstr>
      <vt:lpstr>Presentación de PowerPoint</vt:lpstr>
      <vt:lpstr>Presentación de PowerPoint</vt:lpstr>
      <vt:lpstr>Presentación de PowerPoint</vt:lpstr>
      <vt:lpstr> MOVIMIENTO MOVIMIENTO RECTILÍNEO UNIFORME   (M.R.U.)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Quintín Molina</dc:creator>
  <cp:lastModifiedBy>Quintín Molina</cp:lastModifiedBy>
  <cp:revision>1</cp:revision>
  <dcterms:created xsi:type="dcterms:W3CDTF">2021-08-11T22:53:19Z</dcterms:created>
  <dcterms:modified xsi:type="dcterms:W3CDTF">2021-08-19T12:14:14Z</dcterms:modified>
</cp:coreProperties>
</file>