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66" r:id="rId7"/>
    <p:sldId id="258" r:id="rId8"/>
    <p:sldId id="267" r:id="rId9"/>
    <p:sldId id="268" r:id="rId10"/>
    <p:sldId id="259" r:id="rId11"/>
    <p:sldId id="260" r:id="rId12"/>
    <p:sldId id="261" r:id="rId13"/>
    <p:sldId id="269" r:id="rId14"/>
    <p:sldId id="270" r:id="rId15"/>
    <p:sldId id="262" r:id="rId16"/>
    <p:sldId id="263" r:id="rId17"/>
    <p:sldId id="272" r:id="rId18"/>
    <p:sldId id="264" r:id="rId19"/>
    <p:sldId id="265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90296"/>
    <a:srgbClr val="DA4444"/>
    <a:srgbClr val="3AF89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2B7B45-A86E-4CAE-807E-31CB32186D7C}" v="1755" dt="2021-10-12T13:00:13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8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CA2B7B45-A86E-4CAE-807E-31CB32186D7C}"/>
    <pc:docChg chg="undo custSel addSld delSld modSld sldOrd">
      <pc:chgData name="Quintín Molina" userId="d77ce911-d3cc-4d2d-8ddf-6c9cff50dc6d" providerId="ADAL" clId="{CA2B7B45-A86E-4CAE-807E-31CB32186D7C}" dt="2021-10-12T13:01:54.320" v="12096" actId="1076"/>
      <pc:docMkLst>
        <pc:docMk/>
      </pc:docMkLst>
      <pc:sldChg chg="addSp delSp modSp new mod modClrScheme modAnim chgLayout">
        <pc:chgData name="Quintín Molina" userId="d77ce911-d3cc-4d2d-8ddf-6c9cff50dc6d" providerId="ADAL" clId="{CA2B7B45-A86E-4CAE-807E-31CB32186D7C}" dt="2021-10-11T19:46:28.410" v="6555"/>
        <pc:sldMkLst>
          <pc:docMk/>
          <pc:sldMk cId="1086907026" sldId="256"/>
        </pc:sldMkLst>
        <pc:spChg chg="del">
          <ac:chgData name="Quintín Molina" userId="d77ce911-d3cc-4d2d-8ddf-6c9cff50dc6d" providerId="ADAL" clId="{CA2B7B45-A86E-4CAE-807E-31CB32186D7C}" dt="2021-10-08T13:27:02.397" v="8" actId="700"/>
          <ac:spMkLst>
            <pc:docMk/>
            <pc:sldMk cId="1086907026" sldId="256"/>
            <ac:spMk id="2" creationId="{445F3EE6-8BF3-42FE-9C7D-39B57D9B6CD6}"/>
          </ac:spMkLst>
        </pc:spChg>
        <pc:spChg chg="add mod">
          <ac:chgData name="Quintín Molina" userId="d77ce911-d3cc-4d2d-8ddf-6c9cff50dc6d" providerId="ADAL" clId="{CA2B7B45-A86E-4CAE-807E-31CB32186D7C}" dt="2021-10-11T19:46:24.095" v="6554" actId="1076"/>
          <ac:spMkLst>
            <pc:docMk/>
            <pc:sldMk cId="1086907026" sldId="256"/>
            <ac:spMk id="2" creationId="{75D8D41A-E14C-443C-B44B-DA9800E708AE}"/>
          </ac:spMkLst>
        </pc:spChg>
        <pc:spChg chg="del">
          <ac:chgData name="Quintín Molina" userId="d77ce911-d3cc-4d2d-8ddf-6c9cff50dc6d" providerId="ADAL" clId="{CA2B7B45-A86E-4CAE-807E-31CB32186D7C}" dt="2021-10-08T13:27:02.397" v="8" actId="700"/>
          <ac:spMkLst>
            <pc:docMk/>
            <pc:sldMk cId="1086907026" sldId="256"/>
            <ac:spMk id="3" creationId="{94D776D3-7EAE-4D00-AE3F-0FCB5E14436F}"/>
          </ac:spMkLst>
        </pc:spChg>
        <pc:picChg chg="add del mod">
          <ac:chgData name="Quintín Molina" userId="d77ce911-d3cc-4d2d-8ddf-6c9cff50dc6d" providerId="ADAL" clId="{CA2B7B45-A86E-4CAE-807E-31CB32186D7C}" dt="2021-10-10T02:12:22.568" v="4411" actId="478"/>
          <ac:picMkLst>
            <pc:docMk/>
            <pc:sldMk cId="1086907026" sldId="256"/>
            <ac:picMk id="4" creationId="{AF07490B-A836-4325-A230-29E372A6EAC2}"/>
          </ac:picMkLst>
        </pc:picChg>
      </pc:sldChg>
      <pc:sldChg chg="addSp modSp new mod modClrScheme modAnim chgLayout">
        <pc:chgData name="Quintín Molina" userId="d77ce911-d3cc-4d2d-8ddf-6c9cff50dc6d" providerId="ADAL" clId="{CA2B7B45-A86E-4CAE-807E-31CB32186D7C}" dt="2021-10-11T19:46:51.520" v="6559"/>
        <pc:sldMkLst>
          <pc:docMk/>
          <pc:sldMk cId="2662336383" sldId="257"/>
        </pc:sldMkLst>
        <pc:spChg chg="add mod">
          <ac:chgData name="Quintín Molina" userId="d77ce911-d3cc-4d2d-8ddf-6c9cff50dc6d" providerId="ADAL" clId="{CA2B7B45-A86E-4CAE-807E-31CB32186D7C}" dt="2021-10-10T02:13:43.368" v="4423" actId="207"/>
          <ac:spMkLst>
            <pc:docMk/>
            <pc:sldMk cId="2662336383" sldId="257"/>
            <ac:spMk id="2" creationId="{14699279-C3A9-4457-AC27-0D768D3EC112}"/>
          </ac:spMkLst>
        </pc:spChg>
        <pc:spChg chg="add mod">
          <ac:chgData name="Quintín Molina" userId="d77ce911-d3cc-4d2d-8ddf-6c9cff50dc6d" providerId="ADAL" clId="{CA2B7B45-A86E-4CAE-807E-31CB32186D7C}" dt="2021-10-11T13:06:34.778" v="6467" actId="20577"/>
          <ac:spMkLst>
            <pc:docMk/>
            <pc:sldMk cId="2662336383" sldId="257"/>
            <ac:spMk id="3" creationId="{783876DF-E70E-4DC3-818F-65DD2DB8E421}"/>
          </ac:spMkLst>
        </pc:spChg>
      </pc:sldChg>
      <pc:sldChg chg="addSp modSp new mod modAnim">
        <pc:chgData name="Quintín Molina" userId="d77ce911-d3cc-4d2d-8ddf-6c9cff50dc6d" providerId="ADAL" clId="{CA2B7B45-A86E-4CAE-807E-31CB32186D7C}" dt="2021-10-11T19:48:55.223" v="6582"/>
        <pc:sldMkLst>
          <pc:docMk/>
          <pc:sldMk cId="1484409543" sldId="258"/>
        </pc:sldMkLst>
        <pc:spChg chg="add mod">
          <ac:chgData name="Quintín Molina" userId="d77ce911-d3cc-4d2d-8ddf-6c9cff50dc6d" providerId="ADAL" clId="{CA2B7B45-A86E-4CAE-807E-31CB32186D7C}" dt="2021-10-11T13:09:33.339" v="6481" actId="400"/>
          <ac:spMkLst>
            <pc:docMk/>
            <pc:sldMk cId="1484409543" sldId="258"/>
            <ac:spMk id="2" creationId="{A5B371BC-EDD9-4301-9B40-F9FDBF01A79E}"/>
          </ac:spMkLst>
        </pc:spChg>
      </pc:sldChg>
      <pc:sldChg chg="addSp delSp modSp new mod modClrScheme modAnim chgLayout">
        <pc:chgData name="Quintín Molina" userId="d77ce911-d3cc-4d2d-8ddf-6c9cff50dc6d" providerId="ADAL" clId="{CA2B7B45-A86E-4CAE-807E-31CB32186D7C}" dt="2021-10-11T19:52:51.517" v="6685"/>
        <pc:sldMkLst>
          <pc:docMk/>
          <pc:sldMk cId="2796190915" sldId="259"/>
        </pc:sldMkLst>
        <pc:spChg chg="add del mod">
          <ac:chgData name="Quintín Molina" userId="d77ce911-d3cc-4d2d-8ddf-6c9cff50dc6d" providerId="ADAL" clId="{CA2B7B45-A86E-4CAE-807E-31CB32186D7C}" dt="2021-10-08T15:30:47.209" v="2565" actId="21"/>
          <ac:spMkLst>
            <pc:docMk/>
            <pc:sldMk cId="2796190915" sldId="259"/>
            <ac:spMk id="2" creationId="{2688460C-6D45-493A-97F7-19F4E16FB964}"/>
          </ac:spMkLst>
        </pc:spChg>
        <pc:spChg chg="add mod ord">
          <ac:chgData name="Quintín Molina" userId="d77ce911-d3cc-4d2d-8ddf-6c9cff50dc6d" providerId="ADAL" clId="{CA2B7B45-A86E-4CAE-807E-31CB32186D7C}" dt="2021-10-11T13:12:25.686" v="6483" actId="207"/>
          <ac:spMkLst>
            <pc:docMk/>
            <pc:sldMk cId="2796190915" sldId="259"/>
            <ac:spMk id="3" creationId="{8A66E0CD-AB74-441C-8786-B8A43A5C9147}"/>
          </ac:spMkLst>
        </pc:spChg>
        <pc:spChg chg="add del mod ord">
          <ac:chgData name="Quintín Molina" userId="d77ce911-d3cc-4d2d-8ddf-6c9cff50dc6d" providerId="ADAL" clId="{CA2B7B45-A86E-4CAE-807E-31CB32186D7C}" dt="2021-10-08T15:30:42.525" v="2564" actId="700"/>
          <ac:spMkLst>
            <pc:docMk/>
            <pc:sldMk cId="2796190915" sldId="259"/>
            <ac:spMk id="4" creationId="{0371D7A0-8913-4098-9648-3BEF392E42D7}"/>
          </ac:spMkLst>
        </pc:spChg>
        <pc:spChg chg="add del mod ord">
          <ac:chgData name="Quintín Molina" userId="d77ce911-d3cc-4d2d-8ddf-6c9cff50dc6d" providerId="ADAL" clId="{CA2B7B45-A86E-4CAE-807E-31CB32186D7C}" dt="2021-10-08T15:30:42.525" v="2564" actId="700"/>
          <ac:spMkLst>
            <pc:docMk/>
            <pc:sldMk cId="2796190915" sldId="259"/>
            <ac:spMk id="5" creationId="{607CC556-7BCA-4D94-80B2-36B01DD31346}"/>
          </ac:spMkLst>
        </pc:spChg>
        <pc:spChg chg="add del mod ord">
          <ac:chgData name="Quintín Molina" userId="d77ce911-d3cc-4d2d-8ddf-6c9cff50dc6d" providerId="ADAL" clId="{CA2B7B45-A86E-4CAE-807E-31CB32186D7C}" dt="2021-10-08T15:30:56.339" v="2567"/>
          <ac:spMkLst>
            <pc:docMk/>
            <pc:sldMk cId="2796190915" sldId="259"/>
            <ac:spMk id="6" creationId="{56BE769A-7446-4265-AC03-4848CF439304}"/>
          </ac:spMkLst>
        </pc:spChg>
        <pc:spChg chg="add del mod ord">
          <ac:chgData name="Quintín Molina" userId="d77ce911-d3cc-4d2d-8ddf-6c9cff50dc6d" providerId="ADAL" clId="{CA2B7B45-A86E-4CAE-807E-31CB32186D7C}" dt="2021-10-08T15:41:03.829" v="3032"/>
          <ac:spMkLst>
            <pc:docMk/>
            <pc:sldMk cId="2796190915" sldId="259"/>
            <ac:spMk id="7" creationId="{A1637383-F695-4BB3-BF50-42542C83C958}"/>
          </ac:spMkLst>
        </pc:spChg>
        <pc:spChg chg="add mod">
          <ac:chgData name="Quintín Molina" userId="d77ce911-d3cc-4d2d-8ddf-6c9cff50dc6d" providerId="ADAL" clId="{CA2B7B45-A86E-4CAE-807E-31CB32186D7C}" dt="2021-10-10T02:16:26.366" v="4444" actId="207"/>
          <ac:spMkLst>
            <pc:docMk/>
            <pc:sldMk cId="2796190915" sldId="259"/>
            <ac:spMk id="8" creationId="{E1409681-3E4D-4FD5-B782-B157E8E4D0E1}"/>
          </ac:spMkLst>
        </pc:spChg>
        <pc:spChg chg="add mod">
          <ac:chgData name="Quintín Molina" userId="d77ce911-d3cc-4d2d-8ddf-6c9cff50dc6d" providerId="ADAL" clId="{CA2B7B45-A86E-4CAE-807E-31CB32186D7C}" dt="2021-10-08T15:34:57.291" v="2854" actId="2085"/>
          <ac:spMkLst>
            <pc:docMk/>
            <pc:sldMk cId="2796190915" sldId="259"/>
            <ac:spMk id="9" creationId="{61FDBFEC-53BD-451E-9411-072BCDB6EC06}"/>
          </ac:spMkLst>
        </pc:spChg>
        <pc:spChg chg="add del mod">
          <ac:chgData name="Quintín Molina" userId="d77ce911-d3cc-4d2d-8ddf-6c9cff50dc6d" providerId="ADAL" clId="{CA2B7B45-A86E-4CAE-807E-31CB32186D7C}" dt="2021-10-08T15:32:15.933" v="2596" actId="478"/>
          <ac:spMkLst>
            <pc:docMk/>
            <pc:sldMk cId="2796190915" sldId="259"/>
            <ac:spMk id="10" creationId="{A1F1636E-796B-445C-A710-061244FA0D7C}"/>
          </ac:spMkLst>
        </pc:spChg>
        <pc:spChg chg="add mod">
          <ac:chgData name="Quintín Molina" userId="d77ce911-d3cc-4d2d-8ddf-6c9cff50dc6d" providerId="ADAL" clId="{CA2B7B45-A86E-4CAE-807E-31CB32186D7C}" dt="2021-10-10T02:16:30.305" v="4445" actId="207"/>
          <ac:spMkLst>
            <pc:docMk/>
            <pc:sldMk cId="2796190915" sldId="259"/>
            <ac:spMk id="21" creationId="{F51EB7B4-57CF-46D4-91D3-AEAA75A7468E}"/>
          </ac:spMkLst>
        </pc:spChg>
        <pc:spChg chg="add mod">
          <ac:chgData name="Quintín Molina" userId="d77ce911-d3cc-4d2d-8ddf-6c9cff50dc6d" providerId="ADAL" clId="{CA2B7B45-A86E-4CAE-807E-31CB32186D7C}" dt="2021-10-11T19:52:02.975" v="6680" actId="1038"/>
          <ac:spMkLst>
            <pc:docMk/>
            <pc:sldMk cId="2796190915" sldId="259"/>
            <ac:spMk id="25" creationId="{6776A21A-FAC9-45D0-97F8-AA204FED26B9}"/>
          </ac:spMkLst>
        </pc:spChg>
        <pc:spChg chg="add mod">
          <ac:chgData name="Quintín Molina" userId="d77ce911-d3cc-4d2d-8ddf-6c9cff50dc6d" providerId="ADAL" clId="{CA2B7B45-A86E-4CAE-807E-31CB32186D7C}" dt="2021-10-10T02:16:35.076" v="4446" actId="207"/>
          <ac:spMkLst>
            <pc:docMk/>
            <pc:sldMk cId="2796190915" sldId="259"/>
            <ac:spMk id="26" creationId="{F85D5B6D-6E3F-45C7-8AC4-017A908CB695}"/>
          </ac:spMkLst>
        </pc:spChg>
        <pc:spChg chg="add mod">
          <ac:chgData name="Quintín Molina" userId="d77ce911-d3cc-4d2d-8ddf-6c9cff50dc6d" providerId="ADAL" clId="{CA2B7B45-A86E-4CAE-807E-31CB32186D7C}" dt="2021-10-08T15:42:28.799" v="3077" actId="1037"/>
          <ac:spMkLst>
            <pc:docMk/>
            <pc:sldMk cId="2796190915" sldId="259"/>
            <ac:spMk id="27" creationId="{7D94F288-909E-4D5F-9BED-A631665C737C}"/>
          </ac:spMkLst>
        </pc:spChg>
        <pc:spChg chg="add mod">
          <ac:chgData name="Quintín Molina" userId="d77ce911-d3cc-4d2d-8ddf-6c9cff50dc6d" providerId="ADAL" clId="{CA2B7B45-A86E-4CAE-807E-31CB32186D7C}" dt="2021-10-10T02:16:39.708" v="4447" actId="207"/>
          <ac:spMkLst>
            <pc:docMk/>
            <pc:sldMk cId="2796190915" sldId="259"/>
            <ac:spMk id="39" creationId="{D2789EDA-7D45-4ADA-8F35-496AD56CFFC1}"/>
          </ac:spMkLst>
        </pc:spChg>
        <pc:cxnChg chg="add">
          <ac:chgData name="Quintín Molina" userId="d77ce911-d3cc-4d2d-8ddf-6c9cff50dc6d" providerId="ADAL" clId="{CA2B7B45-A86E-4CAE-807E-31CB32186D7C}" dt="2021-10-08T15:32:34.954" v="2597" actId="11529"/>
          <ac:cxnSpMkLst>
            <pc:docMk/>
            <pc:sldMk cId="2796190915" sldId="259"/>
            <ac:cxnSpMk id="12" creationId="{2BBA93A8-89F1-4383-82F2-C4104BE3F46C}"/>
          </ac:cxnSpMkLst>
        </pc:cxnChg>
        <pc:cxnChg chg="add mod">
          <ac:chgData name="Quintín Molina" userId="d77ce911-d3cc-4d2d-8ddf-6c9cff50dc6d" providerId="ADAL" clId="{CA2B7B45-A86E-4CAE-807E-31CB32186D7C}" dt="2021-10-08T15:34:19.707" v="2843" actId="1038"/>
          <ac:cxnSpMkLst>
            <pc:docMk/>
            <pc:sldMk cId="2796190915" sldId="259"/>
            <ac:cxnSpMk id="13" creationId="{410A4BE7-91E3-4046-9806-524D407423C0}"/>
          </ac:cxnSpMkLst>
        </pc:cxnChg>
        <pc:cxnChg chg="add mod">
          <ac:chgData name="Quintín Molina" userId="d77ce911-d3cc-4d2d-8ddf-6c9cff50dc6d" providerId="ADAL" clId="{CA2B7B45-A86E-4CAE-807E-31CB32186D7C}" dt="2021-10-08T15:36:51.720" v="2918" actId="1036"/>
          <ac:cxnSpMkLst>
            <pc:docMk/>
            <pc:sldMk cId="2796190915" sldId="259"/>
            <ac:cxnSpMk id="14" creationId="{1304593D-1A53-4C89-93D1-D1484E97845D}"/>
          </ac:cxnSpMkLst>
        </pc:cxnChg>
        <pc:cxnChg chg="add mod">
          <ac:chgData name="Quintín Molina" userId="d77ce911-d3cc-4d2d-8ddf-6c9cff50dc6d" providerId="ADAL" clId="{CA2B7B45-A86E-4CAE-807E-31CB32186D7C}" dt="2021-10-08T15:33:34.917" v="2764" actId="1037"/>
          <ac:cxnSpMkLst>
            <pc:docMk/>
            <pc:sldMk cId="2796190915" sldId="259"/>
            <ac:cxnSpMk id="15" creationId="{5FB97765-6D07-42F2-8E35-FAF776632BC8}"/>
          </ac:cxnSpMkLst>
        </pc:cxnChg>
        <pc:cxnChg chg="add mod">
          <ac:chgData name="Quintín Molina" userId="d77ce911-d3cc-4d2d-8ddf-6c9cff50dc6d" providerId="ADAL" clId="{CA2B7B45-A86E-4CAE-807E-31CB32186D7C}" dt="2021-10-08T15:33:12.426" v="2695" actId="1038"/>
          <ac:cxnSpMkLst>
            <pc:docMk/>
            <pc:sldMk cId="2796190915" sldId="259"/>
            <ac:cxnSpMk id="16" creationId="{80BFE7BD-EC6E-43CE-96C4-9E1C549E7E61}"/>
          </ac:cxnSpMkLst>
        </pc:cxnChg>
        <pc:cxnChg chg="add mod">
          <ac:chgData name="Quintín Molina" userId="d77ce911-d3cc-4d2d-8ddf-6c9cff50dc6d" providerId="ADAL" clId="{CA2B7B45-A86E-4CAE-807E-31CB32186D7C}" dt="2021-10-08T15:33:03.498" v="2673" actId="1036"/>
          <ac:cxnSpMkLst>
            <pc:docMk/>
            <pc:sldMk cId="2796190915" sldId="259"/>
            <ac:cxnSpMk id="17" creationId="{F514CBE3-D944-440E-92F6-8CBC3EB28607}"/>
          </ac:cxnSpMkLst>
        </pc:cxnChg>
        <pc:cxnChg chg="add mod">
          <ac:chgData name="Quintín Molina" userId="d77ce911-d3cc-4d2d-8ddf-6c9cff50dc6d" providerId="ADAL" clId="{CA2B7B45-A86E-4CAE-807E-31CB32186D7C}" dt="2021-10-08T15:33:18.984" v="2722" actId="1037"/>
          <ac:cxnSpMkLst>
            <pc:docMk/>
            <pc:sldMk cId="2796190915" sldId="259"/>
            <ac:cxnSpMk id="18" creationId="{D2B8C2DE-D378-4ADB-AFC7-1C72ED6E71F4}"/>
          </ac:cxnSpMkLst>
        </pc:cxnChg>
        <pc:cxnChg chg="add mod">
          <ac:chgData name="Quintín Molina" userId="d77ce911-d3cc-4d2d-8ddf-6c9cff50dc6d" providerId="ADAL" clId="{CA2B7B45-A86E-4CAE-807E-31CB32186D7C}" dt="2021-10-08T15:36:31.969" v="2905" actId="1036"/>
          <ac:cxnSpMkLst>
            <pc:docMk/>
            <pc:sldMk cId="2796190915" sldId="259"/>
            <ac:cxnSpMk id="19" creationId="{9CEEB563-CEB0-4EDA-99F1-417B437AB333}"/>
          </ac:cxnSpMkLst>
        </pc:cxnChg>
        <pc:cxnChg chg="add mod">
          <ac:chgData name="Quintín Molina" userId="d77ce911-d3cc-4d2d-8ddf-6c9cff50dc6d" providerId="ADAL" clId="{CA2B7B45-A86E-4CAE-807E-31CB32186D7C}" dt="2021-10-08T15:38:32.972" v="2955" actId="14100"/>
          <ac:cxnSpMkLst>
            <pc:docMk/>
            <pc:sldMk cId="2796190915" sldId="259"/>
            <ac:cxnSpMk id="20" creationId="{A71EF32F-2AAC-4875-9845-C7479A6ED42C}"/>
          </ac:cxnSpMkLst>
        </pc:cxnChg>
        <pc:cxnChg chg="add del mod">
          <ac:chgData name="Quintín Molina" userId="d77ce911-d3cc-4d2d-8ddf-6c9cff50dc6d" providerId="ADAL" clId="{CA2B7B45-A86E-4CAE-807E-31CB32186D7C}" dt="2021-10-08T15:37:54.777" v="2951" actId="478"/>
          <ac:cxnSpMkLst>
            <pc:docMk/>
            <pc:sldMk cId="2796190915" sldId="259"/>
            <ac:cxnSpMk id="23" creationId="{CA4006F0-5BBB-42CC-9AD1-872DDEDF1934}"/>
          </ac:cxnSpMkLst>
        </pc:cxnChg>
        <pc:cxnChg chg="add mod">
          <ac:chgData name="Quintín Molina" userId="d77ce911-d3cc-4d2d-8ddf-6c9cff50dc6d" providerId="ADAL" clId="{CA2B7B45-A86E-4CAE-807E-31CB32186D7C}" dt="2021-10-08T15:43:59.014" v="3103" actId="14100"/>
          <ac:cxnSpMkLst>
            <pc:docMk/>
            <pc:sldMk cId="2796190915" sldId="259"/>
            <ac:cxnSpMk id="29" creationId="{3900CB98-005F-43A0-A698-B43D0B5E5744}"/>
          </ac:cxnSpMkLst>
        </pc:cxnChg>
        <pc:cxnChg chg="add mod">
          <ac:chgData name="Quintín Molina" userId="d77ce911-d3cc-4d2d-8ddf-6c9cff50dc6d" providerId="ADAL" clId="{CA2B7B45-A86E-4CAE-807E-31CB32186D7C}" dt="2021-10-08T15:43:52.670" v="3102" actId="14100"/>
          <ac:cxnSpMkLst>
            <pc:docMk/>
            <pc:sldMk cId="2796190915" sldId="259"/>
            <ac:cxnSpMk id="30" creationId="{8E80289E-AB49-4988-86B4-92A8EAAA4425}"/>
          </ac:cxnSpMkLst>
        </pc:cxnChg>
        <pc:cxnChg chg="add mod">
          <ac:chgData name="Quintín Molina" userId="d77ce911-d3cc-4d2d-8ddf-6c9cff50dc6d" providerId="ADAL" clId="{CA2B7B45-A86E-4CAE-807E-31CB32186D7C}" dt="2021-10-08T15:43:34.149" v="3098" actId="14100"/>
          <ac:cxnSpMkLst>
            <pc:docMk/>
            <pc:sldMk cId="2796190915" sldId="259"/>
            <ac:cxnSpMk id="31" creationId="{D991A4FC-4828-483C-A7B3-619B4B98BCA6}"/>
          </ac:cxnSpMkLst>
        </pc:cxnChg>
        <pc:cxnChg chg="add mod">
          <ac:chgData name="Quintín Molina" userId="d77ce911-d3cc-4d2d-8ddf-6c9cff50dc6d" providerId="ADAL" clId="{CA2B7B45-A86E-4CAE-807E-31CB32186D7C}" dt="2021-10-08T15:44:05.848" v="3113" actId="1038"/>
          <ac:cxnSpMkLst>
            <pc:docMk/>
            <pc:sldMk cId="2796190915" sldId="259"/>
            <ac:cxnSpMk id="32" creationId="{E4895908-E398-4ABD-B606-B6038B5E3C34}"/>
          </ac:cxnSpMkLst>
        </pc:cxnChg>
        <pc:cxnChg chg="add mod">
          <ac:chgData name="Quintín Molina" userId="d77ce911-d3cc-4d2d-8ddf-6c9cff50dc6d" providerId="ADAL" clId="{CA2B7B45-A86E-4CAE-807E-31CB32186D7C}" dt="2021-10-08T15:43:38.833" v="3099" actId="1076"/>
          <ac:cxnSpMkLst>
            <pc:docMk/>
            <pc:sldMk cId="2796190915" sldId="259"/>
            <ac:cxnSpMk id="33" creationId="{CA70525E-E40D-4623-A4CD-2B72B46C23DD}"/>
          </ac:cxnSpMkLst>
        </pc:cxnChg>
      </pc:sldChg>
      <pc:sldChg chg="addSp modSp new mod modClrScheme modAnim chgLayout">
        <pc:chgData name="Quintín Molina" userId="d77ce911-d3cc-4d2d-8ddf-6c9cff50dc6d" providerId="ADAL" clId="{CA2B7B45-A86E-4CAE-807E-31CB32186D7C}" dt="2021-10-11T19:54:19.690" v="6695"/>
        <pc:sldMkLst>
          <pc:docMk/>
          <pc:sldMk cId="4028159765" sldId="260"/>
        </pc:sldMkLst>
        <pc:spChg chg="add mod ord">
          <ac:chgData name="Quintín Molina" userId="d77ce911-d3cc-4d2d-8ddf-6c9cff50dc6d" providerId="ADAL" clId="{CA2B7B45-A86E-4CAE-807E-31CB32186D7C}" dt="2021-10-10T02:16:49.146" v="4448" actId="207"/>
          <ac:spMkLst>
            <pc:docMk/>
            <pc:sldMk cId="4028159765" sldId="260"/>
            <ac:spMk id="2" creationId="{C0CA8C42-7421-498E-95AE-68665EBF8EE7}"/>
          </ac:spMkLst>
        </pc:spChg>
        <pc:spChg chg="add mod ord">
          <ac:chgData name="Quintín Molina" userId="d77ce911-d3cc-4d2d-8ddf-6c9cff50dc6d" providerId="ADAL" clId="{CA2B7B45-A86E-4CAE-807E-31CB32186D7C}" dt="2021-10-11T14:44:29.866" v="6505" actId="403"/>
          <ac:spMkLst>
            <pc:docMk/>
            <pc:sldMk cId="4028159765" sldId="260"/>
            <ac:spMk id="3" creationId="{2E74F0AF-D1C5-4348-BC86-D8EC1CD43413}"/>
          </ac:spMkLst>
        </pc:spChg>
        <pc:spChg chg="add mod ord">
          <ac:chgData name="Quintín Molina" userId="d77ce911-d3cc-4d2d-8ddf-6c9cff50dc6d" providerId="ADAL" clId="{CA2B7B45-A86E-4CAE-807E-31CB32186D7C}" dt="2021-10-11T14:44:16.268" v="6503" actId="27636"/>
          <ac:spMkLst>
            <pc:docMk/>
            <pc:sldMk cId="4028159765" sldId="260"/>
            <ac:spMk id="4" creationId="{126C2D13-768E-41FB-9B49-65FC0BC6D26F}"/>
          </ac:spMkLst>
        </pc:spChg>
        <pc:spChg chg="add mod">
          <ac:chgData name="Quintín Molina" userId="d77ce911-d3cc-4d2d-8ddf-6c9cff50dc6d" providerId="ADAL" clId="{CA2B7B45-A86E-4CAE-807E-31CB32186D7C}" dt="2021-10-10T01:33:04.898" v="3746" actId="1037"/>
          <ac:spMkLst>
            <pc:docMk/>
            <pc:sldMk cId="4028159765" sldId="260"/>
            <ac:spMk id="5" creationId="{BA28E8B8-609F-4A56-94B2-EDAB6D7C55D3}"/>
          </ac:spMkLst>
        </pc:spChg>
      </pc:sldChg>
      <pc:sldChg chg="addSp modSp new mod modClrScheme modAnim chgLayout">
        <pc:chgData name="Quintín Molina" userId="d77ce911-d3cc-4d2d-8ddf-6c9cff50dc6d" providerId="ADAL" clId="{CA2B7B45-A86E-4CAE-807E-31CB32186D7C}" dt="2021-10-11T19:56:41.846" v="6704" actId="207"/>
        <pc:sldMkLst>
          <pc:docMk/>
          <pc:sldMk cId="1689043514" sldId="261"/>
        </pc:sldMkLst>
        <pc:spChg chg="add mod">
          <ac:chgData name="Quintín Molina" userId="d77ce911-d3cc-4d2d-8ddf-6c9cff50dc6d" providerId="ADAL" clId="{CA2B7B45-A86E-4CAE-807E-31CB32186D7C}" dt="2021-10-11T19:56:41.846" v="6704" actId="207"/>
          <ac:spMkLst>
            <pc:docMk/>
            <pc:sldMk cId="1689043514" sldId="261"/>
            <ac:spMk id="2" creationId="{5E4899E5-BC57-4A2C-94DF-670D5A0A0D71}"/>
          </ac:spMkLst>
        </pc:spChg>
        <pc:spChg chg="add mod">
          <ac:chgData name="Quintín Molina" userId="d77ce911-d3cc-4d2d-8ddf-6c9cff50dc6d" providerId="ADAL" clId="{CA2B7B45-A86E-4CAE-807E-31CB32186D7C}" dt="2021-10-10T02:19:38.109" v="4463" actId="207"/>
          <ac:spMkLst>
            <pc:docMk/>
            <pc:sldMk cId="1689043514" sldId="261"/>
            <ac:spMk id="3" creationId="{8CD88D88-F66A-49D0-812E-08506F259A06}"/>
          </ac:spMkLst>
        </pc:spChg>
      </pc:sldChg>
      <pc:sldChg chg="addSp delSp modSp new mod ord modClrScheme modAnim chgLayout">
        <pc:chgData name="Quintín Molina" userId="d77ce911-d3cc-4d2d-8ddf-6c9cff50dc6d" providerId="ADAL" clId="{CA2B7B45-A86E-4CAE-807E-31CB32186D7C}" dt="2021-10-11T23:40:21.055" v="12006"/>
        <pc:sldMkLst>
          <pc:docMk/>
          <pc:sldMk cId="3763243750" sldId="262"/>
        </pc:sldMkLst>
        <pc:spChg chg="add mod">
          <ac:chgData name="Quintín Molina" userId="d77ce911-d3cc-4d2d-8ddf-6c9cff50dc6d" providerId="ADAL" clId="{CA2B7B45-A86E-4CAE-807E-31CB32186D7C}" dt="2021-10-10T02:24:46.234" v="4575" actId="20577"/>
          <ac:spMkLst>
            <pc:docMk/>
            <pc:sldMk cId="3763243750" sldId="262"/>
            <ac:spMk id="2" creationId="{0A8F7F48-E3B6-486E-AE36-B9F0A64DD725}"/>
          </ac:spMkLst>
        </pc:spChg>
        <pc:spChg chg="add mod">
          <ac:chgData name="Quintín Molina" userId="d77ce911-d3cc-4d2d-8ddf-6c9cff50dc6d" providerId="ADAL" clId="{CA2B7B45-A86E-4CAE-807E-31CB32186D7C}" dt="2021-10-10T02:29:20.500" v="5232" actId="1076"/>
          <ac:spMkLst>
            <pc:docMk/>
            <pc:sldMk cId="3763243750" sldId="262"/>
            <ac:spMk id="3" creationId="{1E63438D-2F2E-40D1-AD63-C857B418791D}"/>
          </ac:spMkLst>
        </pc:spChg>
        <pc:spChg chg="add mod">
          <ac:chgData name="Quintín Molina" userId="d77ce911-d3cc-4d2d-8ddf-6c9cff50dc6d" providerId="ADAL" clId="{CA2B7B45-A86E-4CAE-807E-31CB32186D7C}" dt="2021-10-10T02:33:22.619" v="5314" actId="207"/>
          <ac:spMkLst>
            <pc:docMk/>
            <pc:sldMk cId="3763243750" sldId="262"/>
            <ac:spMk id="4" creationId="{50B0D6B6-BFFE-4EAD-9406-75FB12427718}"/>
          </ac:spMkLst>
        </pc:spChg>
        <pc:spChg chg="add mod">
          <ac:chgData name="Quintín Molina" userId="d77ce911-d3cc-4d2d-8ddf-6c9cff50dc6d" providerId="ADAL" clId="{CA2B7B45-A86E-4CAE-807E-31CB32186D7C}" dt="2021-10-10T02:30:54.226" v="5287" actId="1038"/>
          <ac:spMkLst>
            <pc:docMk/>
            <pc:sldMk cId="3763243750" sldId="262"/>
            <ac:spMk id="5" creationId="{BE079BA2-3D7B-4676-B320-DED0A1BADBB7}"/>
          </ac:spMkLst>
        </pc:spChg>
        <pc:spChg chg="add mod">
          <ac:chgData name="Quintín Molina" userId="d77ce911-d3cc-4d2d-8ddf-6c9cff50dc6d" providerId="ADAL" clId="{CA2B7B45-A86E-4CAE-807E-31CB32186D7C}" dt="2021-10-11T20:03:54.598" v="6731" actId="693"/>
          <ac:spMkLst>
            <pc:docMk/>
            <pc:sldMk cId="3763243750" sldId="262"/>
            <ac:spMk id="6" creationId="{7914BD23-92E1-459A-B5B5-C5AA63CB07CF}"/>
          </ac:spMkLst>
        </pc:spChg>
        <pc:spChg chg="add mod">
          <ac:chgData name="Quintín Molina" userId="d77ce911-d3cc-4d2d-8ddf-6c9cff50dc6d" providerId="ADAL" clId="{CA2B7B45-A86E-4CAE-807E-31CB32186D7C}" dt="2021-10-10T02:42:55.164" v="5965" actId="1036"/>
          <ac:spMkLst>
            <pc:docMk/>
            <pc:sldMk cId="3763243750" sldId="262"/>
            <ac:spMk id="32" creationId="{B02D5A45-7793-4C25-A7E9-355339A67708}"/>
          </ac:spMkLst>
        </pc:spChg>
        <pc:spChg chg="add mod">
          <ac:chgData name="Quintín Molina" userId="d77ce911-d3cc-4d2d-8ddf-6c9cff50dc6d" providerId="ADAL" clId="{CA2B7B45-A86E-4CAE-807E-31CB32186D7C}" dt="2021-10-10T02:42:15.163" v="5846" actId="1036"/>
          <ac:spMkLst>
            <pc:docMk/>
            <pc:sldMk cId="3763243750" sldId="262"/>
            <ac:spMk id="33" creationId="{FDC9AD2B-45B2-4AE7-B742-77F2C6C77945}"/>
          </ac:spMkLst>
        </pc:spChg>
        <pc:spChg chg="add mod">
          <ac:chgData name="Quintín Molina" userId="d77ce911-d3cc-4d2d-8ddf-6c9cff50dc6d" providerId="ADAL" clId="{CA2B7B45-A86E-4CAE-807E-31CB32186D7C}" dt="2021-10-10T02:41:46.037" v="5802" actId="1035"/>
          <ac:spMkLst>
            <pc:docMk/>
            <pc:sldMk cId="3763243750" sldId="262"/>
            <ac:spMk id="34" creationId="{D10C849F-D22E-4E7B-A1B4-3EAA99704349}"/>
          </ac:spMkLst>
        </pc:spChg>
        <pc:spChg chg="add mod">
          <ac:chgData name="Quintín Molina" userId="d77ce911-d3cc-4d2d-8ddf-6c9cff50dc6d" providerId="ADAL" clId="{CA2B7B45-A86E-4CAE-807E-31CB32186D7C}" dt="2021-10-10T02:44:20.893" v="5980" actId="207"/>
          <ac:spMkLst>
            <pc:docMk/>
            <pc:sldMk cId="3763243750" sldId="262"/>
            <ac:spMk id="35" creationId="{5487A7D2-D79C-4204-80F4-A268FDC6746C}"/>
          </ac:spMkLst>
        </pc:spChg>
        <pc:spChg chg="add mod">
          <ac:chgData name="Quintín Molina" userId="d77ce911-d3cc-4d2d-8ddf-6c9cff50dc6d" providerId="ADAL" clId="{CA2B7B45-A86E-4CAE-807E-31CB32186D7C}" dt="2021-10-10T02:44:53.763" v="6072" actId="1036"/>
          <ac:spMkLst>
            <pc:docMk/>
            <pc:sldMk cId="3763243750" sldId="262"/>
            <ac:spMk id="36" creationId="{58DC960A-81AC-4636-BF49-19DAAD7CE174}"/>
          </ac:spMkLst>
        </pc:spChg>
        <pc:spChg chg="add mod">
          <ac:chgData name="Quintín Molina" userId="d77ce911-d3cc-4d2d-8ddf-6c9cff50dc6d" providerId="ADAL" clId="{CA2B7B45-A86E-4CAE-807E-31CB32186D7C}" dt="2021-10-10T02:45:43.540" v="6153" actId="14100"/>
          <ac:spMkLst>
            <pc:docMk/>
            <pc:sldMk cId="3763243750" sldId="262"/>
            <ac:spMk id="37" creationId="{7FB737AE-F92E-4FE4-8607-B330F3B099F2}"/>
          </ac:spMkLst>
        </pc:spChg>
        <pc:spChg chg="add mod">
          <ac:chgData name="Quintín Molina" userId="d77ce911-d3cc-4d2d-8ddf-6c9cff50dc6d" providerId="ADAL" clId="{CA2B7B45-A86E-4CAE-807E-31CB32186D7C}" dt="2021-10-10T02:46:08.450" v="6212" actId="1038"/>
          <ac:spMkLst>
            <pc:docMk/>
            <pc:sldMk cId="3763243750" sldId="262"/>
            <ac:spMk id="38" creationId="{3BD4FE58-102A-412F-B52D-4A2903C6EC76}"/>
          </ac:spMkLst>
        </pc:spChg>
        <pc:spChg chg="add mod">
          <ac:chgData name="Quintín Molina" userId="d77ce911-d3cc-4d2d-8ddf-6c9cff50dc6d" providerId="ADAL" clId="{CA2B7B45-A86E-4CAE-807E-31CB32186D7C}" dt="2021-10-10T02:47:50.570" v="6313" actId="1037"/>
          <ac:spMkLst>
            <pc:docMk/>
            <pc:sldMk cId="3763243750" sldId="262"/>
            <ac:spMk id="39" creationId="{4D2F9BD3-6DFC-4D05-9CF9-159014E823A7}"/>
          </ac:spMkLst>
        </pc:spChg>
        <pc:spChg chg="add mod">
          <ac:chgData name="Quintín Molina" userId="d77ce911-d3cc-4d2d-8ddf-6c9cff50dc6d" providerId="ADAL" clId="{CA2B7B45-A86E-4CAE-807E-31CB32186D7C}" dt="2021-10-10T02:48:16.852" v="6340" actId="1036"/>
          <ac:spMkLst>
            <pc:docMk/>
            <pc:sldMk cId="3763243750" sldId="262"/>
            <ac:spMk id="40" creationId="{084F227D-7215-4AD7-B2F4-64DD16E63CE8}"/>
          </ac:spMkLst>
        </pc:spChg>
        <pc:cxnChg chg="add del mod">
          <ac:chgData name="Quintín Molina" userId="d77ce911-d3cc-4d2d-8ddf-6c9cff50dc6d" providerId="ADAL" clId="{CA2B7B45-A86E-4CAE-807E-31CB32186D7C}" dt="2021-10-10T02:32:03.575" v="5307" actId="478"/>
          <ac:cxnSpMkLst>
            <pc:docMk/>
            <pc:sldMk cId="3763243750" sldId="262"/>
            <ac:cxnSpMk id="7" creationId="{401CC5B7-2FFC-41B5-B670-093059274868}"/>
          </ac:cxnSpMkLst>
        </pc:cxnChg>
        <pc:cxnChg chg="add del mod">
          <ac:chgData name="Quintín Molina" userId="d77ce911-d3cc-4d2d-8ddf-6c9cff50dc6d" providerId="ADAL" clId="{CA2B7B45-A86E-4CAE-807E-31CB32186D7C}" dt="2021-10-10T02:32:20.113" v="5310" actId="478"/>
          <ac:cxnSpMkLst>
            <pc:docMk/>
            <pc:sldMk cId="3763243750" sldId="262"/>
            <ac:cxnSpMk id="8" creationId="{3AD64A87-B764-4005-8A85-198066F3DA0B}"/>
          </ac:cxnSpMkLst>
        </pc:cxnChg>
        <pc:cxnChg chg="add del mod">
          <ac:chgData name="Quintín Molina" userId="d77ce911-d3cc-4d2d-8ddf-6c9cff50dc6d" providerId="ADAL" clId="{CA2B7B45-A86E-4CAE-807E-31CB32186D7C}" dt="2021-10-10T02:32:15.178" v="5309" actId="478"/>
          <ac:cxnSpMkLst>
            <pc:docMk/>
            <pc:sldMk cId="3763243750" sldId="262"/>
            <ac:cxnSpMk id="9" creationId="{DA9F38C8-E2B4-40C5-8391-9335EEBAD3E6}"/>
          </ac:cxnSpMkLst>
        </pc:cxnChg>
        <pc:cxnChg chg="add del mod">
          <ac:chgData name="Quintín Molina" userId="d77ce911-d3cc-4d2d-8ddf-6c9cff50dc6d" providerId="ADAL" clId="{CA2B7B45-A86E-4CAE-807E-31CB32186D7C}" dt="2021-10-10T02:32:01.534" v="5306" actId="478"/>
          <ac:cxnSpMkLst>
            <pc:docMk/>
            <pc:sldMk cId="3763243750" sldId="262"/>
            <ac:cxnSpMk id="10" creationId="{1504BB0D-4F00-4B5C-B7E6-2B3ED3950B8A}"/>
          </ac:cxnSpMkLst>
        </pc:cxnChg>
        <pc:cxnChg chg="add del mod">
          <ac:chgData name="Quintín Molina" userId="d77ce911-d3cc-4d2d-8ddf-6c9cff50dc6d" providerId="ADAL" clId="{CA2B7B45-A86E-4CAE-807E-31CB32186D7C}" dt="2021-10-10T02:28:51.184" v="5228" actId="21"/>
          <ac:cxnSpMkLst>
            <pc:docMk/>
            <pc:sldMk cId="3763243750" sldId="262"/>
            <ac:cxnSpMk id="11" creationId="{CA4EA2C2-8D82-4A4C-9FA4-2CA68221DFB7}"/>
          </ac:cxnSpMkLst>
        </pc:cxnChg>
        <pc:cxnChg chg="add del mod">
          <ac:chgData name="Quintín Molina" userId="d77ce911-d3cc-4d2d-8ddf-6c9cff50dc6d" providerId="ADAL" clId="{CA2B7B45-A86E-4CAE-807E-31CB32186D7C}" dt="2021-10-10T02:32:13.040" v="5308" actId="478"/>
          <ac:cxnSpMkLst>
            <pc:docMk/>
            <pc:sldMk cId="3763243750" sldId="262"/>
            <ac:cxnSpMk id="12" creationId="{5FB41A96-7FF4-4807-8308-0B1C517736F5}"/>
          </ac:cxnSpMkLst>
        </pc:cxnChg>
        <pc:cxnChg chg="add del mod">
          <ac:chgData name="Quintín Molina" userId="d77ce911-d3cc-4d2d-8ddf-6c9cff50dc6d" providerId="ADAL" clId="{CA2B7B45-A86E-4CAE-807E-31CB32186D7C}" dt="2021-10-10T02:32:22.627" v="5311" actId="478"/>
          <ac:cxnSpMkLst>
            <pc:docMk/>
            <pc:sldMk cId="3763243750" sldId="262"/>
            <ac:cxnSpMk id="13" creationId="{6BEF4E9B-3E4B-45FF-A25D-C879FD5F32DB}"/>
          </ac:cxnSpMkLst>
        </pc:cxnChg>
        <pc:cxnChg chg="add mod">
          <ac:chgData name="Quintín Molina" userId="d77ce911-d3cc-4d2d-8ddf-6c9cff50dc6d" providerId="ADAL" clId="{CA2B7B45-A86E-4CAE-807E-31CB32186D7C}" dt="2021-10-10T02:30:28.538" v="5237" actId="693"/>
          <ac:cxnSpMkLst>
            <pc:docMk/>
            <pc:sldMk cId="3763243750" sldId="262"/>
            <ac:cxnSpMk id="15" creationId="{FC2F4A01-0C64-4618-A73C-7DE57E8D55A9}"/>
          </ac:cxnSpMkLst>
        </pc:cxnChg>
        <pc:cxnChg chg="add mod">
          <ac:chgData name="Quintín Molina" userId="d77ce911-d3cc-4d2d-8ddf-6c9cff50dc6d" providerId="ADAL" clId="{CA2B7B45-A86E-4CAE-807E-31CB32186D7C}" dt="2021-10-10T02:31:53.030" v="5305" actId="1037"/>
          <ac:cxnSpMkLst>
            <pc:docMk/>
            <pc:sldMk cId="3763243750" sldId="262"/>
            <ac:cxnSpMk id="16" creationId="{891AB696-3C88-4A6D-A505-CA68CFF6FDD6}"/>
          </ac:cxnSpMkLst>
        </pc:cxnChg>
        <pc:cxnChg chg="add mod">
          <ac:chgData name="Quintín Molina" userId="d77ce911-d3cc-4d2d-8ddf-6c9cff50dc6d" providerId="ADAL" clId="{CA2B7B45-A86E-4CAE-807E-31CB32186D7C}" dt="2021-10-10T02:31:10.534" v="5289" actId="14100"/>
          <ac:cxnSpMkLst>
            <pc:docMk/>
            <pc:sldMk cId="3763243750" sldId="262"/>
            <ac:cxnSpMk id="17" creationId="{FA235A88-23F9-464C-A010-FCF2DD19FE50}"/>
          </ac:cxnSpMkLst>
        </pc:cxnChg>
        <pc:cxnChg chg="add mod">
          <ac:chgData name="Quintín Molina" userId="d77ce911-d3cc-4d2d-8ddf-6c9cff50dc6d" providerId="ADAL" clId="{CA2B7B45-A86E-4CAE-807E-31CB32186D7C}" dt="2021-10-10T02:34:39.463" v="5365" actId="208"/>
          <ac:cxnSpMkLst>
            <pc:docMk/>
            <pc:sldMk cId="3763243750" sldId="262"/>
            <ac:cxnSpMk id="23" creationId="{DDE65665-3D0F-400B-866E-64DD4E2B5251}"/>
          </ac:cxnSpMkLst>
        </pc:cxnChg>
        <pc:cxnChg chg="add mod">
          <ac:chgData name="Quintín Molina" userId="d77ce911-d3cc-4d2d-8ddf-6c9cff50dc6d" providerId="ADAL" clId="{CA2B7B45-A86E-4CAE-807E-31CB32186D7C}" dt="2021-10-10T02:35:03.810" v="5449" actId="1037"/>
          <ac:cxnSpMkLst>
            <pc:docMk/>
            <pc:sldMk cId="3763243750" sldId="262"/>
            <ac:cxnSpMk id="24" creationId="{6C7FB6FE-1CDF-4DC3-AE67-22E6E6373182}"/>
          </ac:cxnSpMkLst>
        </pc:cxnChg>
        <pc:cxnChg chg="add mod">
          <ac:chgData name="Quintín Molina" userId="d77ce911-d3cc-4d2d-8ddf-6c9cff50dc6d" providerId="ADAL" clId="{CA2B7B45-A86E-4CAE-807E-31CB32186D7C}" dt="2021-10-10T02:40:23.872" v="5698" actId="208"/>
          <ac:cxnSpMkLst>
            <pc:docMk/>
            <pc:sldMk cId="3763243750" sldId="262"/>
            <ac:cxnSpMk id="25" creationId="{E066F0DA-42E3-4A06-8C35-6AFD94939260}"/>
          </ac:cxnSpMkLst>
        </pc:cxnChg>
        <pc:cxnChg chg="add mod">
          <ac:chgData name="Quintín Molina" userId="d77ce911-d3cc-4d2d-8ddf-6c9cff50dc6d" providerId="ADAL" clId="{CA2B7B45-A86E-4CAE-807E-31CB32186D7C}" dt="2021-10-10T02:40:53.351" v="5701" actId="208"/>
          <ac:cxnSpMkLst>
            <pc:docMk/>
            <pc:sldMk cId="3763243750" sldId="262"/>
            <ac:cxnSpMk id="27" creationId="{272193B7-BBDD-4DEA-AA3D-D8ECB200CEAA}"/>
          </ac:cxnSpMkLst>
        </pc:cxnChg>
        <pc:cxnChg chg="add mod">
          <ac:chgData name="Quintín Molina" userId="d77ce911-d3cc-4d2d-8ddf-6c9cff50dc6d" providerId="ADAL" clId="{CA2B7B45-A86E-4CAE-807E-31CB32186D7C}" dt="2021-10-10T02:40:46.247" v="5700" actId="208"/>
          <ac:cxnSpMkLst>
            <pc:docMk/>
            <pc:sldMk cId="3763243750" sldId="262"/>
            <ac:cxnSpMk id="28" creationId="{B3387B44-0F56-473C-842A-1DC7A951200E}"/>
          </ac:cxnSpMkLst>
        </pc:cxnChg>
        <pc:cxnChg chg="add mod">
          <ac:chgData name="Quintín Molina" userId="d77ce911-d3cc-4d2d-8ddf-6c9cff50dc6d" providerId="ADAL" clId="{CA2B7B45-A86E-4CAE-807E-31CB32186D7C}" dt="2021-10-10T02:40:29.655" v="5699" actId="208"/>
          <ac:cxnSpMkLst>
            <pc:docMk/>
            <pc:sldMk cId="3763243750" sldId="262"/>
            <ac:cxnSpMk id="31" creationId="{176E1130-6C81-4910-8879-3DAE55B29FDD}"/>
          </ac:cxnSpMkLst>
        </pc:cxnChg>
      </pc:sldChg>
      <pc:sldChg chg="addSp modSp new mod modClrScheme modAnim chgLayout">
        <pc:chgData name="Quintín Molina" userId="d77ce911-d3cc-4d2d-8ddf-6c9cff50dc6d" providerId="ADAL" clId="{CA2B7B45-A86E-4CAE-807E-31CB32186D7C}" dt="2021-10-11T20:06:42.588" v="6743"/>
        <pc:sldMkLst>
          <pc:docMk/>
          <pc:sldMk cId="2858804287" sldId="263"/>
        </pc:sldMkLst>
        <pc:spChg chg="add mod">
          <ac:chgData name="Quintín Molina" userId="d77ce911-d3cc-4d2d-8ddf-6c9cff50dc6d" providerId="ADAL" clId="{CA2B7B45-A86E-4CAE-807E-31CB32186D7C}" dt="2021-10-10T02:48:51.874" v="6344" actId="255"/>
          <ac:spMkLst>
            <pc:docMk/>
            <pc:sldMk cId="2858804287" sldId="263"/>
            <ac:spMk id="2" creationId="{0CF49BA8-6C07-4389-8E34-167A77375800}"/>
          </ac:spMkLst>
        </pc:spChg>
        <pc:spChg chg="add mod">
          <ac:chgData name="Quintín Molina" userId="d77ce911-d3cc-4d2d-8ddf-6c9cff50dc6d" providerId="ADAL" clId="{CA2B7B45-A86E-4CAE-807E-31CB32186D7C}" dt="2021-10-10T03:18:30.130" v="6441" actId="2710"/>
          <ac:spMkLst>
            <pc:docMk/>
            <pc:sldMk cId="2858804287" sldId="263"/>
            <ac:spMk id="3" creationId="{78850A1F-0B18-42FE-8287-2FADC20FC864}"/>
          </ac:spMkLst>
        </pc:spChg>
        <pc:cxnChg chg="add mod">
          <ac:chgData name="Quintín Molina" userId="d77ce911-d3cc-4d2d-8ddf-6c9cff50dc6d" providerId="ADAL" clId="{CA2B7B45-A86E-4CAE-807E-31CB32186D7C}" dt="2021-10-11T19:44:43.511" v="6508"/>
          <ac:cxnSpMkLst>
            <pc:docMk/>
            <pc:sldMk cId="2858804287" sldId="263"/>
            <ac:cxnSpMk id="5" creationId="{ECDAAAD2-B867-4BF3-B4FD-3CD1A749C45D}"/>
          </ac:cxnSpMkLst>
        </pc:cxnChg>
        <pc:cxnChg chg="add mod">
          <ac:chgData name="Quintín Molina" userId="d77ce911-d3cc-4d2d-8ddf-6c9cff50dc6d" providerId="ADAL" clId="{CA2B7B45-A86E-4CAE-807E-31CB32186D7C}" dt="2021-10-11T19:45:11.854" v="6547" actId="1037"/>
          <ac:cxnSpMkLst>
            <pc:docMk/>
            <pc:sldMk cId="2858804287" sldId="263"/>
            <ac:cxnSpMk id="6" creationId="{F33EA5C1-3752-4EC1-9689-C3AA1D4025FA}"/>
          </ac:cxnSpMkLst>
        </pc:cxnChg>
      </pc:sldChg>
      <pc:sldChg chg="addSp delSp modSp new mod modClrScheme chgLayout">
        <pc:chgData name="Quintín Molina" userId="d77ce911-d3cc-4d2d-8ddf-6c9cff50dc6d" providerId="ADAL" clId="{CA2B7B45-A86E-4CAE-807E-31CB32186D7C}" dt="2021-10-11T20:29:37.495" v="7213" actId="20577"/>
        <pc:sldMkLst>
          <pc:docMk/>
          <pc:sldMk cId="1035186853" sldId="264"/>
        </pc:sldMkLst>
        <pc:spChg chg="add mod ord">
          <ac:chgData name="Quintín Molina" userId="d77ce911-d3cc-4d2d-8ddf-6c9cff50dc6d" providerId="ADAL" clId="{CA2B7B45-A86E-4CAE-807E-31CB32186D7C}" dt="2021-10-11T20:20:20.219" v="6779" actId="403"/>
          <ac:spMkLst>
            <pc:docMk/>
            <pc:sldMk cId="1035186853" sldId="264"/>
            <ac:spMk id="2" creationId="{AC8579E6-B80A-484E-9712-0A9555AF6588}"/>
          </ac:spMkLst>
        </pc:spChg>
        <pc:spChg chg="add mod">
          <ac:chgData name="Quintín Molina" userId="d77ce911-d3cc-4d2d-8ddf-6c9cff50dc6d" providerId="ADAL" clId="{CA2B7B45-A86E-4CAE-807E-31CB32186D7C}" dt="2021-10-11T20:29:37.495" v="7213" actId="20577"/>
          <ac:spMkLst>
            <pc:docMk/>
            <pc:sldMk cId="1035186853" sldId="264"/>
            <ac:spMk id="4" creationId="{D867761B-D1BB-4500-A393-6854E75A0E10}"/>
          </ac:spMkLst>
        </pc:spChg>
        <pc:spChg chg="add del">
          <ac:chgData name="Quintín Molina" userId="d77ce911-d3cc-4d2d-8ddf-6c9cff50dc6d" providerId="ADAL" clId="{CA2B7B45-A86E-4CAE-807E-31CB32186D7C}" dt="2021-10-11T20:21:41.095" v="6784" actId="22"/>
          <ac:spMkLst>
            <pc:docMk/>
            <pc:sldMk cId="1035186853" sldId="264"/>
            <ac:spMk id="7" creationId="{3803DAF8-08C9-4E3E-881E-2036276BB1AA}"/>
          </ac:spMkLst>
        </pc:spChg>
        <pc:picChg chg="add">
          <ac:chgData name="Quintín Molina" userId="d77ce911-d3cc-4d2d-8ddf-6c9cff50dc6d" providerId="ADAL" clId="{CA2B7B45-A86E-4CAE-807E-31CB32186D7C}" dt="2021-10-10T03:17:59.524" v="6439" actId="22"/>
          <ac:picMkLst>
            <pc:docMk/>
            <pc:sldMk cId="1035186853" sldId="264"/>
            <ac:picMk id="3" creationId="{44DCF776-6B36-49E3-B403-D3C6159FFC6C}"/>
          </ac:picMkLst>
        </pc:picChg>
        <pc:picChg chg="add">
          <ac:chgData name="Quintín Molina" userId="d77ce911-d3cc-4d2d-8ddf-6c9cff50dc6d" providerId="ADAL" clId="{CA2B7B45-A86E-4CAE-807E-31CB32186D7C}" dt="2021-10-10T03:18:06.439" v="6440" actId="22"/>
          <ac:picMkLst>
            <pc:docMk/>
            <pc:sldMk cId="1035186853" sldId="264"/>
            <ac:picMk id="5" creationId="{229D9A58-3EE1-48F0-B0CC-8632B271F1CA}"/>
          </ac:picMkLst>
        </pc:picChg>
        <pc:picChg chg="add del mod">
          <ac:chgData name="Quintín Molina" userId="d77ce911-d3cc-4d2d-8ddf-6c9cff50dc6d" providerId="ADAL" clId="{CA2B7B45-A86E-4CAE-807E-31CB32186D7C}" dt="2021-10-11T20:28:24.186" v="7194" actId="478"/>
          <ac:picMkLst>
            <pc:docMk/>
            <pc:sldMk cId="1035186853" sldId="264"/>
            <ac:picMk id="9" creationId="{A1D09D67-F909-4A1F-AD60-290F8E85F029}"/>
          </ac:picMkLst>
        </pc:picChg>
      </pc:sldChg>
      <pc:sldChg chg="addSp delSp modSp new mod">
        <pc:chgData name="Quintín Molina" userId="d77ce911-d3cc-4d2d-8ddf-6c9cff50dc6d" providerId="ADAL" clId="{CA2B7B45-A86E-4CAE-807E-31CB32186D7C}" dt="2021-10-11T23:50:20.769" v="12043" actId="1038"/>
        <pc:sldMkLst>
          <pc:docMk/>
          <pc:sldMk cId="2114306621" sldId="265"/>
        </pc:sldMkLst>
        <pc:spChg chg="add mod">
          <ac:chgData name="Quintín Molina" userId="d77ce911-d3cc-4d2d-8ddf-6c9cff50dc6d" providerId="ADAL" clId="{CA2B7B45-A86E-4CAE-807E-31CB32186D7C}" dt="2021-10-11T21:02:13.733" v="8166" actId="6549"/>
          <ac:spMkLst>
            <pc:docMk/>
            <pc:sldMk cId="2114306621" sldId="265"/>
            <ac:spMk id="2" creationId="{2351E6C8-00BE-4CF3-8AC0-A6055756E28A}"/>
          </ac:spMkLst>
        </pc:spChg>
        <pc:spChg chg="add mod">
          <ac:chgData name="Quintín Molina" userId="d77ce911-d3cc-4d2d-8ddf-6c9cff50dc6d" providerId="ADAL" clId="{CA2B7B45-A86E-4CAE-807E-31CB32186D7C}" dt="2021-10-11T20:50:26.281" v="7731" actId="14100"/>
          <ac:spMkLst>
            <pc:docMk/>
            <pc:sldMk cId="2114306621" sldId="265"/>
            <ac:spMk id="3" creationId="{62E8A913-791C-499D-AB82-B69789B54505}"/>
          </ac:spMkLst>
        </pc:spChg>
        <pc:spChg chg="add mod">
          <ac:chgData name="Quintín Molina" userId="d77ce911-d3cc-4d2d-8ddf-6c9cff50dc6d" providerId="ADAL" clId="{CA2B7B45-A86E-4CAE-807E-31CB32186D7C}" dt="2021-10-11T20:57:31.553" v="8063" actId="1038"/>
          <ac:spMkLst>
            <pc:docMk/>
            <pc:sldMk cId="2114306621" sldId="265"/>
            <ac:spMk id="4" creationId="{0F24E5BD-F367-4A7B-BF03-2B2EEEDA88FC}"/>
          </ac:spMkLst>
        </pc:spChg>
        <pc:spChg chg="add del mod">
          <ac:chgData name="Quintín Molina" userId="d77ce911-d3cc-4d2d-8ddf-6c9cff50dc6d" providerId="ADAL" clId="{CA2B7B45-A86E-4CAE-807E-31CB32186D7C}" dt="2021-10-11T23:49:54.641" v="12028" actId="21"/>
          <ac:spMkLst>
            <pc:docMk/>
            <pc:sldMk cId="2114306621" sldId="265"/>
            <ac:spMk id="5" creationId="{31FC7028-3D02-404D-81ED-2312EAD2EE62}"/>
          </ac:spMkLst>
        </pc:spChg>
        <pc:spChg chg="add mod">
          <ac:chgData name="Quintín Molina" userId="d77ce911-d3cc-4d2d-8ddf-6c9cff50dc6d" providerId="ADAL" clId="{CA2B7B45-A86E-4CAE-807E-31CB32186D7C}" dt="2021-10-11T23:50:20.769" v="12043" actId="1038"/>
          <ac:spMkLst>
            <pc:docMk/>
            <pc:sldMk cId="2114306621" sldId="265"/>
            <ac:spMk id="6" creationId="{56BF444C-61B4-4442-9BD9-1316FCB31A79}"/>
          </ac:spMkLst>
        </pc:spChg>
        <pc:spChg chg="add mod">
          <ac:chgData name="Quintín Molina" userId="d77ce911-d3cc-4d2d-8ddf-6c9cff50dc6d" providerId="ADAL" clId="{CA2B7B45-A86E-4CAE-807E-31CB32186D7C}" dt="2021-10-11T23:49:40.501" v="12022" actId="1037"/>
          <ac:spMkLst>
            <pc:docMk/>
            <pc:sldMk cId="2114306621" sldId="265"/>
            <ac:spMk id="7" creationId="{F8462147-5F67-4A20-BD55-8401E08E16E7}"/>
          </ac:spMkLst>
        </pc:spChg>
        <pc:spChg chg="add mod">
          <ac:chgData name="Quintín Molina" userId="d77ce911-d3cc-4d2d-8ddf-6c9cff50dc6d" providerId="ADAL" clId="{CA2B7B45-A86E-4CAE-807E-31CB32186D7C}" dt="2021-10-11T23:50:09.082" v="12034" actId="1036"/>
          <ac:spMkLst>
            <pc:docMk/>
            <pc:sldMk cId="2114306621" sldId="265"/>
            <ac:spMk id="8" creationId="{B4039BEA-F5C7-44BE-84C1-2D2A5C387B88}"/>
          </ac:spMkLst>
        </pc:spChg>
        <pc:spChg chg="add mod">
          <ac:chgData name="Quintín Molina" userId="d77ce911-d3cc-4d2d-8ddf-6c9cff50dc6d" providerId="ADAL" clId="{CA2B7B45-A86E-4CAE-807E-31CB32186D7C}" dt="2021-10-11T20:58:56.552" v="8095" actId="207"/>
          <ac:spMkLst>
            <pc:docMk/>
            <pc:sldMk cId="2114306621" sldId="265"/>
            <ac:spMk id="9" creationId="{4B9AECEE-A0E4-43F3-944C-D718B2667F36}"/>
          </ac:spMkLst>
        </pc:spChg>
        <pc:spChg chg="add mod">
          <ac:chgData name="Quintín Molina" userId="d77ce911-d3cc-4d2d-8ddf-6c9cff50dc6d" providerId="ADAL" clId="{CA2B7B45-A86E-4CAE-807E-31CB32186D7C}" dt="2021-10-11T21:01:31.050" v="8163" actId="1038"/>
          <ac:spMkLst>
            <pc:docMk/>
            <pc:sldMk cId="2114306621" sldId="265"/>
            <ac:spMk id="10" creationId="{1DD52584-9190-4B03-AB70-929F449C52CE}"/>
          </ac:spMkLst>
        </pc:spChg>
        <pc:spChg chg="add mod">
          <ac:chgData name="Quintín Molina" userId="d77ce911-d3cc-4d2d-8ddf-6c9cff50dc6d" providerId="ADAL" clId="{CA2B7B45-A86E-4CAE-807E-31CB32186D7C}" dt="2021-10-11T21:04:18.147" v="8177" actId="14100"/>
          <ac:spMkLst>
            <pc:docMk/>
            <pc:sldMk cId="2114306621" sldId="265"/>
            <ac:spMk id="11" creationId="{11EAB11B-CC54-411E-846A-0C5FE73A6A9C}"/>
          </ac:spMkLst>
        </pc:spChg>
        <pc:spChg chg="add mod">
          <ac:chgData name="Quintín Molina" userId="d77ce911-d3cc-4d2d-8ddf-6c9cff50dc6d" providerId="ADAL" clId="{CA2B7B45-A86E-4CAE-807E-31CB32186D7C}" dt="2021-10-11T21:06:03.490" v="8256" actId="207"/>
          <ac:spMkLst>
            <pc:docMk/>
            <pc:sldMk cId="2114306621" sldId="265"/>
            <ac:spMk id="12" creationId="{C5EF10FE-630F-46E2-899D-C247205C51F2}"/>
          </ac:spMkLst>
        </pc:spChg>
        <pc:spChg chg="add mod">
          <ac:chgData name="Quintín Molina" userId="d77ce911-d3cc-4d2d-8ddf-6c9cff50dc6d" providerId="ADAL" clId="{CA2B7B45-A86E-4CAE-807E-31CB32186D7C}" dt="2021-10-11T23:49:55.636" v="12029"/>
          <ac:spMkLst>
            <pc:docMk/>
            <pc:sldMk cId="2114306621" sldId="265"/>
            <ac:spMk id="13" creationId="{643CAD9B-FAE4-4B01-85E6-7DC40188A6C2}"/>
          </ac:spMkLst>
        </pc:spChg>
        <pc:spChg chg="add del mod">
          <ac:chgData name="Quintín Molina" userId="d77ce911-d3cc-4d2d-8ddf-6c9cff50dc6d" providerId="ADAL" clId="{CA2B7B45-A86E-4CAE-807E-31CB32186D7C}" dt="2021-10-11T21:04:38.956" v="8191"/>
          <ac:spMkLst>
            <pc:docMk/>
            <pc:sldMk cId="2114306621" sldId="265"/>
            <ac:spMk id="13" creationId="{68511182-9A53-447F-90B2-D1D2B82EB673}"/>
          </ac:spMkLst>
        </pc:spChg>
      </pc:sldChg>
      <pc:sldChg chg="addSp delSp modSp add mod modClrScheme modAnim chgLayout">
        <pc:chgData name="Quintín Molina" userId="d77ce911-d3cc-4d2d-8ddf-6c9cff50dc6d" providerId="ADAL" clId="{CA2B7B45-A86E-4CAE-807E-31CB32186D7C}" dt="2021-10-11T19:48:21.187" v="6578"/>
        <pc:sldMkLst>
          <pc:docMk/>
          <pc:sldMk cId="1306044700" sldId="266"/>
        </pc:sldMkLst>
        <pc:spChg chg="mod ord">
          <ac:chgData name="Quintín Molina" userId="d77ce911-d3cc-4d2d-8ddf-6c9cff50dc6d" providerId="ADAL" clId="{CA2B7B45-A86E-4CAE-807E-31CB32186D7C}" dt="2021-10-10T02:14:02.063" v="4425" actId="207"/>
          <ac:spMkLst>
            <pc:docMk/>
            <pc:sldMk cId="1306044700" sldId="266"/>
            <ac:spMk id="2" creationId="{14699279-C3A9-4457-AC27-0D768D3EC112}"/>
          </ac:spMkLst>
        </pc:spChg>
        <pc:spChg chg="del">
          <ac:chgData name="Quintín Molina" userId="d77ce911-d3cc-4d2d-8ddf-6c9cff50dc6d" providerId="ADAL" clId="{CA2B7B45-A86E-4CAE-807E-31CB32186D7C}" dt="2021-10-08T13:39:42.721" v="384" actId="478"/>
          <ac:spMkLst>
            <pc:docMk/>
            <pc:sldMk cId="1306044700" sldId="266"/>
            <ac:spMk id="3" creationId="{783876DF-E70E-4DC3-818F-65DD2DB8E421}"/>
          </ac:spMkLst>
        </pc:spChg>
        <pc:spChg chg="add mod ord">
          <ac:chgData name="Quintín Molina" userId="d77ce911-d3cc-4d2d-8ddf-6c9cff50dc6d" providerId="ADAL" clId="{CA2B7B45-A86E-4CAE-807E-31CB32186D7C}" dt="2021-10-10T02:14:20.131" v="4428" actId="1076"/>
          <ac:spMkLst>
            <pc:docMk/>
            <pc:sldMk cId="1306044700" sldId="266"/>
            <ac:spMk id="4" creationId="{8C3ADD71-7D93-4579-A373-75FEABC5EC47}"/>
          </ac:spMkLst>
        </pc:spChg>
        <pc:spChg chg="add mod ord">
          <ac:chgData name="Quintín Molina" userId="d77ce911-d3cc-4d2d-8ddf-6c9cff50dc6d" providerId="ADAL" clId="{CA2B7B45-A86E-4CAE-807E-31CB32186D7C}" dt="2021-10-10T02:14:15.739" v="4427" actId="207"/>
          <ac:spMkLst>
            <pc:docMk/>
            <pc:sldMk cId="1306044700" sldId="266"/>
            <ac:spMk id="5" creationId="{91DD9765-C70F-48CF-B3C8-2AF1EF88817E}"/>
          </ac:spMkLst>
        </pc:spChg>
        <pc:spChg chg="add mod">
          <ac:chgData name="Quintín Molina" userId="d77ce911-d3cc-4d2d-8ddf-6c9cff50dc6d" providerId="ADAL" clId="{CA2B7B45-A86E-4CAE-807E-31CB32186D7C}" dt="2021-10-08T13:48:23.086" v="778" actId="1037"/>
          <ac:spMkLst>
            <pc:docMk/>
            <pc:sldMk cId="1306044700" sldId="266"/>
            <ac:spMk id="6" creationId="{0D4DFA84-20E1-431A-8C46-75DD4423BF9F}"/>
          </ac:spMkLst>
        </pc:spChg>
        <pc:spChg chg="add mod">
          <ac:chgData name="Quintín Molina" userId="d77ce911-d3cc-4d2d-8ddf-6c9cff50dc6d" providerId="ADAL" clId="{CA2B7B45-A86E-4CAE-807E-31CB32186D7C}" dt="2021-10-08T13:51:53.002" v="950" actId="1036"/>
          <ac:spMkLst>
            <pc:docMk/>
            <pc:sldMk cId="1306044700" sldId="266"/>
            <ac:spMk id="7" creationId="{69843ACD-4D5D-476C-BD68-3C90F811807D}"/>
          </ac:spMkLst>
        </pc:spChg>
        <pc:spChg chg="add mod">
          <ac:chgData name="Quintín Molina" userId="d77ce911-d3cc-4d2d-8ddf-6c9cff50dc6d" providerId="ADAL" clId="{CA2B7B45-A86E-4CAE-807E-31CB32186D7C}" dt="2021-10-11T19:47:26.289" v="6566" actId="1076"/>
          <ac:spMkLst>
            <pc:docMk/>
            <pc:sldMk cId="1306044700" sldId="266"/>
            <ac:spMk id="8" creationId="{6DCF7A43-2073-431E-886C-866AF18A0216}"/>
          </ac:spMkLst>
        </pc:spChg>
        <pc:spChg chg="add mod">
          <ac:chgData name="Quintín Molina" userId="d77ce911-d3cc-4d2d-8ddf-6c9cff50dc6d" providerId="ADAL" clId="{CA2B7B45-A86E-4CAE-807E-31CB32186D7C}" dt="2021-10-08T13:52:05.004" v="985" actId="1035"/>
          <ac:spMkLst>
            <pc:docMk/>
            <pc:sldMk cId="1306044700" sldId="266"/>
            <ac:spMk id="9" creationId="{C7486258-5AE4-4D8D-ADF3-4DF1D9F62449}"/>
          </ac:spMkLst>
        </pc:spChg>
        <pc:spChg chg="add mod">
          <ac:chgData name="Quintín Molina" userId="d77ce911-d3cc-4d2d-8ddf-6c9cff50dc6d" providerId="ADAL" clId="{CA2B7B45-A86E-4CAE-807E-31CB32186D7C}" dt="2021-10-08T13:46:28.063" v="614" actId="1038"/>
          <ac:spMkLst>
            <pc:docMk/>
            <pc:sldMk cId="1306044700" sldId="266"/>
            <ac:spMk id="10" creationId="{A2ED0DA7-3404-464B-8E75-43ED26A947A7}"/>
          </ac:spMkLst>
        </pc:spChg>
        <pc:spChg chg="add mod">
          <ac:chgData name="Quintín Molina" userId="d77ce911-d3cc-4d2d-8ddf-6c9cff50dc6d" providerId="ADAL" clId="{CA2B7B45-A86E-4CAE-807E-31CB32186D7C}" dt="2021-10-08T13:44:52.231" v="499"/>
          <ac:spMkLst>
            <pc:docMk/>
            <pc:sldMk cId="1306044700" sldId="266"/>
            <ac:spMk id="11" creationId="{586F97A5-630B-422C-A420-698F6379DC65}"/>
          </ac:spMkLst>
        </pc:spChg>
        <pc:spChg chg="add mod">
          <ac:chgData name="Quintín Molina" userId="d77ce911-d3cc-4d2d-8ddf-6c9cff50dc6d" providerId="ADAL" clId="{CA2B7B45-A86E-4CAE-807E-31CB32186D7C}" dt="2021-10-08T13:46:35.565" v="640" actId="1038"/>
          <ac:spMkLst>
            <pc:docMk/>
            <pc:sldMk cId="1306044700" sldId="266"/>
            <ac:spMk id="12" creationId="{552B51B9-6438-426C-AE4D-E9643631972C}"/>
          </ac:spMkLst>
        </pc:spChg>
        <pc:spChg chg="add mod">
          <ac:chgData name="Quintín Molina" userId="d77ce911-d3cc-4d2d-8ddf-6c9cff50dc6d" providerId="ADAL" clId="{CA2B7B45-A86E-4CAE-807E-31CB32186D7C}" dt="2021-10-08T13:47:27.068" v="722" actId="1036"/>
          <ac:spMkLst>
            <pc:docMk/>
            <pc:sldMk cId="1306044700" sldId="266"/>
            <ac:spMk id="13" creationId="{3282000D-FFA5-45B4-B60E-55B58FB60637}"/>
          </ac:spMkLst>
        </pc:spChg>
        <pc:spChg chg="add mod">
          <ac:chgData name="Quintín Molina" userId="d77ce911-d3cc-4d2d-8ddf-6c9cff50dc6d" providerId="ADAL" clId="{CA2B7B45-A86E-4CAE-807E-31CB32186D7C}" dt="2021-10-08T13:47:00.431" v="703" actId="1038"/>
          <ac:spMkLst>
            <pc:docMk/>
            <pc:sldMk cId="1306044700" sldId="266"/>
            <ac:spMk id="14" creationId="{7CD5B474-068D-4C7E-BE16-0D64D5EB608A}"/>
          </ac:spMkLst>
        </pc:spChg>
        <pc:spChg chg="add mod">
          <ac:chgData name="Quintín Molina" userId="d77ce911-d3cc-4d2d-8ddf-6c9cff50dc6d" providerId="ADAL" clId="{CA2B7B45-A86E-4CAE-807E-31CB32186D7C}" dt="2021-10-08T13:47:16.422" v="707" actId="14100"/>
          <ac:spMkLst>
            <pc:docMk/>
            <pc:sldMk cId="1306044700" sldId="266"/>
            <ac:spMk id="15" creationId="{71846859-0C86-4AA4-B329-3573740223EF}"/>
          </ac:spMkLst>
        </pc:spChg>
        <pc:spChg chg="add mod">
          <ac:chgData name="Quintín Molina" userId="d77ce911-d3cc-4d2d-8ddf-6c9cff50dc6d" providerId="ADAL" clId="{CA2B7B45-A86E-4CAE-807E-31CB32186D7C}" dt="2021-10-08T13:45:35.552" v="517" actId="207"/>
          <ac:spMkLst>
            <pc:docMk/>
            <pc:sldMk cId="1306044700" sldId="266"/>
            <ac:spMk id="16" creationId="{2AC111C9-E043-41DD-A10A-7E28D8C30692}"/>
          </ac:spMkLst>
        </pc:spChg>
        <pc:spChg chg="add mod">
          <ac:chgData name="Quintín Molina" userId="d77ce911-d3cc-4d2d-8ddf-6c9cff50dc6d" providerId="ADAL" clId="{CA2B7B45-A86E-4CAE-807E-31CB32186D7C}" dt="2021-10-08T13:50:19.782" v="926" actId="1038"/>
          <ac:spMkLst>
            <pc:docMk/>
            <pc:sldMk cId="1306044700" sldId="266"/>
            <ac:spMk id="17" creationId="{97FE743F-E335-4D0B-B8FA-DC1A4C0E913D}"/>
          </ac:spMkLst>
        </pc:spChg>
        <pc:spChg chg="add mod">
          <ac:chgData name="Quintín Molina" userId="d77ce911-d3cc-4d2d-8ddf-6c9cff50dc6d" providerId="ADAL" clId="{CA2B7B45-A86E-4CAE-807E-31CB32186D7C}" dt="2021-10-11T19:48:18.716" v="6577" actId="1076"/>
          <ac:spMkLst>
            <pc:docMk/>
            <pc:sldMk cId="1306044700" sldId="266"/>
            <ac:spMk id="18" creationId="{3EE3A9E9-6ECF-4893-B689-8E11A0A85988}"/>
          </ac:spMkLst>
        </pc:spChg>
      </pc:sldChg>
      <pc:sldChg chg="addSp delSp modSp add mod modAnim">
        <pc:chgData name="Quintín Molina" userId="d77ce911-d3cc-4d2d-8ddf-6c9cff50dc6d" providerId="ADAL" clId="{CA2B7B45-A86E-4CAE-807E-31CB32186D7C}" dt="2021-10-11T19:50:23.622" v="6645" actId="1037"/>
        <pc:sldMkLst>
          <pc:docMk/>
          <pc:sldMk cId="2959271508" sldId="267"/>
        </pc:sldMkLst>
        <pc:spChg chg="mod">
          <ac:chgData name="Quintín Molina" userId="d77ce911-d3cc-4d2d-8ddf-6c9cff50dc6d" providerId="ADAL" clId="{CA2B7B45-A86E-4CAE-807E-31CB32186D7C}" dt="2021-10-10T02:15:08.425" v="4432" actId="20577"/>
          <ac:spMkLst>
            <pc:docMk/>
            <pc:sldMk cId="2959271508" sldId="267"/>
            <ac:spMk id="2" creationId="{A5B371BC-EDD9-4301-9B40-F9FDBF01A79E}"/>
          </ac:spMkLst>
        </pc:spChg>
        <pc:spChg chg="add del mod">
          <ac:chgData name="Quintín Molina" userId="d77ce911-d3cc-4d2d-8ddf-6c9cff50dc6d" providerId="ADAL" clId="{CA2B7B45-A86E-4CAE-807E-31CB32186D7C}" dt="2021-10-08T14:37:57.418" v="2169" actId="478"/>
          <ac:spMkLst>
            <pc:docMk/>
            <pc:sldMk cId="2959271508" sldId="267"/>
            <ac:spMk id="11" creationId="{75C39B3A-9DF5-494D-BE7E-A10820E22756}"/>
          </ac:spMkLst>
        </pc:spChg>
        <pc:spChg chg="add mod">
          <ac:chgData name="Quintín Molina" userId="d77ce911-d3cc-4d2d-8ddf-6c9cff50dc6d" providerId="ADAL" clId="{CA2B7B45-A86E-4CAE-807E-31CB32186D7C}" dt="2021-10-08T14:38:02.523" v="2171" actId="6549"/>
          <ac:spMkLst>
            <pc:docMk/>
            <pc:sldMk cId="2959271508" sldId="267"/>
            <ac:spMk id="13" creationId="{1E5413F3-069C-46DB-B73C-7CFD6EDD2F65}"/>
          </ac:spMkLst>
        </pc:spChg>
        <pc:spChg chg="add mod">
          <ac:chgData name="Quintín Molina" userId="d77ce911-d3cc-4d2d-8ddf-6c9cff50dc6d" providerId="ADAL" clId="{CA2B7B45-A86E-4CAE-807E-31CB32186D7C}" dt="2021-10-08T14:37:52.008" v="2168" actId="1038"/>
          <ac:spMkLst>
            <pc:docMk/>
            <pc:sldMk cId="2959271508" sldId="267"/>
            <ac:spMk id="14" creationId="{496F29A5-6329-4735-933E-9AB61E57F3D8}"/>
          </ac:spMkLst>
        </pc:spChg>
        <pc:cxnChg chg="add mod">
          <ac:chgData name="Quintín Molina" userId="d77ce911-d3cc-4d2d-8ddf-6c9cff50dc6d" providerId="ADAL" clId="{CA2B7B45-A86E-4CAE-807E-31CB32186D7C}" dt="2021-10-11T19:49:08.261" v="6584" actId="1076"/>
          <ac:cxnSpMkLst>
            <pc:docMk/>
            <pc:sldMk cId="2959271508" sldId="267"/>
            <ac:cxnSpMk id="4" creationId="{966C0A83-D873-4DDA-8295-539189DA1C8E}"/>
          </ac:cxnSpMkLst>
        </pc:cxnChg>
        <pc:cxnChg chg="add mod">
          <ac:chgData name="Quintín Molina" userId="d77ce911-d3cc-4d2d-8ddf-6c9cff50dc6d" providerId="ADAL" clId="{CA2B7B45-A86E-4CAE-807E-31CB32186D7C}" dt="2021-10-08T14:33:13.699" v="1833" actId="1038"/>
          <ac:cxnSpMkLst>
            <pc:docMk/>
            <pc:sldMk cId="2959271508" sldId="267"/>
            <ac:cxnSpMk id="5" creationId="{F3795369-DAEB-4CF1-BE41-E0C42F579A88}"/>
          </ac:cxnSpMkLst>
        </pc:cxnChg>
        <pc:cxnChg chg="add mod">
          <ac:chgData name="Quintín Molina" userId="d77ce911-d3cc-4d2d-8ddf-6c9cff50dc6d" providerId="ADAL" clId="{CA2B7B45-A86E-4CAE-807E-31CB32186D7C}" dt="2021-10-08T14:32:34.540" v="1775" actId="1037"/>
          <ac:cxnSpMkLst>
            <pc:docMk/>
            <pc:sldMk cId="2959271508" sldId="267"/>
            <ac:cxnSpMk id="6" creationId="{989EBE62-BCAF-4FD0-B94E-C0E121C94E8C}"/>
          </ac:cxnSpMkLst>
        </pc:cxnChg>
        <pc:cxnChg chg="add mod">
          <ac:chgData name="Quintín Molina" userId="d77ce911-d3cc-4d2d-8ddf-6c9cff50dc6d" providerId="ADAL" clId="{CA2B7B45-A86E-4CAE-807E-31CB32186D7C}" dt="2021-10-11T19:49:53.346" v="6628" actId="1076"/>
          <ac:cxnSpMkLst>
            <pc:docMk/>
            <pc:sldMk cId="2959271508" sldId="267"/>
            <ac:cxnSpMk id="7" creationId="{5A94CFB0-E78A-4129-922D-399311897950}"/>
          </ac:cxnSpMkLst>
        </pc:cxnChg>
        <pc:cxnChg chg="add mod">
          <ac:chgData name="Quintín Molina" userId="d77ce911-d3cc-4d2d-8ddf-6c9cff50dc6d" providerId="ADAL" clId="{CA2B7B45-A86E-4CAE-807E-31CB32186D7C}" dt="2021-10-11T19:49:47.993" v="6626" actId="1076"/>
          <ac:cxnSpMkLst>
            <pc:docMk/>
            <pc:sldMk cId="2959271508" sldId="267"/>
            <ac:cxnSpMk id="8" creationId="{24023654-8C92-4602-84EF-75B903F78534}"/>
          </ac:cxnSpMkLst>
        </pc:cxnChg>
        <pc:cxnChg chg="add mod">
          <ac:chgData name="Quintín Molina" userId="d77ce911-d3cc-4d2d-8ddf-6c9cff50dc6d" providerId="ADAL" clId="{CA2B7B45-A86E-4CAE-807E-31CB32186D7C}" dt="2021-10-11T19:49:33.337" v="6612" actId="1035"/>
          <ac:cxnSpMkLst>
            <pc:docMk/>
            <pc:sldMk cId="2959271508" sldId="267"/>
            <ac:cxnSpMk id="9" creationId="{E003CF07-0CFD-461C-82E3-1796E8FD38D9}"/>
          </ac:cxnSpMkLst>
        </pc:cxnChg>
        <pc:cxnChg chg="add mod">
          <ac:chgData name="Quintín Molina" userId="d77ce911-d3cc-4d2d-8ddf-6c9cff50dc6d" providerId="ADAL" clId="{CA2B7B45-A86E-4CAE-807E-31CB32186D7C}" dt="2021-10-11T19:50:23.622" v="6645" actId="1037"/>
          <ac:cxnSpMkLst>
            <pc:docMk/>
            <pc:sldMk cId="2959271508" sldId="267"/>
            <ac:cxnSpMk id="10" creationId="{5894868E-6E62-4D42-B3DD-C2A75C6FE7DA}"/>
          </ac:cxnSpMkLst>
        </pc:cxnChg>
        <pc:cxnChg chg="add del mod">
          <ac:chgData name="Quintín Molina" userId="d77ce911-d3cc-4d2d-8ddf-6c9cff50dc6d" providerId="ADAL" clId="{CA2B7B45-A86E-4CAE-807E-31CB32186D7C}" dt="2021-10-08T14:36:35.819" v="1952"/>
          <ac:cxnSpMkLst>
            <pc:docMk/>
            <pc:sldMk cId="2959271508" sldId="267"/>
            <ac:cxnSpMk id="12" creationId="{165B534B-FFCE-49B7-81CB-D2C7FD26DA36}"/>
          </ac:cxnSpMkLst>
        </pc:cxnChg>
      </pc:sldChg>
      <pc:sldChg chg="modSp add mod modAnim">
        <pc:chgData name="Quintín Molina" userId="d77ce911-d3cc-4d2d-8ddf-6c9cff50dc6d" providerId="ADAL" clId="{CA2B7B45-A86E-4CAE-807E-31CB32186D7C}" dt="2021-10-12T13:00:13.669" v="12091" actId="207"/>
        <pc:sldMkLst>
          <pc:docMk/>
          <pc:sldMk cId="945825901" sldId="268"/>
        </pc:sldMkLst>
        <pc:spChg chg="mod">
          <ac:chgData name="Quintín Molina" userId="d77ce911-d3cc-4d2d-8ddf-6c9cff50dc6d" providerId="ADAL" clId="{CA2B7B45-A86E-4CAE-807E-31CB32186D7C}" dt="2021-10-12T13:00:13.669" v="12091" actId="207"/>
          <ac:spMkLst>
            <pc:docMk/>
            <pc:sldMk cId="945825901" sldId="268"/>
            <ac:spMk id="2" creationId="{A5B371BC-EDD9-4301-9B40-F9FDBF01A79E}"/>
          </ac:spMkLst>
        </pc:spChg>
      </pc:sldChg>
      <pc:sldChg chg="del">
        <pc:chgData name="Quintín Molina" userId="d77ce911-d3cc-4d2d-8ddf-6c9cff50dc6d" providerId="ADAL" clId="{CA2B7B45-A86E-4CAE-807E-31CB32186D7C}" dt="2021-10-08T13:26:54.004" v="0" actId="47"/>
        <pc:sldMkLst>
          <pc:docMk/>
          <pc:sldMk cId="475479579" sldId="269"/>
        </pc:sldMkLst>
      </pc:sldChg>
      <pc:sldChg chg="addSp modSp add mod modAnim">
        <pc:chgData name="Quintín Molina" userId="d77ce911-d3cc-4d2d-8ddf-6c9cff50dc6d" providerId="ADAL" clId="{CA2B7B45-A86E-4CAE-807E-31CB32186D7C}" dt="2021-10-11T19:59:36.433" v="6710"/>
        <pc:sldMkLst>
          <pc:docMk/>
          <pc:sldMk cId="2160344461" sldId="269"/>
        </pc:sldMkLst>
        <pc:spChg chg="mod">
          <ac:chgData name="Quintín Molina" userId="d77ce911-d3cc-4d2d-8ddf-6c9cff50dc6d" providerId="ADAL" clId="{CA2B7B45-A86E-4CAE-807E-31CB32186D7C}" dt="2021-10-10T02:18:31.713" v="4458" actId="207"/>
          <ac:spMkLst>
            <pc:docMk/>
            <pc:sldMk cId="2160344461" sldId="269"/>
            <ac:spMk id="2" creationId="{5E4899E5-BC57-4A2C-94DF-670D5A0A0D71}"/>
          </ac:spMkLst>
        </pc:spChg>
        <pc:spChg chg="mod">
          <ac:chgData name="Quintín Molina" userId="d77ce911-d3cc-4d2d-8ddf-6c9cff50dc6d" providerId="ADAL" clId="{CA2B7B45-A86E-4CAE-807E-31CB32186D7C}" dt="2021-10-11T19:59:36.433" v="6710"/>
          <ac:spMkLst>
            <pc:docMk/>
            <pc:sldMk cId="2160344461" sldId="269"/>
            <ac:spMk id="3" creationId="{8CD88D88-F66A-49D0-812E-08506F259A06}"/>
          </ac:spMkLst>
        </pc:spChg>
        <pc:spChg chg="add mod">
          <ac:chgData name="Quintín Molina" userId="d77ce911-d3cc-4d2d-8ddf-6c9cff50dc6d" providerId="ADAL" clId="{CA2B7B45-A86E-4CAE-807E-31CB32186D7C}" dt="2021-10-10T02:23:45.612" v="4561" actId="1037"/>
          <ac:spMkLst>
            <pc:docMk/>
            <pc:sldMk cId="2160344461" sldId="269"/>
            <ac:spMk id="4" creationId="{FAD064FF-276C-4BE0-A756-166C8AB1AE58}"/>
          </ac:spMkLst>
        </pc:spChg>
      </pc:sldChg>
      <pc:sldChg chg="modSp add mod modAnim">
        <pc:chgData name="Quintín Molina" userId="d77ce911-d3cc-4d2d-8ddf-6c9cff50dc6d" providerId="ADAL" clId="{CA2B7B45-A86E-4CAE-807E-31CB32186D7C}" dt="2021-10-11T23:21:48.553" v="10232" actId="207"/>
        <pc:sldMkLst>
          <pc:docMk/>
          <pc:sldMk cId="1303697273" sldId="270"/>
        </pc:sldMkLst>
        <pc:spChg chg="mod">
          <ac:chgData name="Quintín Molina" userId="d77ce911-d3cc-4d2d-8ddf-6c9cff50dc6d" providerId="ADAL" clId="{CA2B7B45-A86E-4CAE-807E-31CB32186D7C}" dt="2021-10-11T20:00:43.554" v="6711" actId="207"/>
          <ac:spMkLst>
            <pc:docMk/>
            <pc:sldMk cId="1303697273" sldId="270"/>
            <ac:spMk id="2" creationId="{5E4899E5-BC57-4A2C-94DF-670D5A0A0D71}"/>
          </ac:spMkLst>
        </pc:spChg>
        <pc:spChg chg="mod">
          <ac:chgData name="Quintín Molina" userId="d77ce911-d3cc-4d2d-8ddf-6c9cff50dc6d" providerId="ADAL" clId="{CA2B7B45-A86E-4CAE-807E-31CB32186D7C}" dt="2021-10-11T23:21:48.553" v="10232" actId="207"/>
          <ac:spMkLst>
            <pc:docMk/>
            <pc:sldMk cId="1303697273" sldId="270"/>
            <ac:spMk id="3" creationId="{8CD88D88-F66A-49D0-812E-08506F259A06}"/>
          </ac:spMkLst>
        </pc:spChg>
      </pc:sldChg>
      <pc:sldChg chg="del">
        <pc:chgData name="Quintín Molina" userId="d77ce911-d3cc-4d2d-8ddf-6c9cff50dc6d" providerId="ADAL" clId="{CA2B7B45-A86E-4CAE-807E-31CB32186D7C}" dt="2021-10-08T13:26:54.439" v="1" actId="47"/>
        <pc:sldMkLst>
          <pc:docMk/>
          <pc:sldMk cId="2250343418" sldId="270"/>
        </pc:sldMkLst>
      </pc:sldChg>
      <pc:sldChg chg="addSp modSp new mod">
        <pc:chgData name="Quintín Molina" userId="d77ce911-d3cc-4d2d-8ddf-6c9cff50dc6d" providerId="ADAL" clId="{CA2B7B45-A86E-4CAE-807E-31CB32186D7C}" dt="2021-10-11T23:50:58.090" v="12049" actId="20577"/>
        <pc:sldMkLst>
          <pc:docMk/>
          <pc:sldMk cId="3087000376" sldId="271"/>
        </pc:sldMkLst>
        <pc:spChg chg="add mod">
          <ac:chgData name="Quintín Molina" userId="d77ce911-d3cc-4d2d-8ddf-6c9cff50dc6d" providerId="ADAL" clId="{CA2B7B45-A86E-4CAE-807E-31CB32186D7C}" dt="2021-10-11T23:50:58.090" v="12049" actId="20577"/>
          <ac:spMkLst>
            <pc:docMk/>
            <pc:sldMk cId="3087000376" sldId="271"/>
            <ac:spMk id="2" creationId="{01314BB6-0945-4C39-A07D-08ABBEC13B43}"/>
          </ac:spMkLst>
        </pc:spChg>
      </pc:sldChg>
      <pc:sldChg chg="addSp delSp modSp new mod ord modAnim">
        <pc:chgData name="Quintín Molina" userId="d77ce911-d3cc-4d2d-8ddf-6c9cff50dc6d" providerId="ADAL" clId="{CA2B7B45-A86E-4CAE-807E-31CB32186D7C}" dt="2021-10-12T13:01:54.320" v="12096" actId="1076"/>
        <pc:sldMkLst>
          <pc:docMk/>
          <pc:sldMk cId="2468215745" sldId="272"/>
        </pc:sldMkLst>
        <pc:spChg chg="add del mod">
          <ac:chgData name="Quintín Molina" userId="d77ce911-d3cc-4d2d-8ddf-6c9cff50dc6d" providerId="ADAL" clId="{CA2B7B45-A86E-4CAE-807E-31CB32186D7C}" dt="2021-10-11T22:23:29.243" v="8680" actId="478"/>
          <ac:spMkLst>
            <pc:docMk/>
            <pc:sldMk cId="2468215745" sldId="272"/>
            <ac:spMk id="2" creationId="{38F98579-ABC1-48C2-8DFA-01E568459C0E}"/>
          </ac:spMkLst>
        </pc:spChg>
        <pc:spChg chg="add del">
          <ac:chgData name="Quintín Molina" userId="d77ce911-d3cc-4d2d-8ddf-6c9cff50dc6d" providerId="ADAL" clId="{CA2B7B45-A86E-4CAE-807E-31CB32186D7C}" dt="2021-10-11T22:24:00.191" v="8682" actId="478"/>
          <ac:spMkLst>
            <pc:docMk/>
            <pc:sldMk cId="2468215745" sldId="272"/>
            <ac:spMk id="3" creationId="{7718A274-107C-45C0-8525-A04C49452956}"/>
          </ac:spMkLst>
        </pc:spChg>
        <pc:spChg chg="add mod">
          <ac:chgData name="Quintín Molina" userId="d77ce911-d3cc-4d2d-8ddf-6c9cff50dc6d" providerId="ADAL" clId="{CA2B7B45-A86E-4CAE-807E-31CB32186D7C}" dt="2021-10-12T13:01:45.282" v="12095" actId="693"/>
          <ac:spMkLst>
            <pc:docMk/>
            <pc:sldMk cId="2468215745" sldId="272"/>
            <ac:spMk id="3" creationId="{D7C5F0AD-A3D2-4B30-92C3-2C2CFE527811}"/>
          </ac:spMkLst>
        </pc:spChg>
        <pc:spChg chg="add del mod">
          <ac:chgData name="Quintín Molina" userId="d77ce911-d3cc-4d2d-8ddf-6c9cff50dc6d" providerId="ADAL" clId="{CA2B7B45-A86E-4CAE-807E-31CB32186D7C}" dt="2021-10-11T22:26:09.753" v="8807" actId="478"/>
          <ac:spMkLst>
            <pc:docMk/>
            <pc:sldMk cId="2468215745" sldId="272"/>
            <ac:spMk id="4" creationId="{B594AB46-120B-48F8-B529-11DB79B360A9}"/>
          </ac:spMkLst>
        </pc:spChg>
        <pc:spChg chg="add del mod">
          <ac:chgData name="Quintín Molina" userId="d77ce911-d3cc-4d2d-8ddf-6c9cff50dc6d" providerId="ADAL" clId="{CA2B7B45-A86E-4CAE-807E-31CB32186D7C}" dt="2021-10-11T22:27:14.833" v="8815" actId="478"/>
          <ac:spMkLst>
            <pc:docMk/>
            <pc:sldMk cId="2468215745" sldId="272"/>
            <ac:spMk id="5" creationId="{98CCF4B7-74A7-43B7-BB5A-A82B07F48EE2}"/>
          </ac:spMkLst>
        </pc:spChg>
        <pc:spChg chg="add mod">
          <ac:chgData name="Quintín Molina" userId="d77ce911-d3cc-4d2d-8ddf-6c9cff50dc6d" providerId="ADAL" clId="{CA2B7B45-A86E-4CAE-807E-31CB32186D7C}" dt="2021-10-11T23:32:37.660" v="11205" actId="1076"/>
          <ac:spMkLst>
            <pc:docMk/>
            <pc:sldMk cId="2468215745" sldId="272"/>
            <ac:spMk id="6" creationId="{40C7A741-CC44-4ECB-AA63-EF9F6D9347E8}"/>
          </ac:spMkLst>
        </pc:spChg>
        <pc:spChg chg="add del mod">
          <ac:chgData name="Quintín Molina" userId="d77ce911-d3cc-4d2d-8ddf-6c9cff50dc6d" providerId="ADAL" clId="{CA2B7B45-A86E-4CAE-807E-31CB32186D7C}" dt="2021-10-11T22:34:14.997" v="9449" actId="21"/>
          <ac:spMkLst>
            <pc:docMk/>
            <pc:sldMk cId="2468215745" sldId="272"/>
            <ac:spMk id="7" creationId="{A9291B02-B2C9-4436-A68D-9A101B0AF533}"/>
          </ac:spMkLst>
        </pc:spChg>
        <pc:spChg chg="add mod">
          <ac:chgData name="Quintín Molina" userId="d77ce911-d3cc-4d2d-8ddf-6c9cff50dc6d" providerId="ADAL" clId="{CA2B7B45-A86E-4CAE-807E-31CB32186D7C}" dt="2021-10-11T23:05:15.542" v="9678" actId="1037"/>
          <ac:spMkLst>
            <pc:docMk/>
            <pc:sldMk cId="2468215745" sldId="272"/>
            <ac:spMk id="8" creationId="{36DA5629-6A23-4854-A51D-ACB92D3FEEBF}"/>
          </ac:spMkLst>
        </pc:spChg>
        <pc:spChg chg="add mod">
          <ac:chgData name="Quintín Molina" userId="d77ce911-d3cc-4d2d-8ddf-6c9cff50dc6d" providerId="ADAL" clId="{CA2B7B45-A86E-4CAE-807E-31CB32186D7C}" dt="2021-10-11T23:43:59.042" v="12011" actId="1076"/>
          <ac:spMkLst>
            <pc:docMk/>
            <pc:sldMk cId="2468215745" sldId="272"/>
            <ac:spMk id="9" creationId="{5D169128-FC43-4FC8-ACE2-E900536FE9A7}"/>
          </ac:spMkLst>
        </pc:spChg>
        <pc:spChg chg="add mod">
          <ac:chgData name="Quintín Molina" userId="d77ce911-d3cc-4d2d-8ddf-6c9cff50dc6d" providerId="ADAL" clId="{CA2B7B45-A86E-4CAE-807E-31CB32186D7C}" dt="2021-10-12T01:16:06.465" v="12056" actId="1035"/>
          <ac:spMkLst>
            <pc:docMk/>
            <pc:sldMk cId="2468215745" sldId="272"/>
            <ac:spMk id="10" creationId="{5EFD3D98-572E-4B9C-A61D-88AB492AA31C}"/>
          </ac:spMkLst>
        </pc:spChg>
        <pc:spChg chg="add mod">
          <ac:chgData name="Quintín Molina" userId="d77ce911-d3cc-4d2d-8ddf-6c9cff50dc6d" providerId="ADAL" clId="{CA2B7B45-A86E-4CAE-807E-31CB32186D7C}" dt="2021-10-11T23:12:08.838" v="10090" actId="1076"/>
          <ac:spMkLst>
            <pc:docMk/>
            <pc:sldMk cId="2468215745" sldId="272"/>
            <ac:spMk id="11" creationId="{FD394751-3BB9-4D6D-B98A-6D9771F50D2E}"/>
          </ac:spMkLst>
        </pc:spChg>
        <pc:spChg chg="add mod">
          <ac:chgData name="Quintín Molina" userId="d77ce911-d3cc-4d2d-8ddf-6c9cff50dc6d" providerId="ADAL" clId="{CA2B7B45-A86E-4CAE-807E-31CB32186D7C}" dt="2021-10-12T13:01:54.320" v="12096" actId="1076"/>
          <ac:spMkLst>
            <pc:docMk/>
            <pc:sldMk cId="2468215745" sldId="272"/>
            <ac:spMk id="12" creationId="{C2F11D88-E21D-45FE-98B9-D91C32E10661}"/>
          </ac:spMkLst>
        </pc:spChg>
        <pc:spChg chg="add del">
          <ac:chgData name="Quintín Molina" userId="d77ce911-d3cc-4d2d-8ddf-6c9cff50dc6d" providerId="ADAL" clId="{CA2B7B45-A86E-4CAE-807E-31CB32186D7C}" dt="2021-10-11T23:06:08.451" v="9713" actId="478"/>
          <ac:spMkLst>
            <pc:docMk/>
            <pc:sldMk cId="2468215745" sldId="272"/>
            <ac:spMk id="13" creationId="{8F719204-7748-45B2-8FD7-FF0EEB67F53C}"/>
          </ac:spMkLst>
        </pc:spChg>
        <pc:spChg chg="add mod">
          <ac:chgData name="Quintín Molina" userId="d77ce911-d3cc-4d2d-8ddf-6c9cff50dc6d" providerId="ADAL" clId="{CA2B7B45-A86E-4CAE-807E-31CB32186D7C}" dt="2021-10-11T23:07:15.857" v="9725" actId="208"/>
          <ac:spMkLst>
            <pc:docMk/>
            <pc:sldMk cId="2468215745" sldId="272"/>
            <ac:spMk id="14" creationId="{DAE588CB-0A33-4F4A-9D6F-AF8BA3959599}"/>
          </ac:spMkLst>
        </pc:spChg>
        <pc:spChg chg="add mod">
          <ac:chgData name="Quintín Molina" userId="d77ce911-d3cc-4d2d-8ddf-6c9cff50dc6d" providerId="ADAL" clId="{CA2B7B45-A86E-4CAE-807E-31CB32186D7C}" dt="2021-10-11T23:18:52.449" v="10215" actId="14100"/>
          <ac:spMkLst>
            <pc:docMk/>
            <pc:sldMk cId="2468215745" sldId="272"/>
            <ac:spMk id="15" creationId="{FC54EE18-3BE8-4A63-AC92-884AE6B12413}"/>
          </ac:spMkLst>
        </pc:spChg>
        <pc:spChg chg="add mod">
          <ac:chgData name="Quintín Molina" userId="d77ce911-d3cc-4d2d-8ddf-6c9cff50dc6d" providerId="ADAL" clId="{CA2B7B45-A86E-4CAE-807E-31CB32186D7C}" dt="2021-10-11T23:11:27.341" v="10075" actId="1038"/>
          <ac:spMkLst>
            <pc:docMk/>
            <pc:sldMk cId="2468215745" sldId="272"/>
            <ac:spMk id="16" creationId="{507F89B1-0379-4D86-9F29-704F754071A3}"/>
          </ac:spMkLst>
        </pc:spChg>
        <pc:spChg chg="add mod">
          <ac:chgData name="Quintín Molina" userId="d77ce911-d3cc-4d2d-8ddf-6c9cff50dc6d" providerId="ADAL" clId="{CA2B7B45-A86E-4CAE-807E-31CB32186D7C}" dt="2021-10-11T23:11:50.054" v="10087" actId="1038"/>
          <ac:spMkLst>
            <pc:docMk/>
            <pc:sldMk cId="2468215745" sldId="272"/>
            <ac:spMk id="17" creationId="{2F6ACCBB-DA4D-4D6F-B189-A49D04F8FE74}"/>
          </ac:spMkLst>
        </pc:spChg>
        <pc:spChg chg="add mod">
          <ac:chgData name="Quintín Molina" userId="d77ce911-d3cc-4d2d-8ddf-6c9cff50dc6d" providerId="ADAL" clId="{CA2B7B45-A86E-4CAE-807E-31CB32186D7C}" dt="2021-10-11T23:30:07.737" v="10880" actId="2085"/>
          <ac:spMkLst>
            <pc:docMk/>
            <pc:sldMk cId="2468215745" sldId="272"/>
            <ac:spMk id="62" creationId="{FC229162-23B2-4001-B293-63EDD7F9DEFF}"/>
          </ac:spMkLst>
        </pc:spChg>
        <pc:spChg chg="add mod">
          <ac:chgData name="Quintín Molina" userId="d77ce911-d3cc-4d2d-8ddf-6c9cff50dc6d" providerId="ADAL" clId="{CA2B7B45-A86E-4CAE-807E-31CB32186D7C}" dt="2021-10-11T23:32:36.086" v="11204" actId="207"/>
          <ac:spMkLst>
            <pc:docMk/>
            <pc:sldMk cId="2468215745" sldId="272"/>
            <ac:spMk id="63" creationId="{AC1EAE62-E0AA-4351-8335-99B570F396EE}"/>
          </ac:spMkLst>
        </pc:spChg>
        <pc:spChg chg="add mod">
          <ac:chgData name="Quintín Molina" userId="d77ce911-d3cc-4d2d-8ddf-6c9cff50dc6d" providerId="ADAL" clId="{CA2B7B45-A86E-4CAE-807E-31CB32186D7C}" dt="2021-10-11T23:31:33.321" v="11095" actId="1037"/>
          <ac:spMkLst>
            <pc:docMk/>
            <pc:sldMk cId="2468215745" sldId="272"/>
            <ac:spMk id="64" creationId="{8CFDD037-730A-4E67-95EB-F89EC139D12F}"/>
          </ac:spMkLst>
        </pc:spChg>
        <pc:spChg chg="add mod">
          <ac:chgData name="Quintín Molina" userId="d77ce911-d3cc-4d2d-8ddf-6c9cff50dc6d" providerId="ADAL" clId="{CA2B7B45-A86E-4CAE-807E-31CB32186D7C}" dt="2021-10-11T23:30:56.235" v="10940" actId="1035"/>
          <ac:spMkLst>
            <pc:docMk/>
            <pc:sldMk cId="2468215745" sldId="272"/>
            <ac:spMk id="65" creationId="{4FB01876-E40F-48D4-8814-6EC76B5AB14C}"/>
          </ac:spMkLst>
        </pc:spChg>
        <pc:spChg chg="add mod">
          <ac:chgData name="Quintín Molina" userId="d77ce911-d3cc-4d2d-8ddf-6c9cff50dc6d" providerId="ADAL" clId="{CA2B7B45-A86E-4CAE-807E-31CB32186D7C}" dt="2021-10-11T23:35:51.399" v="11386" actId="1036"/>
          <ac:spMkLst>
            <pc:docMk/>
            <pc:sldMk cId="2468215745" sldId="272"/>
            <ac:spMk id="66" creationId="{536A3FFC-7170-46FD-8249-87A0D3EAA78D}"/>
          </ac:spMkLst>
        </pc:spChg>
        <pc:spChg chg="add mod">
          <ac:chgData name="Quintín Molina" userId="d77ce911-d3cc-4d2d-8ddf-6c9cff50dc6d" providerId="ADAL" clId="{CA2B7B45-A86E-4CAE-807E-31CB32186D7C}" dt="2021-10-11T23:35:15.676" v="11287" actId="207"/>
          <ac:spMkLst>
            <pc:docMk/>
            <pc:sldMk cId="2468215745" sldId="272"/>
            <ac:spMk id="67" creationId="{27B377F8-7BB4-4BAB-8744-BC8A88BBD30F}"/>
          </ac:spMkLst>
        </pc:spChg>
        <pc:spChg chg="add mod">
          <ac:chgData name="Quintín Molina" userId="d77ce911-d3cc-4d2d-8ddf-6c9cff50dc6d" providerId="ADAL" clId="{CA2B7B45-A86E-4CAE-807E-31CB32186D7C}" dt="2021-10-11T23:37:55.044" v="11578" actId="207"/>
          <ac:spMkLst>
            <pc:docMk/>
            <pc:sldMk cId="2468215745" sldId="272"/>
            <ac:spMk id="68" creationId="{55E9270E-951F-42A3-9AD8-C90360396E8F}"/>
          </ac:spMkLst>
        </pc:spChg>
        <pc:spChg chg="add mod">
          <ac:chgData name="Quintín Molina" userId="d77ce911-d3cc-4d2d-8ddf-6c9cff50dc6d" providerId="ADAL" clId="{CA2B7B45-A86E-4CAE-807E-31CB32186D7C}" dt="2021-10-11T23:36:17.837" v="11469" actId="1038"/>
          <ac:spMkLst>
            <pc:docMk/>
            <pc:sldMk cId="2468215745" sldId="272"/>
            <ac:spMk id="69" creationId="{24B1554E-D179-40E4-9282-5D497F64AFE9}"/>
          </ac:spMkLst>
        </pc:spChg>
        <pc:spChg chg="add mod">
          <ac:chgData name="Quintín Molina" userId="d77ce911-d3cc-4d2d-8ddf-6c9cff50dc6d" providerId="ADAL" clId="{CA2B7B45-A86E-4CAE-807E-31CB32186D7C}" dt="2021-10-11T23:38:16.780" v="11689" actId="1036"/>
          <ac:spMkLst>
            <pc:docMk/>
            <pc:sldMk cId="2468215745" sldId="272"/>
            <ac:spMk id="70" creationId="{0D8E1C4F-3976-4BA0-B469-CE839B2E211C}"/>
          </ac:spMkLst>
        </pc:spChg>
        <pc:spChg chg="add mod">
          <ac:chgData name="Quintín Molina" userId="d77ce911-d3cc-4d2d-8ddf-6c9cff50dc6d" providerId="ADAL" clId="{CA2B7B45-A86E-4CAE-807E-31CB32186D7C}" dt="2021-10-11T23:39:56.280" v="12003" actId="1038"/>
          <ac:spMkLst>
            <pc:docMk/>
            <pc:sldMk cId="2468215745" sldId="272"/>
            <ac:spMk id="71" creationId="{678606B1-3B19-461A-BA32-382DEB79660C}"/>
          </ac:spMkLst>
        </pc:spChg>
        <pc:spChg chg="add mod">
          <ac:chgData name="Quintín Molina" userId="d77ce911-d3cc-4d2d-8ddf-6c9cff50dc6d" providerId="ADAL" clId="{CA2B7B45-A86E-4CAE-807E-31CB32186D7C}" dt="2021-10-11T23:39:42.751" v="11903" actId="1036"/>
          <ac:spMkLst>
            <pc:docMk/>
            <pc:sldMk cId="2468215745" sldId="272"/>
            <ac:spMk id="72" creationId="{380EB159-B11D-4ADB-81F7-FAFC83529797}"/>
          </ac:spMkLst>
        </pc:spChg>
        <pc:spChg chg="add mod">
          <ac:chgData name="Quintín Molina" userId="d77ce911-d3cc-4d2d-8ddf-6c9cff50dc6d" providerId="ADAL" clId="{CA2B7B45-A86E-4CAE-807E-31CB32186D7C}" dt="2021-10-11T23:39:15.138" v="11820" actId="1037"/>
          <ac:spMkLst>
            <pc:docMk/>
            <pc:sldMk cId="2468215745" sldId="272"/>
            <ac:spMk id="73" creationId="{80A65A4D-A0EC-41D5-BE1D-A5A64893673E}"/>
          </ac:spMkLst>
        </pc:spChg>
        <pc:cxnChg chg="add mod">
          <ac:chgData name="Quintín Molina" userId="d77ce911-d3cc-4d2d-8ddf-6c9cff50dc6d" providerId="ADAL" clId="{CA2B7B45-A86E-4CAE-807E-31CB32186D7C}" dt="2021-10-11T23:22:36.787" v="10234" actId="208"/>
          <ac:cxnSpMkLst>
            <pc:docMk/>
            <pc:sldMk cId="2468215745" sldId="272"/>
            <ac:cxnSpMk id="19" creationId="{7EE50D18-5D46-4643-A344-B01EEF9A02CD}"/>
          </ac:cxnSpMkLst>
        </pc:cxnChg>
        <pc:cxnChg chg="add mod">
          <ac:chgData name="Quintín Molina" userId="d77ce911-d3cc-4d2d-8ddf-6c9cff50dc6d" providerId="ADAL" clId="{CA2B7B45-A86E-4CAE-807E-31CB32186D7C}" dt="2021-10-11T23:19:44.517" v="10222" actId="1582"/>
          <ac:cxnSpMkLst>
            <pc:docMk/>
            <pc:sldMk cId="2468215745" sldId="272"/>
            <ac:cxnSpMk id="21" creationId="{B2EE897B-112C-40A9-847C-1DD68BD58738}"/>
          </ac:cxnSpMkLst>
        </pc:cxnChg>
        <pc:cxnChg chg="add mod">
          <ac:chgData name="Quintín Molina" userId="d77ce911-d3cc-4d2d-8ddf-6c9cff50dc6d" providerId="ADAL" clId="{CA2B7B45-A86E-4CAE-807E-31CB32186D7C}" dt="2021-10-11T23:22:43.187" v="10235" actId="208"/>
          <ac:cxnSpMkLst>
            <pc:docMk/>
            <pc:sldMk cId="2468215745" sldId="272"/>
            <ac:cxnSpMk id="22" creationId="{10D80EE2-C443-4F77-BDF5-9FB8B4B37192}"/>
          </ac:cxnSpMkLst>
        </pc:cxnChg>
        <pc:cxnChg chg="add mod">
          <ac:chgData name="Quintín Molina" userId="d77ce911-d3cc-4d2d-8ddf-6c9cff50dc6d" providerId="ADAL" clId="{CA2B7B45-A86E-4CAE-807E-31CB32186D7C}" dt="2021-10-11T23:22:58.340" v="10236" actId="1076"/>
          <ac:cxnSpMkLst>
            <pc:docMk/>
            <pc:sldMk cId="2468215745" sldId="272"/>
            <ac:cxnSpMk id="28" creationId="{464414F2-E000-4CA6-BA55-1C40D822156E}"/>
          </ac:cxnSpMkLst>
        </pc:cxnChg>
        <pc:cxnChg chg="add mod">
          <ac:chgData name="Quintín Molina" userId="d77ce911-d3cc-4d2d-8ddf-6c9cff50dc6d" providerId="ADAL" clId="{CA2B7B45-A86E-4CAE-807E-31CB32186D7C}" dt="2021-10-11T23:19:35.234" v="10221" actId="1582"/>
          <ac:cxnSpMkLst>
            <pc:docMk/>
            <pc:sldMk cId="2468215745" sldId="272"/>
            <ac:cxnSpMk id="29" creationId="{C46B2395-3E1B-42CD-A4BE-D82D638A856F}"/>
          </ac:cxnSpMkLst>
        </pc:cxnChg>
        <pc:cxnChg chg="add mod">
          <ac:chgData name="Quintín Molina" userId="d77ce911-d3cc-4d2d-8ddf-6c9cff50dc6d" providerId="ADAL" clId="{CA2B7B45-A86E-4CAE-807E-31CB32186D7C}" dt="2021-10-11T23:43:47.097" v="12009" actId="14100"/>
          <ac:cxnSpMkLst>
            <pc:docMk/>
            <pc:sldMk cId="2468215745" sldId="272"/>
            <ac:cxnSpMk id="42" creationId="{65BB5064-C1C7-4EA1-A17A-D759EBD73B0C}"/>
          </ac:cxnSpMkLst>
        </pc:cxnChg>
        <pc:cxnChg chg="add mod">
          <ac:chgData name="Quintín Molina" userId="d77ce911-d3cc-4d2d-8ddf-6c9cff50dc6d" providerId="ADAL" clId="{CA2B7B45-A86E-4CAE-807E-31CB32186D7C}" dt="2021-10-11T23:23:36.647" v="10284" actId="1038"/>
          <ac:cxnSpMkLst>
            <pc:docMk/>
            <pc:sldMk cId="2468215745" sldId="272"/>
            <ac:cxnSpMk id="46" creationId="{92CD00B7-AA55-4C95-B0B5-E87667A83B9B}"/>
          </ac:cxnSpMkLst>
        </pc:cxnChg>
        <pc:cxnChg chg="add mod">
          <ac:chgData name="Quintín Molina" userId="d77ce911-d3cc-4d2d-8ddf-6c9cff50dc6d" providerId="ADAL" clId="{CA2B7B45-A86E-4CAE-807E-31CB32186D7C}" dt="2021-10-11T23:24:00.586" v="10370" actId="1037"/>
          <ac:cxnSpMkLst>
            <pc:docMk/>
            <pc:sldMk cId="2468215745" sldId="272"/>
            <ac:cxnSpMk id="47" creationId="{190B0383-BB3F-4687-B17F-9C77281FD2E5}"/>
          </ac:cxnSpMkLst>
        </pc:cxnChg>
        <pc:cxnChg chg="add mod">
          <ac:chgData name="Quintín Molina" userId="d77ce911-d3cc-4d2d-8ddf-6c9cff50dc6d" providerId="ADAL" clId="{CA2B7B45-A86E-4CAE-807E-31CB32186D7C}" dt="2021-10-11T23:25:16.229" v="10433" actId="1035"/>
          <ac:cxnSpMkLst>
            <pc:docMk/>
            <pc:sldMk cId="2468215745" sldId="272"/>
            <ac:cxnSpMk id="49" creationId="{243BFC4D-651B-47D5-8926-31C92C9B17C0}"/>
          </ac:cxnSpMkLst>
        </pc:cxnChg>
        <pc:cxnChg chg="add mod">
          <ac:chgData name="Quintín Molina" userId="d77ce911-d3cc-4d2d-8ddf-6c9cff50dc6d" providerId="ADAL" clId="{CA2B7B45-A86E-4CAE-807E-31CB32186D7C}" dt="2021-10-11T23:24:50.992" v="10391" actId="1037"/>
          <ac:cxnSpMkLst>
            <pc:docMk/>
            <pc:sldMk cId="2468215745" sldId="272"/>
            <ac:cxnSpMk id="50" creationId="{F4128D65-A8C6-4FDF-AFB4-052C60229C72}"/>
          </ac:cxnSpMkLst>
        </pc:cxnChg>
        <pc:cxnChg chg="add mod">
          <ac:chgData name="Quintín Molina" userId="d77ce911-d3cc-4d2d-8ddf-6c9cff50dc6d" providerId="ADAL" clId="{CA2B7B45-A86E-4CAE-807E-31CB32186D7C}" dt="2021-10-11T23:26:12.407" v="10508" actId="1038"/>
          <ac:cxnSpMkLst>
            <pc:docMk/>
            <pc:sldMk cId="2468215745" sldId="272"/>
            <ac:cxnSpMk id="52" creationId="{9C5FFAEB-7C19-4B76-B2F4-59A186CFBD2F}"/>
          </ac:cxnSpMkLst>
        </pc:cxnChg>
        <pc:cxnChg chg="add mod">
          <ac:chgData name="Quintín Molina" userId="d77ce911-d3cc-4d2d-8ddf-6c9cff50dc6d" providerId="ADAL" clId="{CA2B7B45-A86E-4CAE-807E-31CB32186D7C}" dt="2021-10-11T23:26:35.803" v="10628" actId="1037"/>
          <ac:cxnSpMkLst>
            <pc:docMk/>
            <pc:sldMk cId="2468215745" sldId="272"/>
            <ac:cxnSpMk id="53" creationId="{EF795F93-A932-4F86-9700-65F048A76D7B}"/>
          </ac:cxnSpMkLst>
        </pc:cxnChg>
        <pc:cxnChg chg="add mod">
          <ac:chgData name="Quintín Molina" userId="d77ce911-d3cc-4d2d-8ddf-6c9cff50dc6d" providerId="ADAL" clId="{CA2B7B45-A86E-4CAE-807E-31CB32186D7C}" dt="2021-10-11T23:28:12.455" v="10690" actId="1037"/>
          <ac:cxnSpMkLst>
            <pc:docMk/>
            <pc:sldMk cId="2468215745" sldId="272"/>
            <ac:cxnSpMk id="55" creationId="{1E042D67-2B81-4B69-B7A2-1BF3A08BEDA0}"/>
          </ac:cxnSpMkLst>
        </pc:cxnChg>
        <pc:cxnChg chg="add mod">
          <ac:chgData name="Quintín Molina" userId="d77ce911-d3cc-4d2d-8ddf-6c9cff50dc6d" providerId="ADAL" clId="{CA2B7B45-A86E-4CAE-807E-31CB32186D7C}" dt="2021-10-11T23:28:05.135" v="10683" actId="1037"/>
          <ac:cxnSpMkLst>
            <pc:docMk/>
            <pc:sldMk cId="2468215745" sldId="272"/>
            <ac:cxnSpMk id="57" creationId="{C7A9B021-0113-4B31-A128-10458AFC010C}"/>
          </ac:cxnSpMkLst>
        </pc:cxnChg>
        <pc:cxnChg chg="add mod">
          <ac:chgData name="Quintín Molina" userId="d77ce911-d3cc-4d2d-8ddf-6c9cff50dc6d" providerId="ADAL" clId="{CA2B7B45-A86E-4CAE-807E-31CB32186D7C}" dt="2021-10-11T23:28:48.823" v="10836" actId="1037"/>
          <ac:cxnSpMkLst>
            <pc:docMk/>
            <pc:sldMk cId="2468215745" sldId="272"/>
            <ac:cxnSpMk id="59" creationId="{B3A115A7-F6CD-42F4-90B2-E8666D631C06}"/>
          </ac:cxnSpMkLst>
        </pc:cxnChg>
      </pc:sldChg>
      <pc:sldChg chg="del">
        <pc:chgData name="Quintín Molina" userId="d77ce911-d3cc-4d2d-8ddf-6c9cff50dc6d" providerId="ADAL" clId="{CA2B7B45-A86E-4CAE-807E-31CB32186D7C}" dt="2021-10-08T13:26:54.860" v="3" actId="47"/>
        <pc:sldMkLst>
          <pc:docMk/>
          <pc:sldMk cId="4156021455" sldId="272"/>
        </pc:sldMkLst>
      </pc:sldChg>
      <pc:sldChg chg="del">
        <pc:chgData name="Quintín Molina" userId="d77ce911-d3cc-4d2d-8ddf-6c9cff50dc6d" providerId="ADAL" clId="{CA2B7B45-A86E-4CAE-807E-31CB32186D7C}" dt="2021-10-08T13:26:55.831" v="5" actId="47"/>
        <pc:sldMkLst>
          <pc:docMk/>
          <pc:sldMk cId="579922956" sldId="273"/>
        </pc:sldMkLst>
      </pc:sldChg>
      <pc:sldChg chg="del">
        <pc:chgData name="Quintín Molina" userId="d77ce911-d3cc-4d2d-8ddf-6c9cff50dc6d" providerId="ADAL" clId="{CA2B7B45-A86E-4CAE-807E-31CB32186D7C}" dt="2021-10-08T13:26:55.245" v="4" actId="47"/>
        <pc:sldMkLst>
          <pc:docMk/>
          <pc:sldMk cId="1497137946" sldId="274"/>
        </pc:sldMkLst>
      </pc:sldChg>
      <pc:sldChg chg="del">
        <pc:chgData name="Quintín Molina" userId="d77ce911-d3cc-4d2d-8ddf-6c9cff50dc6d" providerId="ADAL" clId="{CA2B7B45-A86E-4CAE-807E-31CB32186D7C}" dt="2021-10-08T13:26:56.442" v="6" actId="47"/>
        <pc:sldMkLst>
          <pc:docMk/>
          <pc:sldMk cId="3944344852" sldId="275"/>
        </pc:sldMkLst>
      </pc:sldChg>
      <pc:sldChg chg="del">
        <pc:chgData name="Quintín Molina" userId="d77ce911-d3cc-4d2d-8ddf-6c9cff50dc6d" providerId="ADAL" clId="{CA2B7B45-A86E-4CAE-807E-31CB32186D7C}" dt="2021-10-08T13:26:54.447" v="2" actId="47"/>
        <pc:sldMkLst>
          <pc:docMk/>
          <pc:sldMk cId="3367606437" sldId="2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066-91FA-4AB3-94F4-455158C70664}" type="datetime1">
              <a:rPr lang="en-US" smtClean="0"/>
              <a:t>10/12/2021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839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CBDB-A6B9-45C6-BA20-042E9933AA42}" type="datetime1">
              <a:rPr lang="en-US" smtClean="0"/>
              <a:t>10/12/2021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878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5BA5-975B-496F-A1A9-AB3A5A361DF5}" type="datetime1">
              <a:rPr lang="en-US" smtClean="0"/>
              <a:t>10/12/2021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074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66B6-736E-48B1-BCA6-797339913362}" type="datetime1">
              <a:rPr lang="en-US" smtClean="0"/>
              <a:t>10/12/2021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67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3257-06FE-4ECF-8BE1-36B3DFA96A73}" type="datetime1">
              <a:rPr lang="en-US" smtClean="0"/>
              <a:t>10/12/2021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045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B4F1-2CA0-4EAF-ABFD-85A223EB5CAE}" type="datetime1">
              <a:rPr lang="en-US" smtClean="0"/>
              <a:t>10/12/2021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71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53C-8B3A-48F7-ADFD-328660DF9FB2}" type="datetime1">
              <a:rPr lang="en-US" smtClean="0"/>
              <a:t>10/12/2021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08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CF4-133B-4B48-AB09-6525B7971B2B}" type="datetime1">
              <a:rPr lang="en-US" smtClean="0"/>
              <a:t>10/12/2021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2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787E-47FA-460A-A5D4-452B4489735D}" type="datetime1">
              <a:rPr lang="en-US" smtClean="0"/>
              <a:t>10/12/2021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91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C46-6364-4B6A-90DA-B32E54649B24}" type="datetime1">
              <a:rPr lang="en-US" smtClean="0"/>
              <a:t>10/12/2021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631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B7DE-4763-465A-9065-0E4CB8EC3FCD}" type="datetime1">
              <a:rPr lang="en-US" smtClean="0"/>
              <a:t>10/12/2021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56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14212-A2B1-4212-9D0A-C2E704B45A1D}" type="datetime1">
              <a:rPr lang="en-US" smtClean="0"/>
              <a:t>10/12/2021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22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D8D41A-E14C-443C-B44B-DA9800E708AE}"/>
              </a:ext>
            </a:extLst>
          </p:cNvPr>
          <p:cNvSpPr txBox="1"/>
          <p:nvPr/>
        </p:nvSpPr>
        <p:spPr>
          <a:xfrm>
            <a:off x="1043608" y="13130"/>
            <a:ext cx="7848872" cy="62824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244725" indent="-2244725"/>
            <a:r>
              <a:rPr lang="es-CL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Capitulo 9  </a:t>
            </a:r>
            <a:r>
              <a:rPr lang="es-CL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Cantidad de Movimiento Lineal y Colision</a:t>
            </a:r>
            <a:r>
              <a:rPr lang="es-CL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</a:p>
          <a:p>
            <a:pPr marL="2244725" indent="-2244725"/>
            <a:endParaRPr lang="es-CL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44725" indent="-2244725">
              <a:lnSpc>
                <a:spcPct val="150000"/>
              </a:lnSpc>
            </a:pPr>
            <a:r>
              <a:rPr lang="es-CL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9.5</a:t>
            </a:r>
            <a:r>
              <a:rPr lang="es-CL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CL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 de Masa.</a:t>
            </a:r>
          </a:p>
          <a:p>
            <a:pPr marL="2244725" indent="-2244725">
              <a:lnSpc>
                <a:spcPct val="150000"/>
              </a:lnSpc>
            </a:pPr>
            <a:r>
              <a:rPr lang="es-CL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9.6 </a:t>
            </a:r>
            <a:r>
              <a:rPr lang="es-CL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Movimiento de un Sistema de Partículas.</a:t>
            </a:r>
          </a:p>
          <a:p>
            <a:pPr marL="903288" indent="-903288" defTabSz="198438">
              <a:lnSpc>
                <a:spcPct val="150000"/>
              </a:lnSpc>
            </a:pPr>
            <a:r>
              <a:rPr lang="es-CL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9.1</a:t>
            </a:r>
            <a:r>
              <a:rPr lang="es-CL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Cantidad de Movimiento Lineal y su Conservación.</a:t>
            </a:r>
          </a:p>
          <a:p>
            <a:pPr marL="903288" indent="-903288" defTabSz="198438">
              <a:lnSpc>
                <a:spcPct val="150000"/>
              </a:lnSpc>
            </a:pPr>
            <a:r>
              <a:rPr lang="es-CL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9.3</a:t>
            </a:r>
            <a:r>
              <a:rPr lang="es-CL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Colisiones en una dimensión.</a:t>
            </a:r>
          </a:p>
          <a:p>
            <a:pPr marL="903288" indent="-903288" defTabSz="198438">
              <a:lnSpc>
                <a:spcPct val="150000"/>
              </a:lnSpc>
            </a:pPr>
            <a:r>
              <a:rPr lang="es-CL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9.4 </a:t>
            </a:r>
            <a:r>
              <a:rPr lang="es-CL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Colisiones en dos dimensiones.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8C8FC95-61AF-4754-AA31-2C2FBBB0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690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899E5-BC57-4A2C-94DF-670D5A0A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de Conservación del Momento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CD88D88-F66A-49D0-812E-08506F259A06}"/>
                  </a:ext>
                </a:extLst>
              </p:cNvPr>
              <p:cNvSpPr txBox="1"/>
              <p:nvPr/>
            </p:nvSpPr>
            <p:spPr>
              <a:xfrm>
                <a:off x="611560" y="1628800"/>
                <a:ext cx="7848872" cy="48406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s-CL" sz="24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2400" b="0" i="1" smtClean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2400" b="0" i="1" smtClean="0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2400" b="0" i="1" smtClean="0">
                                                  <a:solidFill>
                                                    <a:schemeClr val="accent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2400" b="0" i="1" smtClean="0">
                                                  <a:solidFill>
                                                    <a:schemeClr val="accent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2400" b="0" i="1" smtClean="0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num>
                            <m:den>
                              <m: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s-CL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s-CL" sz="240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2400" i="1">
                                                  <a:solidFill>
                                                    <a:schemeClr val="accent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2400" i="1">
                                                  <a:solidFill>
                                                    <a:schemeClr val="accent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20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20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20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20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s-CL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s-CL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𝐸𝑋𝑇𝐸𝑅𝑁𝐴𝑆</m:t>
                                  </m:r>
                                  <m:r>
                                    <a:rPr lang="es-CL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s-C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L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s-CL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s-CL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s-CL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s-CL" sz="20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CL" sz="20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CL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  <m:r>
                                            <a:rPr lang="es-CL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s-CL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𝐼𝑁𝑇𝐸𝑅𝑁𝐴𝑆</m:t>
                                          </m:r>
                                          <m:r>
                                            <a:rPr lang="es-CL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e>
                                  </m:d>
                                </m:e>
                                <m:sub>
                                  <m:r>
                                    <a:rPr lang="es-C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CL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20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2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2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2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es-CL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CL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𝐼𝑁𝑇𝐸𝑅𝑁𝐴𝑆</m:t>
                                      </m:r>
                                      <m:r>
                                        <a:rPr lang="es-CL" sz="2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s-CL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</m:t>
                      </m:r>
                    </m:oMath>
                  </m:oMathPara>
                </a14:m>
                <a:endParaRPr lang="es-CL" sz="20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s-CL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s-CL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𝐸𝑋𝑇𝐸𝑅𝑁𝐴𝑆</m:t>
                                  </m:r>
                                  <m:r>
                                    <a:rPr lang="es-CL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CD88D88-F66A-49D0-812E-08506F25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7848872" cy="48406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FAD064FF-276C-4BE0-A756-166C8AB1AE58}"/>
              </a:ext>
            </a:extLst>
          </p:cNvPr>
          <p:cNvSpPr txBox="1"/>
          <p:nvPr/>
        </p:nvSpPr>
        <p:spPr>
          <a:xfrm>
            <a:off x="7596336" y="4556676"/>
            <a:ext cx="862584" cy="81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dirty="0"/>
              <a:t>(*)</a:t>
            </a:r>
            <a:endParaRPr lang="es-C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B8EF48-0C25-4AE6-80D3-87669732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6034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899E5-BC57-4A2C-94DF-670D5A0A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de Conservación del Momento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CD88D88-F66A-49D0-812E-08506F259A06}"/>
                  </a:ext>
                </a:extLst>
              </p:cNvPr>
              <p:cNvSpPr txBox="1"/>
              <p:nvPr/>
            </p:nvSpPr>
            <p:spPr>
              <a:xfrm>
                <a:off x="611560" y="2119196"/>
                <a:ext cx="7848872" cy="404610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r>
                            <a:rPr lang="es-CL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CL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2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2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𝑀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es-CL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s-CL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𝐸𝑋𝑇𝐸𝑅𝑁𝐴𝑆</m:t>
                                  </m:r>
                                  <m:r>
                                    <a:rPr lang="es-CL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s-CL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6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𝑷</m:t>
                              </m:r>
                            </m:e>
                          </m:acc>
                        </m:num>
                        <m:den>
                          <m:r>
                            <a:rPr lang="es-CL" sz="3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s-CL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3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3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3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36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36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𝑭</m:t>
                                      </m:r>
                                    </m:e>
                                  </m:acc>
                                  <m:r>
                                    <a:rPr lang="es-CL" sz="3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s-CL" sz="3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𝑬𝑿𝑻𝑬𝑹𝑵𝑨𝑺</m:t>
                                  </m:r>
                                  <m:r>
                                    <a:rPr lang="es-CL" sz="3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b>
                              <m:r>
                                <a:rPr lang="es-CL" sz="3600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…En ausencia de fuerzas externas, el Momento Lineal del Sistema es constante…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CD88D88-F66A-49D0-812E-08506F25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19196"/>
                <a:ext cx="7848872" cy="4046108"/>
              </a:xfrm>
              <a:prstGeom prst="rect">
                <a:avLst/>
              </a:prstGeom>
              <a:blipFill>
                <a:blip r:embed="rId2"/>
                <a:stretch>
                  <a:fillRect l="-1165" b="-2715"/>
                </a:stretch>
              </a:blipFill>
              <a:ln w="12700">
                <a:noFill/>
                <a:prstDash val="solid"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EA24C7-7A7C-4C50-B0BC-18A314D7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11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369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A8F7F48-E3B6-486E-AE36-B9F0A64DD7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4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4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4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40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40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4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40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40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es-CL" sz="4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CL" sz="4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𝐼𝑁𝑇𝐸𝑅𝑁𝐴𝑆</m:t>
                                      </m:r>
                                      <m:r>
                                        <a:rPr lang="es-CL" sz="40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s-CL" sz="4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4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     (∗)</m:t>
                      </m:r>
                    </m:oMath>
                  </m:oMathPara>
                </a14:m>
                <a:br>
                  <a:rPr lang="es-CL" sz="44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</a:br>
                <a:endParaRPr lang="es-CL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A8F7F48-E3B6-486E-AE36-B9F0A64DD7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5991" b="-553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ipse 2">
            <a:extLst>
              <a:ext uri="{FF2B5EF4-FFF2-40B4-BE49-F238E27FC236}">
                <a16:creationId xmlns:a16="http://schemas.microsoft.com/office/drawing/2014/main" id="{1E63438D-2F2E-40D1-AD63-C857B418791D}"/>
              </a:ext>
            </a:extLst>
          </p:cNvPr>
          <p:cNvSpPr/>
          <p:nvPr/>
        </p:nvSpPr>
        <p:spPr>
          <a:xfrm>
            <a:off x="4103948" y="5373216"/>
            <a:ext cx="936104" cy="8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0B0D6B6-BFFE-4EAD-9406-75FB12427718}"/>
              </a:ext>
            </a:extLst>
          </p:cNvPr>
          <p:cNvSpPr/>
          <p:nvPr/>
        </p:nvSpPr>
        <p:spPr>
          <a:xfrm>
            <a:off x="1691680" y="3140968"/>
            <a:ext cx="360000" cy="32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E079BA2-3D7B-4676-B320-DED0A1BADBB7}"/>
              </a:ext>
            </a:extLst>
          </p:cNvPr>
          <p:cNvSpPr/>
          <p:nvPr/>
        </p:nvSpPr>
        <p:spPr>
          <a:xfrm>
            <a:off x="6635924" y="1700808"/>
            <a:ext cx="1800000" cy="18000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C2F4A01-0C64-4618-A73C-7DE57E8D55A9}"/>
              </a:ext>
            </a:extLst>
          </p:cNvPr>
          <p:cNvCxnSpPr/>
          <p:nvPr/>
        </p:nvCxnSpPr>
        <p:spPr>
          <a:xfrm>
            <a:off x="1871680" y="3284984"/>
            <a:ext cx="2700320" cy="25202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91AB696-3C88-4A6D-A505-CA68CFF6FDD6}"/>
              </a:ext>
            </a:extLst>
          </p:cNvPr>
          <p:cNvCxnSpPr>
            <a:cxnSpLocks/>
          </p:cNvCxnSpPr>
          <p:nvPr/>
        </p:nvCxnSpPr>
        <p:spPr>
          <a:xfrm flipV="1">
            <a:off x="1895430" y="2623878"/>
            <a:ext cx="5580640" cy="6898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A235A88-23F9-464C-A010-FCF2DD19FE50}"/>
              </a:ext>
            </a:extLst>
          </p:cNvPr>
          <p:cNvCxnSpPr>
            <a:cxnSpLocks/>
          </p:cNvCxnSpPr>
          <p:nvPr/>
        </p:nvCxnSpPr>
        <p:spPr>
          <a:xfrm flipV="1">
            <a:off x="4572000" y="2651822"/>
            <a:ext cx="3006344" cy="32017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DDE65665-3D0F-400B-866E-64DD4E2B5251}"/>
              </a:ext>
            </a:extLst>
          </p:cNvPr>
          <p:cNvCxnSpPr/>
          <p:nvPr/>
        </p:nvCxnSpPr>
        <p:spPr>
          <a:xfrm>
            <a:off x="1848329" y="3272351"/>
            <a:ext cx="468092" cy="4278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C7FB6FE-1CDF-4DC3-AE67-22E6E6373182}"/>
              </a:ext>
            </a:extLst>
          </p:cNvPr>
          <p:cNvCxnSpPr/>
          <p:nvPr/>
        </p:nvCxnSpPr>
        <p:spPr>
          <a:xfrm>
            <a:off x="4092452" y="5377378"/>
            <a:ext cx="468092" cy="427886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066F0DA-42E3-4A06-8C35-6AFD94939260}"/>
              </a:ext>
            </a:extLst>
          </p:cNvPr>
          <p:cNvCxnSpPr>
            <a:cxnSpLocks/>
          </p:cNvCxnSpPr>
          <p:nvPr/>
        </p:nvCxnSpPr>
        <p:spPr>
          <a:xfrm flipV="1">
            <a:off x="1835696" y="3218314"/>
            <a:ext cx="969299" cy="1179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72193B7-BBDD-4DEA-AA3D-D8ECB200CEAA}"/>
              </a:ext>
            </a:extLst>
          </p:cNvPr>
          <p:cNvCxnSpPr>
            <a:cxnSpLocks/>
          </p:cNvCxnSpPr>
          <p:nvPr/>
        </p:nvCxnSpPr>
        <p:spPr>
          <a:xfrm flipV="1">
            <a:off x="6627037" y="2625037"/>
            <a:ext cx="969299" cy="8864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3387B44-0F56-473C-842A-1DC7A951200E}"/>
              </a:ext>
            </a:extLst>
          </p:cNvPr>
          <p:cNvCxnSpPr>
            <a:cxnSpLocks/>
          </p:cNvCxnSpPr>
          <p:nvPr/>
        </p:nvCxnSpPr>
        <p:spPr>
          <a:xfrm flipV="1">
            <a:off x="6744988" y="2588654"/>
            <a:ext cx="898848" cy="9141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176E1130-6C81-4910-8879-3DAE55B29FDD}"/>
              </a:ext>
            </a:extLst>
          </p:cNvPr>
          <p:cNvCxnSpPr>
            <a:cxnSpLocks/>
          </p:cNvCxnSpPr>
          <p:nvPr/>
        </p:nvCxnSpPr>
        <p:spPr>
          <a:xfrm flipV="1">
            <a:off x="4572000" y="4941168"/>
            <a:ext cx="898848" cy="914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02D5A45-7793-4C25-A7E9-355339A67708}"/>
              </a:ext>
            </a:extLst>
          </p:cNvPr>
          <p:cNvSpPr txBox="1"/>
          <p:nvPr/>
        </p:nvSpPr>
        <p:spPr>
          <a:xfrm>
            <a:off x="4239361" y="6304523"/>
            <a:ext cx="764687" cy="364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Tierra 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FDC9AD2B-45B2-4AE7-B742-77F2C6C77945}"/>
              </a:ext>
            </a:extLst>
          </p:cNvPr>
          <p:cNvSpPr txBox="1"/>
          <p:nvPr/>
        </p:nvSpPr>
        <p:spPr>
          <a:xfrm>
            <a:off x="611560" y="2915652"/>
            <a:ext cx="72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Luna 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10C849F-D22E-4E7B-A1B4-3EAA99704349}"/>
              </a:ext>
            </a:extLst>
          </p:cNvPr>
          <p:cNvSpPr txBox="1"/>
          <p:nvPr/>
        </p:nvSpPr>
        <p:spPr>
          <a:xfrm>
            <a:off x="7262535" y="1844824"/>
            <a:ext cx="47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Sol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487A7D2-D79C-4204-80F4-A268FDC6746C}"/>
                  </a:ext>
                </a:extLst>
              </p:cNvPr>
              <p:cNvSpPr txBox="1"/>
              <p:nvPr/>
            </p:nvSpPr>
            <p:spPr>
              <a:xfrm>
                <a:off x="1968500" y="2100410"/>
                <a:ext cx="477817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s-CL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s-C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5487A7D2-D79C-4204-80F4-A268FDC67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500" y="2100410"/>
                <a:ext cx="477817" cy="506870"/>
              </a:xfrm>
              <a:prstGeom prst="rect">
                <a:avLst/>
              </a:prstGeom>
              <a:blipFill>
                <a:blip r:embed="rId3"/>
                <a:stretch>
                  <a:fillRect t="-10843" r="-2435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58DC960A-81AC-4636-BF49-19DAAD7CE174}"/>
                  </a:ext>
                </a:extLst>
              </p:cNvPr>
              <p:cNvSpPr txBox="1"/>
              <p:nvPr/>
            </p:nvSpPr>
            <p:spPr>
              <a:xfrm>
                <a:off x="5307421" y="5226386"/>
                <a:ext cx="416707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s-CL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s-CL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58DC960A-81AC-4636-BF49-19DAAD7CE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421" y="5226386"/>
                <a:ext cx="416707" cy="506870"/>
              </a:xfrm>
              <a:prstGeom prst="rect">
                <a:avLst/>
              </a:prstGeom>
              <a:blipFill>
                <a:blip r:embed="rId4"/>
                <a:stretch>
                  <a:fillRect t="-10843" r="-4558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7FB737AE-F92E-4FE4-8607-B330F3B099F2}"/>
                  </a:ext>
                </a:extLst>
              </p:cNvPr>
              <p:cNvSpPr txBox="1"/>
              <p:nvPr/>
            </p:nvSpPr>
            <p:spPr>
              <a:xfrm>
                <a:off x="1543792" y="3498194"/>
                <a:ext cx="481689" cy="503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s-CL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s-CL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7FB737AE-F92E-4FE4-8607-B330F3B09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792" y="3498194"/>
                <a:ext cx="481689" cy="503790"/>
              </a:xfrm>
              <a:prstGeom prst="rect">
                <a:avLst/>
              </a:prstGeom>
              <a:blipFill>
                <a:blip r:embed="rId5"/>
                <a:stretch>
                  <a:fillRect t="-10976" r="-25316" b="-122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BD4FE58-102A-412F-B52D-4A2903C6EC76}"/>
                  </a:ext>
                </a:extLst>
              </p:cNvPr>
              <p:cNvSpPr txBox="1"/>
              <p:nvPr/>
            </p:nvSpPr>
            <p:spPr>
              <a:xfrm>
                <a:off x="3415243" y="5658434"/>
                <a:ext cx="508685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s-CL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s-CL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3BD4FE58-102A-412F-B52D-4A2903C6E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243" y="5658434"/>
                <a:ext cx="508685" cy="506870"/>
              </a:xfrm>
              <a:prstGeom prst="rect">
                <a:avLst/>
              </a:prstGeom>
              <a:blipFill>
                <a:blip r:embed="rId6"/>
                <a:stretch>
                  <a:fillRect t="-10843" r="-1785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4D2F9BD3-6DFC-4D05-9CF9-159014E823A7}"/>
                  </a:ext>
                </a:extLst>
              </p:cNvPr>
              <p:cNvSpPr txBox="1"/>
              <p:nvPr/>
            </p:nvSpPr>
            <p:spPr>
              <a:xfrm>
                <a:off x="5940152" y="2204864"/>
                <a:ext cx="648469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s-C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s-C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4D2F9BD3-6DFC-4D05-9CF9-159014E82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204864"/>
                <a:ext cx="648469" cy="506870"/>
              </a:xfrm>
              <a:prstGeom prst="rect">
                <a:avLst/>
              </a:prstGeom>
              <a:blipFill>
                <a:blip r:embed="rId7"/>
                <a:stretch>
                  <a:fillRect t="-1084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084F227D-7215-4AD7-B2F4-64DD16E63CE8}"/>
                  </a:ext>
                </a:extLst>
              </p:cNvPr>
              <p:cNvSpPr txBox="1"/>
              <p:nvPr/>
            </p:nvSpPr>
            <p:spPr>
              <a:xfrm>
                <a:off x="6659835" y="3498194"/>
                <a:ext cx="648469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s-C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s-CL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den>
                        </m:f>
                      </m:e>
                    </m:d>
                  </m:oMath>
                </a14:m>
                <a:r>
                  <a:rPr lang="es-CL" dirty="0"/>
                  <a:t> </a:t>
                </a:r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084F227D-7215-4AD7-B2F4-64DD16E63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835" y="3498194"/>
                <a:ext cx="648469" cy="506870"/>
              </a:xfrm>
              <a:prstGeom prst="rect">
                <a:avLst/>
              </a:prstGeom>
              <a:blipFill>
                <a:blip r:embed="rId8"/>
                <a:stretch>
                  <a:fillRect t="-1084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7914BD23-92E1-459A-B5B5-C5AA63CB07CF}"/>
              </a:ext>
            </a:extLst>
          </p:cNvPr>
          <p:cNvSpPr/>
          <p:nvPr/>
        </p:nvSpPr>
        <p:spPr>
          <a:xfrm>
            <a:off x="262066" y="1698171"/>
            <a:ext cx="5901228" cy="5153891"/>
          </a:xfrm>
          <a:custGeom>
            <a:avLst/>
            <a:gdLst>
              <a:gd name="connsiteX0" fmla="*/ 331700 w 5901228"/>
              <a:gd name="connsiteY0" fmla="*/ 1021278 h 5153891"/>
              <a:gd name="connsiteX1" fmla="*/ 355451 w 5901228"/>
              <a:gd name="connsiteY1" fmla="*/ 807523 h 5153891"/>
              <a:gd name="connsiteX2" fmla="*/ 367326 w 5901228"/>
              <a:gd name="connsiteY2" fmla="*/ 760021 h 5153891"/>
              <a:gd name="connsiteX3" fmla="*/ 391077 w 5901228"/>
              <a:gd name="connsiteY3" fmla="*/ 712520 h 5153891"/>
              <a:gd name="connsiteX4" fmla="*/ 402952 w 5901228"/>
              <a:gd name="connsiteY4" fmla="*/ 641268 h 5153891"/>
              <a:gd name="connsiteX5" fmla="*/ 426703 w 5901228"/>
              <a:gd name="connsiteY5" fmla="*/ 570016 h 5153891"/>
              <a:gd name="connsiteX6" fmla="*/ 438578 w 5901228"/>
              <a:gd name="connsiteY6" fmla="*/ 534390 h 5153891"/>
              <a:gd name="connsiteX7" fmla="*/ 462329 w 5901228"/>
              <a:gd name="connsiteY7" fmla="*/ 439387 h 5153891"/>
              <a:gd name="connsiteX8" fmla="*/ 497955 w 5901228"/>
              <a:gd name="connsiteY8" fmla="*/ 403761 h 5153891"/>
              <a:gd name="connsiteX9" fmla="*/ 509830 w 5901228"/>
              <a:gd name="connsiteY9" fmla="*/ 368135 h 5153891"/>
              <a:gd name="connsiteX10" fmla="*/ 545456 w 5901228"/>
              <a:gd name="connsiteY10" fmla="*/ 344385 h 5153891"/>
              <a:gd name="connsiteX11" fmla="*/ 581082 w 5901228"/>
              <a:gd name="connsiteY11" fmla="*/ 308759 h 5153891"/>
              <a:gd name="connsiteX12" fmla="*/ 604833 w 5901228"/>
              <a:gd name="connsiteY12" fmla="*/ 273133 h 5153891"/>
              <a:gd name="connsiteX13" fmla="*/ 676085 w 5901228"/>
              <a:gd name="connsiteY13" fmla="*/ 249382 h 5153891"/>
              <a:gd name="connsiteX14" fmla="*/ 723586 w 5901228"/>
              <a:gd name="connsiteY14" fmla="*/ 225632 h 5153891"/>
              <a:gd name="connsiteX15" fmla="*/ 854215 w 5901228"/>
              <a:gd name="connsiteY15" fmla="*/ 154380 h 5153891"/>
              <a:gd name="connsiteX16" fmla="*/ 901716 w 5901228"/>
              <a:gd name="connsiteY16" fmla="*/ 142504 h 5153891"/>
              <a:gd name="connsiteX17" fmla="*/ 1008594 w 5901228"/>
              <a:gd name="connsiteY17" fmla="*/ 95003 h 5153891"/>
              <a:gd name="connsiteX18" fmla="*/ 1079846 w 5901228"/>
              <a:gd name="connsiteY18" fmla="*/ 71252 h 5153891"/>
              <a:gd name="connsiteX19" fmla="*/ 1115472 w 5901228"/>
              <a:gd name="connsiteY19" fmla="*/ 59377 h 5153891"/>
              <a:gd name="connsiteX20" fmla="*/ 1162973 w 5901228"/>
              <a:gd name="connsiteY20" fmla="*/ 47502 h 5153891"/>
              <a:gd name="connsiteX21" fmla="*/ 1198599 w 5901228"/>
              <a:gd name="connsiteY21" fmla="*/ 23751 h 5153891"/>
              <a:gd name="connsiteX22" fmla="*/ 1388604 w 5901228"/>
              <a:gd name="connsiteY22" fmla="*/ 0 h 5153891"/>
              <a:gd name="connsiteX23" fmla="*/ 1661737 w 5901228"/>
              <a:gd name="connsiteY23" fmla="*/ 11876 h 5153891"/>
              <a:gd name="connsiteX24" fmla="*/ 1732989 w 5901228"/>
              <a:gd name="connsiteY24" fmla="*/ 35626 h 5153891"/>
              <a:gd name="connsiteX25" fmla="*/ 1816116 w 5901228"/>
              <a:gd name="connsiteY25" fmla="*/ 59377 h 5153891"/>
              <a:gd name="connsiteX26" fmla="*/ 1863617 w 5901228"/>
              <a:gd name="connsiteY26" fmla="*/ 71252 h 5153891"/>
              <a:gd name="connsiteX27" fmla="*/ 1899243 w 5901228"/>
              <a:gd name="connsiteY27" fmla="*/ 95003 h 5153891"/>
              <a:gd name="connsiteX28" fmla="*/ 1934869 w 5901228"/>
              <a:gd name="connsiteY28" fmla="*/ 106878 h 5153891"/>
              <a:gd name="connsiteX29" fmla="*/ 1970495 w 5901228"/>
              <a:gd name="connsiteY29" fmla="*/ 142504 h 5153891"/>
              <a:gd name="connsiteX30" fmla="*/ 2006121 w 5901228"/>
              <a:gd name="connsiteY30" fmla="*/ 154380 h 5153891"/>
              <a:gd name="connsiteX31" fmla="*/ 2041747 w 5901228"/>
              <a:gd name="connsiteY31" fmla="*/ 178130 h 5153891"/>
              <a:gd name="connsiteX32" fmla="*/ 2089248 w 5901228"/>
              <a:gd name="connsiteY32" fmla="*/ 213756 h 5153891"/>
              <a:gd name="connsiteX33" fmla="*/ 2160500 w 5901228"/>
              <a:gd name="connsiteY33" fmla="*/ 273133 h 5153891"/>
              <a:gd name="connsiteX34" fmla="*/ 2196126 w 5901228"/>
              <a:gd name="connsiteY34" fmla="*/ 285008 h 5153891"/>
              <a:gd name="connsiteX35" fmla="*/ 2291129 w 5901228"/>
              <a:gd name="connsiteY35" fmla="*/ 368135 h 5153891"/>
              <a:gd name="connsiteX36" fmla="*/ 2433633 w 5901228"/>
              <a:gd name="connsiteY36" fmla="*/ 475013 h 5153891"/>
              <a:gd name="connsiteX37" fmla="*/ 2540511 w 5901228"/>
              <a:gd name="connsiteY37" fmla="*/ 546265 h 5153891"/>
              <a:gd name="connsiteX38" fmla="*/ 2611763 w 5901228"/>
              <a:gd name="connsiteY38" fmla="*/ 605642 h 5153891"/>
              <a:gd name="connsiteX39" fmla="*/ 2647389 w 5901228"/>
              <a:gd name="connsiteY39" fmla="*/ 617517 h 5153891"/>
              <a:gd name="connsiteX40" fmla="*/ 2754266 w 5901228"/>
              <a:gd name="connsiteY40" fmla="*/ 700645 h 5153891"/>
              <a:gd name="connsiteX41" fmla="*/ 2789892 w 5901228"/>
              <a:gd name="connsiteY41" fmla="*/ 724395 h 5153891"/>
              <a:gd name="connsiteX42" fmla="*/ 2825518 w 5901228"/>
              <a:gd name="connsiteY42" fmla="*/ 748146 h 5153891"/>
              <a:gd name="connsiteX43" fmla="*/ 2861144 w 5901228"/>
              <a:gd name="connsiteY43" fmla="*/ 760021 h 5153891"/>
              <a:gd name="connsiteX44" fmla="*/ 2944272 w 5901228"/>
              <a:gd name="connsiteY44" fmla="*/ 831273 h 5153891"/>
              <a:gd name="connsiteX45" fmla="*/ 2991773 w 5901228"/>
              <a:gd name="connsiteY45" fmla="*/ 855024 h 5153891"/>
              <a:gd name="connsiteX46" fmla="*/ 3039274 w 5901228"/>
              <a:gd name="connsiteY46" fmla="*/ 902525 h 5153891"/>
              <a:gd name="connsiteX47" fmla="*/ 3074900 w 5901228"/>
              <a:gd name="connsiteY47" fmla="*/ 938151 h 5153891"/>
              <a:gd name="connsiteX48" fmla="*/ 3146152 w 5901228"/>
              <a:gd name="connsiteY48" fmla="*/ 985652 h 5153891"/>
              <a:gd name="connsiteX49" fmla="*/ 3181778 w 5901228"/>
              <a:gd name="connsiteY49" fmla="*/ 1009403 h 5153891"/>
              <a:gd name="connsiteX50" fmla="*/ 3288656 w 5901228"/>
              <a:gd name="connsiteY50" fmla="*/ 1092530 h 5153891"/>
              <a:gd name="connsiteX51" fmla="*/ 3312407 w 5901228"/>
              <a:gd name="connsiteY51" fmla="*/ 1128156 h 5153891"/>
              <a:gd name="connsiteX52" fmla="*/ 3348033 w 5901228"/>
              <a:gd name="connsiteY52" fmla="*/ 1151907 h 5153891"/>
              <a:gd name="connsiteX53" fmla="*/ 3407409 w 5901228"/>
              <a:gd name="connsiteY53" fmla="*/ 1187533 h 5153891"/>
              <a:gd name="connsiteX54" fmla="*/ 3478661 w 5901228"/>
              <a:gd name="connsiteY54" fmla="*/ 1258785 h 5153891"/>
              <a:gd name="connsiteX55" fmla="*/ 3514287 w 5901228"/>
              <a:gd name="connsiteY55" fmla="*/ 1294411 h 5153891"/>
              <a:gd name="connsiteX56" fmla="*/ 3585539 w 5901228"/>
              <a:gd name="connsiteY56" fmla="*/ 1353787 h 5153891"/>
              <a:gd name="connsiteX57" fmla="*/ 3644916 w 5901228"/>
              <a:gd name="connsiteY57" fmla="*/ 1436915 h 5153891"/>
              <a:gd name="connsiteX58" fmla="*/ 3680542 w 5901228"/>
              <a:gd name="connsiteY58" fmla="*/ 1460665 h 5153891"/>
              <a:gd name="connsiteX59" fmla="*/ 3716168 w 5901228"/>
              <a:gd name="connsiteY59" fmla="*/ 1508167 h 5153891"/>
              <a:gd name="connsiteX60" fmla="*/ 3787420 w 5901228"/>
              <a:gd name="connsiteY60" fmla="*/ 1555668 h 5153891"/>
              <a:gd name="connsiteX61" fmla="*/ 3799295 w 5901228"/>
              <a:gd name="connsiteY61" fmla="*/ 1591294 h 5153891"/>
              <a:gd name="connsiteX62" fmla="*/ 3870547 w 5901228"/>
              <a:gd name="connsiteY62" fmla="*/ 1650671 h 5153891"/>
              <a:gd name="connsiteX63" fmla="*/ 3941799 w 5901228"/>
              <a:gd name="connsiteY63" fmla="*/ 1721923 h 5153891"/>
              <a:gd name="connsiteX64" fmla="*/ 4024926 w 5901228"/>
              <a:gd name="connsiteY64" fmla="*/ 1769424 h 5153891"/>
              <a:gd name="connsiteX65" fmla="*/ 4108053 w 5901228"/>
              <a:gd name="connsiteY65" fmla="*/ 1840676 h 5153891"/>
              <a:gd name="connsiteX66" fmla="*/ 4143679 w 5901228"/>
              <a:gd name="connsiteY66" fmla="*/ 1852551 h 5153891"/>
              <a:gd name="connsiteX67" fmla="*/ 4238682 w 5901228"/>
              <a:gd name="connsiteY67" fmla="*/ 1923803 h 5153891"/>
              <a:gd name="connsiteX68" fmla="*/ 4309934 w 5901228"/>
              <a:gd name="connsiteY68" fmla="*/ 1995055 h 5153891"/>
              <a:gd name="connsiteX69" fmla="*/ 4345560 w 5901228"/>
              <a:gd name="connsiteY69" fmla="*/ 2030681 h 5153891"/>
              <a:gd name="connsiteX70" fmla="*/ 4428687 w 5901228"/>
              <a:gd name="connsiteY70" fmla="*/ 2101933 h 5153891"/>
              <a:gd name="connsiteX71" fmla="*/ 4464313 w 5901228"/>
              <a:gd name="connsiteY71" fmla="*/ 2125684 h 5153891"/>
              <a:gd name="connsiteX72" fmla="*/ 4535565 w 5901228"/>
              <a:gd name="connsiteY72" fmla="*/ 2185060 h 5153891"/>
              <a:gd name="connsiteX73" fmla="*/ 4571191 w 5901228"/>
              <a:gd name="connsiteY73" fmla="*/ 2220686 h 5153891"/>
              <a:gd name="connsiteX74" fmla="*/ 4606817 w 5901228"/>
              <a:gd name="connsiteY74" fmla="*/ 2244437 h 5153891"/>
              <a:gd name="connsiteX75" fmla="*/ 4642443 w 5901228"/>
              <a:gd name="connsiteY75" fmla="*/ 2280063 h 5153891"/>
              <a:gd name="connsiteX76" fmla="*/ 4678069 w 5901228"/>
              <a:gd name="connsiteY76" fmla="*/ 2303813 h 5153891"/>
              <a:gd name="connsiteX77" fmla="*/ 4749321 w 5901228"/>
              <a:gd name="connsiteY77" fmla="*/ 2363190 h 5153891"/>
              <a:gd name="connsiteX78" fmla="*/ 4844324 w 5901228"/>
              <a:gd name="connsiteY78" fmla="*/ 2470068 h 5153891"/>
              <a:gd name="connsiteX79" fmla="*/ 4891825 w 5901228"/>
              <a:gd name="connsiteY79" fmla="*/ 2517569 h 5153891"/>
              <a:gd name="connsiteX80" fmla="*/ 4951202 w 5901228"/>
              <a:gd name="connsiteY80" fmla="*/ 2588821 h 5153891"/>
              <a:gd name="connsiteX81" fmla="*/ 4986828 w 5901228"/>
              <a:gd name="connsiteY81" fmla="*/ 2636323 h 5153891"/>
              <a:gd name="connsiteX82" fmla="*/ 5034329 w 5901228"/>
              <a:gd name="connsiteY82" fmla="*/ 2707574 h 5153891"/>
              <a:gd name="connsiteX83" fmla="*/ 5058079 w 5901228"/>
              <a:gd name="connsiteY83" fmla="*/ 2743200 h 5153891"/>
              <a:gd name="connsiteX84" fmla="*/ 5129331 w 5901228"/>
              <a:gd name="connsiteY84" fmla="*/ 2814452 h 5153891"/>
              <a:gd name="connsiteX85" fmla="*/ 5188708 w 5901228"/>
              <a:gd name="connsiteY85" fmla="*/ 2885704 h 5153891"/>
              <a:gd name="connsiteX86" fmla="*/ 5224334 w 5901228"/>
              <a:gd name="connsiteY86" fmla="*/ 2956956 h 5153891"/>
              <a:gd name="connsiteX87" fmla="*/ 5259960 w 5901228"/>
              <a:gd name="connsiteY87" fmla="*/ 2992582 h 5153891"/>
              <a:gd name="connsiteX88" fmla="*/ 5343087 w 5901228"/>
              <a:gd name="connsiteY88" fmla="*/ 3099460 h 5153891"/>
              <a:gd name="connsiteX89" fmla="*/ 5390589 w 5901228"/>
              <a:gd name="connsiteY89" fmla="*/ 3170712 h 5153891"/>
              <a:gd name="connsiteX90" fmla="*/ 5449965 w 5901228"/>
              <a:gd name="connsiteY90" fmla="*/ 3230089 h 5153891"/>
              <a:gd name="connsiteX91" fmla="*/ 5509342 w 5901228"/>
              <a:gd name="connsiteY91" fmla="*/ 3301341 h 5153891"/>
              <a:gd name="connsiteX92" fmla="*/ 5533092 w 5901228"/>
              <a:gd name="connsiteY92" fmla="*/ 3336967 h 5153891"/>
              <a:gd name="connsiteX93" fmla="*/ 5568718 w 5901228"/>
              <a:gd name="connsiteY93" fmla="*/ 3372593 h 5153891"/>
              <a:gd name="connsiteX94" fmla="*/ 5604344 w 5901228"/>
              <a:gd name="connsiteY94" fmla="*/ 3431969 h 5153891"/>
              <a:gd name="connsiteX95" fmla="*/ 5628095 w 5901228"/>
              <a:gd name="connsiteY95" fmla="*/ 3467595 h 5153891"/>
              <a:gd name="connsiteX96" fmla="*/ 5734973 w 5901228"/>
              <a:gd name="connsiteY96" fmla="*/ 3610099 h 5153891"/>
              <a:gd name="connsiteX97" fmla="*/ 5758724 w 5901228"/>
              <a:gd name="connsiteY97" fmla="*/ 3657600 h 5153891"/>
              <a:gd name="connsiteX98" fmla="*/ 5794350 w 5901228"/>
              <a:gd name="connsiteY98" fmla="*/ 3764478 h 5153891"/>
              <a:gd name="connsiteX99" fmla="*/ 5841851 w 5901228"/>
              <a:gd name="connsiteY99" fmla="*/ 3906982 h 5153891"/>
              <a:gd name="connsiteX100" fmla="*/ 5865602 w 5901228"/>
              <a:gd name="connsiteY100" fmla="*/ 3966359 h 5153891"/>
              <a:gd name="connsiteX101" fmla="*/ 5877477 w 5901228"/>
              <a:gd name="connsiteY101" fmla="*/ 4001985 h 5153891"/>
              <a:gd name="connsiteX102" fmla="*/ 5901228 w 5901228"/>
              <a:gd name="connsiteY102" fmla="*/ 4144489 h 5153891"/>
              <a:gd name="connsiteX103" fmla="*/ 5889352 w 5901228"/>
              <a:gd name="connsiteY103" fmla="*/ 4429497 h 5153891"/>
              <a:gd name="connsiteX104" fmla="*/ 5865602 w 5901228"/>
              <a:gd name="connsiteY104" fmla="*/ 4524499 h 5153891"/>
              <a:gd name="connsiteX105" fmla="*/ 5841851 w 5901228"/>
              <a:gd name="connsiteY105" fmla="*/ 4560125 h 5153891"/>
              <a:gd name="connsiteX106" fmla="*/ 5806225 w 5901228"/>
              <a:gd name="connsiteY106" fmla="*/ 4607626 h 5153891"/>
              <a:gd name="connsiteX107" fmla="*/ 5782474 w 5901228"/>
              <a:gd name="connsiteY107" fmla="*/ 4667003 h 5153891"/>
              <a:gd name="connsiteX108" fmla="*/ 5758724 w 5901228"/>
              <a:gd name="connsiteY108" fmla="*/ 4750130 h 5153891"/>
              <a:gd name="connsiteX109" fmla="*/ 5734973 w 5901228"/>
              <a:gd name="connsiteY109" fmla="*/ 4785756 h 5153891"/>
              <a:gd name="connsiteX110" fmla="*/ 5675596 w 5901228"/>
              <a:gd name="connsiteY110" fmla="*/ 4857008 h 5153891"/>
              <a:gd name="connsiteX111" fmla="*/ 5568718 w 5901228"/>
              <a:gd name="connsiteY111" fmla="*/ 4952011 h 5153891"/>
              <a:gd name="connsiteX112" fmla="*/ 5521217 w 5901228"/>
              <a:gd name="connsiteY112" fmla="*/ 5023263 h 5153891"/>
              <a:gd name="connsiteX113" fmla="*/ 5497466 w 5901228"/>
              <a:gd name="connsiteY113" fmla="*/ 5058889 h 5153891"/>
              <a:gd name="connsiteX114" fmla="*/ 5426215 w 5901228"/>
              <a:gd name="connsiteY114" fmla="*/ 5106390 h 5153891"/>
              <a:gd name="connsiteX115" fmla="*/ 5343087 w 5901228"/>
              <a:gd name="connsiteY115" fmla="*/ 5130141 h 5153891"/>
              <a:gd name="connsiteX116" fmla="*/ 5307461 w 5901228"/>
              <a:gd name="connsiteY116" fmla="*/ 5142016 h 5153891"/>
              <a:gd name="connsiteX117" fmla="*/ 4951202 w 5901228"/>
              <a:gd name="connsiteY117" fmla="*/ 5153891 h 5153891"/>
              <a:gd name="connsiteX118" fmla="*/ 4357435 w 5901228"/>
              <a:gd name="connsiteY118" fmla="*/ 5142016 h 5153891"/>
              <a:gd name="connsiteX119" fmla="*/ 4286183 w 5901228"/>
              <a:gd name="connsiteY119" fmla="*/ 5118265 h 5153891"/>
              <a:gd name="connsiteX120" fmla="*/ 4214931 w 5901228"/>
              <a:gd name="connsiteY120" fmla="*/ 5106390 h 5153891"/>
              <a:gd name="connsiteX121" fmla="*/ 4131804 w 5901228"/>
              <a:gd name="connsiteY121" fmla="*/ 5082639 h 5153891"/>
              <a:gd name="connsiteX122" fmla="*/ 4048677 w 5901228"/>
              <a:gd name="connsiteY122" fmla="*/ 5070764 h 5153891"/>
              <a:gd name="connsiteX123" fmla="*/ 4001176 w 5901228"/>
              <a:gd name="connsiteY123" fmla="*/ 5047013 h 5153891"/>
              <a:gd name="connsiteX124" fmla="*/ 3870547 w 5901228"/>
              <a:gd name="connsiteY124" fmla="*/ 5011387 h 5153891"/>
              <a:gd name="connsiteX125" fmla="*/ 3799295 w 5901228"/>
              <a:gd name="connsiteY125" fmla="*/ 4975761 h 5153891"/>
              <a:gd name="connsiteX126" fmla="*/ 3751794 w 5901228"/>
              <a:gd name="connsiteY126" fmla="*/ 4952011 h 5153891"/>
              <a:gd name="connsiteX127" fmla="*/ 3704292 w 5901228"/>
              <a:gd name="connsiteY127" fmla="*/ 4940135 h 5153891"/>
              <a:gd name="connsiteX128" fmla="*/ 3609290 w 5901228"/>
              <a:gd name="connsiteY128" fmla="*/ 4892634 h 5153891"/>
              <a:gd name="connsiteX129" fmla="*/ 3573664 w 5901228"/>
              <a:gd name="connsiteY129" fmla="*/ 4880759 h 5153891"/>
              <a:gd name="connsiteX130" fmla="*/ 3538038 w 5901228"/>
              <a:gd name="connsiteY130" fmla="*/ 4857008 h 5153891"/>
              <a:gd name="connsiteX131" fmla="*/ 3466786 w 5901228"/>
              <a:gd name="connsiteY131" fmla="*/ 4833258 h 5153891"/>
              <a:gd name="connsiteX132" fmla="*/ 3419285 w 5901228"/>
              <a:gd name="connsiteY132" fmla="*/ 4797632 h 5153891"/>
              <a:gd name="connsiteX133" fmla="*/ 3383659 w 5901228"/>
              <a:gd name="connsiteY133" fmla="*/ 4785756 h 5153891"/>
              <a:gd name="connsiteX134" fmla="*/ 3348033 w 5901228"/>
              <a:gd name="connsiteY134" fmla="*/ 4750130 h 5153891"/>
              <a:gd name="connsiteX135" fmla="*/ 3253030 w 5901228"/>
              <a:gd name="connsiteY135" fmla="*/ 4678878 h 5153891"/>
              <a:gd name="connsiteX136" fmla="*/ 3229279 w 5901228"/>
              <a:gd name="connsiteY136" fmla="*/ 4643252 h 5153891"/>
              <a:gd name="connsiteX137" fmla="*/ 3181778 w 5901228"/>
              <a:gd name="connsiteY137" fmla="*/ 4595751 h 5153891"/>
              <a:gd name="connsiteX138" fmla="*/ 3146152 w 5901228"/>
              <a:gd name="connsiteY138" fmla="*/ 4572000 h 5153891"/>
              <a:gd name="connsiteX139" fmla="*/ 3063025 w 5901228"/>
              <a:gd name="connsiteY139" fmla="*/ 4465123 h 5153891"/>
              <a:gd name="connsiteX140" fmla="*/ 2979898 w 5901228"/>
              <a:gd name="connsiteY140" fmla="*/ 4370120 h 5153891"/>
              <a:gd name="connsiteX141" fmla="*/ 2944272 w 5901228"/>
              <a:gd name="connsiteY141" fmla="*/ 4334494 h 5153891"/>
              <a:gd name="connsiteX142" fmla="*/ 2908646 w 5901228"/>
              <a:gd name="connsiteY142" fmla="*/ 4286993 h 5153891"/>
              <a:gd name="connsiteX143" fmla="*/ 2884895 w 5901228"/>
              <a:gd name="connsiteY143" fmla="*/ 4251367 h 5153891"/>
              <a:gd name="connsiteX144" fmla="*/ 2849269 w 5901228"/>
              <a:gd name="connsiteY144" fmla="*/ 4215741 h 5153891"/>
              <a:gd name="connsiteX145" fmla="*/ 2718640 w 5901228"/>
              <a:gd name="connsiteY145" fmla="*/ 4037611 h 5153891"/>
              <a:gd name="connsiteX146" fmla="*/ 2659264 w 5901228"/>
              <a:gd name="connsiteY146" fmla="*/ 3930733 h 5153891"/>
              <a:gd name="connsiteX147" fmla="*/ 2576137 w 5901228"/>
              <a:gd name="connsiteY147" fmla="*/ 3800104 h 5153891"/>
              <a:gd name="connsiteX148" fmla="*/ 2552386 w 5901228"/>
              <a:gd name="connsiteY148" fmla="*/ 3764478 h 5153891"/>
              <a:gd name="connsiteX149" fmla="*/ 2528635 w 5901228"/>
              <a:gd name="connsiteY149" fmla="*/ 3716977 h 5153891"/>
              <a:gd name="connsiteX150" fmla="*/ 2469259 w 5901228"/>
              <a:gd name="connsiteY150" fmla="*/ 3657600 h 5153891"/>
              <a:gd name="connsiteX151" fmla="*/ 2386131 w 5901228"/>
              <a:gd name="connsiteY151" fmla="*/ 3550723 h 5153891"/>
              <a:gd name="connsiteX152" fmla="*/ 2350505 w 5901228"/>
              <a:gd name="connsiteY152" fmla="*/ 3515097 h 5153891"/>
              <a:gd name="connsiteX153" fmla="*/ 2243628 w 5901228"/>
              <a:gd name="connsiteY153" fmla="*/ 3384468 h 5153891"/>
              <a:gd name="connsiteX154" fmla="*/ 2101124 w 5901228"/>
              <a:gd name="connsiteY154" fmla="*/ 3265715 h 5153891"/>
              <a:gd name="connsiteX155" fmla="*/ 1899243 w 5901228"/>
              <a:gd name="connsiteY155" fmla="*/ 3087585 h 5153891"/>
              <a:gd name="connsiteX156" fmla="*/ 1816116 w 5901228"/>
              <a:gd name="connsiteY156" fmla="*/ 3028208 h 5153891"/>
              <a:gd name="connsiteX157" fmla="*/ 1780490 w 5901228"/>
              <a:gd name="connsiteY157" fmla="*/ 3004458 h 5153891"/>
              <a:gd name="connsiteX158" fmla="*/ 1732989 w 5901228"/>
              <a:gd name="connsiteY158" fmla="*/ 2956956 h 5153891"/>
              <a:gd name="connsiteX159" fmla="*/ 1673612 w 5901228"/>
              <a:gd name="connsiteY159" fmla="*/ 2909455 h 5153891"/>
              <a:gd name="connsiteX160" fmla="*/ 1590485 w 5901228"/>
              <a:gd name="connsiteY160" fmla="*/ 2850078 h 5153891"/>
              <a:gd name="connsiteX161" fmla="*/ 1554859 w 5901228"/>
              <a:gd name="connsiteY161" fmla="*/ 2814452 h 5153891"/>
              <a:gd name="connsiteX162" fmla="*/ 1400479 w 5901228"/>
              <a:gd name="connsiteY162" fmla="*/ 2707574 h 5153891"/>
              <a:gd name="connsiteX163" fmla="*/ 1352978 w 5901228"/>
              <a:gd name="connsiteY163" fmla="*/ 2660073 h 5153891"/>
              <a:gd name="connsiteX164" fmla="*/ 1293602 w 5901228"/>
              <a:gd name="connsiteY164" fmla="*/ 2612572 h 5153891"/>
              <a:gd name="connsiteX165" fmla="*/ 1257976 w 5901228"/>
              <a:gd name="connsiteY165" fmla="*/ 2565071 h 5153891"/>
              <a:gd name="connsiteX166" fmla="*/ 1222350 w 5901228"/>
              <a:gd name="connsiteY166" fmla="*/ 2541320 h 5153891"/>
              <a:gd name="connsiteX167" fmla="*/ 1139222 w 5901228"/>
              <a:gd name="connsiteY167" fmla="*/ 2458193 h 5153891"/>
              <a:gd name="connsiteX168" fmla="*/ 1067970 w 5901228"/>
              <a:gd name="connsiteY168" fmla="*/ 2410691 h 5153891"/>
              <a:gd name="connsiteX169" fmla="*/ 984843 w 5901228"/>
              <a:gd name="connsiteY169" fmla="*/ 2327564 h 5153891"/>
              <a:gd name="connsiteX170" fmla="*/ 913591 w 5901228"/>
              <a:gd name="connsiteY170" fmla="*/ 2268187 h 5153891"/>
              <a:gd name="connsiteX171" fmla="*/ 866090 w 5901228"/>
              <a:gd name="connsiteY171" fmla="*/ 2232561 h 5153891"/>
              <a:gd name="connsiteX172" fmla="*/ 782963 w 5901228"/>
              <a:gd name="connsiteY172" fmla="*/ 2149434 h 5153891"/>
              <a:gd name="connsiteX173" fmla="*/ 747337 w 5901228"/>
              <a:gd name="connsiteY173" fmla="*/ 2113808 h 5153891"/>
              <a:gd name="connsiteX174" fmla="*/ 664209 w 5901228"/>
              <a:gd name="connsiteY174" fmla="*/ 2054432 h 5153891"/>
              <a:gd name="connsiteX175" fmla="*/ 592957 w 5901228"/>
              <a:gd name="connsiteY175" fmla="*/ 2006930 h 5153891"/>
              <a:gd name="connsiteX176" fmla="*/ 533581 w 5901228"/>
              <a:gd name="connsiteY176" fmla="*/ 1947554 h 5153891"/>
              <a:gd name="connsiteX177" fmla="*/ 462329 w 5901228"/>
              <a:gd name="connsiteY177" fmla="*/ 1900052 h 5153891"/>
              <a:gd name="connsiteX178" fmla="*/ 438578 w 5901228"/>
              <a:gd name="connsiteY178" fmla="*/ 1864426 h 5153891"/>
              <a:gd name="connsiteX179" fmla="*/ 355451 w 5901228"/>
              <a:gd name="connsiteY179" fmla="*/ 1816925 h 5153891"/>
              <a:gd name="connsiteX180" fmla="*/ 272324 w 5901228"/>
              <a:gd name="connsiteY180" fmla="*/ 1733798 h 5153891"/>
              <a:gd name="connsiteX181" fmla="*/ 224822 w 5901228"/>
              <a:gd name="connsiteY181" fmla="*/ 1686297 h 5153891"/>
              <a:gd name="connsiteX182" fmla="*/ 177321 w 5901228"/>
              <a:gd name="connsiteY182" fmla="*/ 1626920 h 5153891"/>
              <a:gd name="connsiteX183" fmla="*/ 153570 w 5901228"/>
              <a:gd name="connsiteY183" fmla="*/ 1591294 h 5153891"/>
              <a:gd name="connsiteX184" fmla="*/ 117944 w 5901228"/>
              <a:gd name="connsiteY184" fmla="*/ 1567543 h 5153891"/>
              <a:gd name="connsiteX185" fmla="*/ 70443 w 5901228"/>
              <a:gd name="connsiteY185" fmla="*/ 1496291 h 5153891"/>
              <a:gd name="connsiteX186" fmla="*/ 22942 w 5901228"/>
              <a:gd name="connsiteY186" fmla="*/ 1413164 h 5153891"/>
              <a:gd name="connsiteX187" fmla="*/ 22942 w 5901228"/>
              <a:gd name="connsiteY187" fmla="*/ 1187533 h 5153891"/>
              <a:gd name="connsiteX188" fmla="*/ 58568 w 5901228"/>
              <a:gd name="connsiteY188" fmla="*/ 1175658 h 5153891"/>
              <a:gd name="connsiteX189" fmla="*/ 106069 w 5901228"/>
              <a:gd name="connsiteY189" fmla="*/ 1163782 h 5153891"/>
              <a:gd name="connsiteX190" fmla="*/ 189196 w 5901228"/>
              <a:gd name="connsiteY190" fmla="*/ 1128156 h 5153891"/>
              <a:gd name="connsiteX191" fmla="*/ 224822 w 5901228"/>
              <a:gd name="connsiteY191" fmla="*/ 1104406 h 5153891"/>
              <a:gd name="connsiteX192" fmla="*/ 260448 w 5901228"/>
              <a:gd name="connsiteY192" fmla="*/ 1092530 h 5153891"/>
              <a:gd name="connsiteX193" fmla="*/ 296074 w 5901228"/>
              <a:gd name="connsiteY193" fmla="*/ 1021278 h 5153891"/>
              <a:gd name="connsiteX194" fmla="*/ 331700 w 5901228"/>
              <a:gd name="connsiteY194" fmla="*/ 997528 h 5153891"/>
              <a:gd name="connsiteX195" fmla="*/ 331700 w 5901228"/>
              <a:gd name="connsiteY195" fmla="*/ 1021278 h 515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</a:cxnLst>
            <a:rect l="l" t="t" r="r" b="b"/>
            <a:pathLst>
              <a:path w="5901228" h="5153891">
                <a:moveTo>
                  <a:pt x="331700" y="1021278"/>
                </a:moveTo>
                <a:cubicBezTo>
                  <a:pt x="335658" y="989611"/>
                  <a:pt x="338556" y="892000"/>
                  <a:pt x="355451" y="807523"/>
                </a:cubicBezTo>
                <a:cubicBezTo>
                  <a:pt x="358652" y="791519"/>
                  <a:pt x="361595" y="775303"/>
                  <a:pt x="367326" y="760021"/>
                </a:cubicBezTo>
                <a:cubicBezTo>
                  <a:pt x="373542" y="743445"/>
                  <a:pt x="383160" y="728354"/>
                  <a:pt x="391077" y="712520"/>
                </a:cubicBezTo>
                <a:cubicBezTo>
                  <a:pt x="395035" y="688769"/>
                  <a:pt x="397112" y="664627"/>
                  <a:pt x="402952" y="641268"/>
                </a:cubicBezTo>
                <a:cubicBezTo>
                  <a:pt x="409024" y="616980"/>
                  <a:pt x="418786" y="593767"/>
                  <a:pt x="426703" y="570016"/>
                </a:cubicBezTo>
                <a:cubicBezTo>
                  <a:pt x="430661" y="558141"/>
                  <a:pt x="436123" y="546665"/>
                  <a:pt x="438578" y="534390"/>
                </a:cubicBezTo>
                <a:cubicBezTo>
                  <a:pt x="440292" y="525821"/>
                  <a:pt x="451894" y="455039"/>
                  <a:pt x="462329" y="439387"/>
                </a:cubicBezTo>
                <a:cubicBezTo>
                  <a:pt x="471645" y="425413"/>
                  <a:pt x="486080" y="415636"/>
                  <a:pt x="497955" y="403761"/>
                </a:cubicBezTo>
                <a:cubicBezTo>
                  <a:pt x="501913" y="391886"/>
                  <a:pt x="502010" y="377910"/>
                  <a:pt x="509830" y="368135"/>
                </a:cubicBezTo>
                <a:cubicBezTo>
                  <a:pt x="518746" y="356990"/>
                  <a:pt x="534492" y="353522"/>
                  <a:pt x="545456" y="344385"/>
                </a:cubicBezTo>
                <a:cubicBezTo>
                  <a:pt x="558358" y="333634"/>
                  <a:pt x="570331" y="321661"/>
                  <a:pt x="581082" y="308759"/>
                </a:cubicBezTo>
                <a:cubicBezTo>
                  <a:pt x="590219" y="297795"/>
                  <a:pt x="592730" y="280697"/>
                  <a:pt x="604833" y="273133"/>
                </a:cubicBezTo>
                <a:cubicBezTo>
                  <a:pt x="626063" y="259864"/>
                  <a:pt x="653693" y="260578"/>
                  <a:pt x="676085" y="249382"/>
                </a:cubicBezTo>
                <a:cubicBezTo>
                  <a:pt x="691919" y="241465"/>
                  <a:pt x="708216" y="234415"/>
                  <a:pt x="723586" y="225632"/>
                </a:cubicBezTo>
                <a:cubicBezTo>
                  <a:pt x="774171" y="196727"/>
                  <a:pt x="782417" y="172331"/>
                  <a:pt x="854215" y="154380"/>
                </a:cubicBezTo>
                <a:lnTo>
                  <a:pt x="901716" y="142504"/>
                </a:lnTo>
                <a:cubicBezTo>
                  <a:pt x="958172" y="104868"/>
                  <a:pt x="923803" y="123267"/>
                  <a:pt x="1008594" y="95003"/>
                </a:cubicBezTo>
                <a:lnTo>
                  <a:pt x="1079846" y="71252"/>
                </a:lnTo>
                <a:cubicBezTo>
                  <a:pt x="1091721" y="67294"/>
                  <a:pt x="1103328" y="62413"/>
                  <a:pt x="1115472" y="59377"/>
                </a:cubicBezTo>
                <a:lnTo>
                  <a:pt x="1162973" y="47502"/>
                </a:lnTo>
                <a:cubicBezTo>
                  <a:pt x="1174848" y="39585"/>
                  <a:pt x="1185481" y="29373"/>
                  <a:pt x="1198599" y="23751"/>
                </a:cubicBezTo>
                <a:cubicBezTo>
                  <a:pt x="1243852" y="4357"/>
                  <a:pt x="1371454" y="1429"/>
                  <a:pt x="1388604" y="0"/>
                </a:cubicBezTo>
                <a:cubicBezTo>
                  <a:pt x="1479648" y="3959"/>
                  <a:pt x="1571090" y="2499"/>
                  <a:pt x="1661737" y="11876"/>
                </a:cubicBezTo>
                <a:cubicBezTo>
                  <a:pt x="1686639" y="14452"/>
                  <a:pt x="1708701" y="29554"/>
                  <a:pt x="1732989" y="35626"/>
                </a:cubicBezTo>
                <a:cubicBezTo>
                  <a:pt x="1881537" y="72765"/>
                  <a:pt x="1696821" y="25293"/>
                  <a:pt x="1816116" y="59377"/>
                </a:cubicBezTo>
                <a:cubicBezTo>
                  <a:pt x="1831809" y="63861"/>
                  <a:pt x="1847783" y="67294"/>
                  <a:pt x="1863617" y="71252"/>
                </a:cubicBezTo>
                <a:cubicBezTo>
                  <a:pt x="1875492" y="79169"/>
                  <a:pt x="1886477" y="88620"/>
                  <a:pt x="1899243" y="95003"/>
                </a:cubicBezTo>
                <a:cubicBezTo>
                  <a:pt x="1910439" y="100601"/>
                  <a:pt x="1924454" y="99934"/>
                  <a:pt x="1934869" y="106878"/>
                </a:cubicBezTo>
                <a:cubicBezTo>
                  <a:pt x="1948843" y="116194"/>
                  <a:pt x="1956521" y="133188"/>
                  <a:pt x="1970495" y="142504"/>
                </a:cubicBezTo>
                <a:cubicBezTo>
                  <a:pt x="1980910" y="149448"/>
                  <a:pt x="1994925" y="148782"/>
                  <a:pt x="2006121" y="154380"/>
                </a:cubicBezTo>
                <a:cubicBezTo>
                  <a:pt x="2018886" y="160763"/>
                  <a:pt x="2030133" y="169834"/>
                  <a:pt x="2041747" y="178130"/>
                </a:cubicBezTo>
                <a:cubicBezTo>
                  <a:pt x="2057853" y="189634"/>
                  <a:pt x="2074221" y="200875"/>
                  <a:pt x="2089248" y="213756"/>
                </a:cubicBezTo>
                <a:cubicBezTo>
                  <a:pt x="2126015" y="245271"/>
                  <a:pt x="2118507" y="252137"/>
                  <a:pt x="2160500" y="273133"/>
                </a:cubicBezTo>
                <a:cubicBezTo>
                  <a:pt x="2171696" y="278731"/>
                  <a:pt x="2184251" y="281050"/>
                  <a:pt x="2196126" y="285008"/>
                </a:cubicBezTo>
                <a:cubicBezTo>
                  <a:pt x="2263422" y="385950"/>
                  <a:pt x="2152580" y="229586"/>
                  <a:pt x="2291129" y="368135"/>
                </a:cubicBezTo>
                <a:cubicBezTo>
                  <a:pt x="2413190" y="490196"/>
                  <a:pt x="2307015" y="399042"/>
                  <a:pt x="2433633" y="475013"/>
                </a:cubicBezTo>
                <a:cubicBezTo>
                  <a:pt x="2470348" y="497042"/>
                  <a:pt x="2510235" y="515989"/>
                  <a:pt x="2540511" y="546265"/>
                </a:cubicBezTo>
                <a:cubicBezTo>
                  <a:pt x="2566774" y="572528"/>
                  <a:pt x="2578698" y="589109"/>
                  <a:pt x="2611763" y="605642"/>
                </a:cubicBezTo>
                <a:cubicBezTo>
                  <a:pt x="2622959" y="611240"/>
                  <a:pt x="2635514" y="613559"/>
                  <a:pt x="2647389" y="617517"/>
                </a:cubicBezTo>
                <a:cubicBezTo>
                  <a:pt x="2703197" y="673325"/>
                  <a:pt x="2669045" y="643830"/>
                  <a:pt x="2754266" y="700645"/>
                </a:cubicBezTo>
                <a:lnTo>
                  <a:pt x="2789892" y="724395"/>
                </a:lnTo>
                <a:cubicBezTo>
                  <a:pt x="2801767" y="732312"/>
                  <a:pt x="2811978" y="743633"/>
                  <a:pt x="2825518" y="748146"/>
                </a:cubicBezTo>
                <a:lnTo>
                  <a:pt x="2861144" y="760021"/>
                </a:lnTo>
                <a:cubicBezTo>
                  <a:pt x="2893531" y="792408"/>
                  <a:pt x="2903645" y="805881"/>
                  <a:pt x="2944272" y="831273"/>
                </a:cubicBezTo>
                <a:cubicBezTo>
                  <a:pt x="2959284" y="840655"/>
                  <a:pt x="2975939" y="847107"/>
                  <a:pt x="2991773" y="855024"/>
                </a:cubicBezTo>
                <a:cubicBezTo>
                  <a:pt x="3014392" y="922883"/>
                  <a:pt x="2984987" y="866334"/>
                  <a:pt x="3039274" y="902525"/>
                </a:cubicBezTo>
                <a:cubicBezTo>
                  <a:pt x="3053248" y="911841"/>
                  <a:pt x="3061643" y="927840"/>
                  <a:pt x="3074900" y="938151"/>
                </a:cubicBezTo>
                <a:cubicBezTo>
                  <a:pt x="3097432" y="955676"/>
                  <a:pt x="3122401" y="969818"/>
                  <a:pt x="3146152" y="985652"/>
                </a:cubicBezTo>
                <a:cubicBezTo>
                  <a:pt x="3158027" y="993569"/>
                  <a:pt x="3171686" y="999311"/>
                  <a:pt x="3181778" y="1009403"/>
                </a:cubicBezTo>
                <a:cubicBezTo>
                  <a:pt x="3261881" y="1089506"/>
                  <a:pt x="3221165" y="1070034"/>
                  <a:pt x="3288656" y="1092530"/>
                </a:cubicBezTo>
                <a:cubicBezTo>
                  <a:pt x="3296573" y="1104405"/>
                  <a:pt x="3302315" y="1118064"/>
                  <a:pt x="3312407" y="1128156"/>
                </a:cubicBezTo>
                <a:cubicBezTo>
                  <a:pt x="3322499" y="1138248"/>
                  <a:pt x="3335930" y="1144343"/>
                  <a:pt x="3348033" y="1151907"/>
                </a:cubicBezTo>
                <a:cubicBezTo>
                  <a:pt x="3367606" y="1164140"/>
                  <a:pt x="3389545" y="1172917"/>
                  <a:pt x="3407409" y="1187533"/>
                </a:cubicBezTo>
                <a:cubicBezTo>
                  <a:pt x="3433405" y="1208803"/>
                  <a:pt x="3454910" y="1235034"/>
                  <a:pt x="3478661" y="1258785"/>
                </a:cubicBezTo>
                <a:cubicBezTo>
                  <a:pt x="3490536" y="1270660"/>
                  <a:pt x="3500313" y="1285095"/>
                  <a:pt x="3514287" y="1294411"/>
                </a:cubicBezTo>
                <a:cubicBezTo>
                  <a:pt x="3549318" y="1317764"/>
                  <a:pt x="3556964" y="1319498"/>
                  <a:pt x="3585539" y="1353787"/>
                </a:cubicBezTo>
                <a:cubicBezTo>
                  <a:pt x="3619250" y="1394239"/>
                  <a:pt x="3602140" y="1394139"/>
                  <a:pt x="3644916" y="1436915"/>
                </a:cubicBezTo>
                <a:cubicBezTo>
                  <a:pt x="3655008" y="1447007"/>
                  <a:pt x="3668667" y="1452748"/>
                  <a:pt x="3680542" y="1460665"/>
                </a:cubicBezTo>
                <a:cubicBezTo>
                  <a:pt x="3692417" y="1476499"/>
                  <a:pt x="3701375" y="1495018"/>
                  <a:pt x="3716168" y="1508167"/>
                </a:cubicBezTo>
                <a:cubicBezTo>
                  <a:pt x="3737503" y="1527131"/>
                  <a:pt x="3787420" y="1555668"/>
                  <a:pt x="3787420" y="1555668"/>
                </a:cubicBezTo>
                <a:cubicBezTo>
                  <a:pt x="3791378" y="1567543"/>
                  <a:pt x="3792351" y="1580879"/>
                  <a:pt x="3799295" y="1591294"/>
                </a:cubicBezTo>
                <a:cubicBezTo>
                  <a:pt x="3828829" y="1635596"/>
                  <a:pt x="3834701" y="1618808"/>
                  <a:pt x="3870547" y="1650671"/>
                </a:cubicBezTo>
                <a:cubicBezTo>
                  <a:pt x="3895651" y="1672986"/>
                  <a:pt x="3911756" y="1706902"/>
                  <a:pt x="3941799" y="1721923"/>
                </a:cubicBezTo>
                <a:cubicBezTo>
                  <a:pt x="3970839" y="1736443"/>
                  <a:pt x="3999746" y="1748441"/>
                  <a:pt x="4024926" y="1769424"/>
                </a:cubicBezTo>
                <a:cubicBezTo>
                  <a:pt x="4070868" y="1807709"/>
                  <a:pt x="4051453" y="1808333"/>
                  <a:pt x="4108053" y="1840676"/>
                </a:cubicBezTo>
                <a:cubicBezTo>
                  <a:pt x="4118921" y="1846886"/>
                  <a:pt x="4131804" y="1848593"/>
                  <a:pt x="4143679" y="1852551"/>
                </a:cubicBezTo>
                <a:cubicBezTo>
                  <a:pt x="4260043" y="1968915"/>
                  <a:pt x="4076371" y="1791003"/>
                  <a:pt x="4238682" y="1923803"/>
                </a:cubicBezTo>
                <a:cubicBezTo>
                  <a:pt x="4264678" y="1945072"/>
                  <a:pt x="4286183" y="1971304"/>
                  <a:pt x="4309934" y="1995055"/>
                </a:cubicBezTo>
                <a:cubicBezTo>
                  <a:pt x="4321809" y="2006930"/>
                  <a:pt x="4331586" y="2021365"/>
                  <a:pt x="4345560" y="2030681"/>
                </a:cubicBezTo>
                <a:cubicBezTo>
                  <a:pt x="4427349" y="2085208"/>
                  <a:pt x="4327899" y="2015543"/>
                  <a:pt x="4428687" y="2101933"/>
                </a:cubicBezTo>
                <a:cubicBezTo>
                  <a:pt x="4439523" y="2111221"/>
                  <a:pt x="4452438" y="2117767"/>
                  <a:pt x="4464313" y="2125684"/>
                </a:cubicBezTo>
                <a:cubicBezTo>
                  <a:pt x="4511136" y="2195917"/>
                  <a:pt x="4458861" y="2130272"/>
                  <a:pt x="4535565" y="2185060"/>
                </a:cubicBezTo>
                <a:cubicBezTo>
                  <a:pt x="4549231" y="2194821"/>
                  <a:pt x="4558289" y="2209935"/>
                  <a:pt x="4571191" y="2220686"/>
                </a:cubicBezTo>
                <a:cubicBezTo>
                  <a:pt x="4582155" y="2229823"/>
                  <a:pt x="4595853" y="2235300"/>
                  <a:pt x="4606817" y="2244437"/>
                </a:cubicBezTo>
                <a:cubicBezTo>
                  <a:pt x="4619719" y="2255188"/>
                  <a:pt x="4629541" y="2269312"/>
                  <a:pt x="4642443" y="2280063"/>
                </a:cubicBezTo>
                <a:cubicBezTo>
                  <a:pt x="4653407" y="2289200"/>
                  <a:pt x="4667105" y="2294676"/>
                  <a:pt x="4678069" y="2303813"/>
                </a:cubicBezTo>
                <a:cubicBezTo>
                  <a:pt x="4769513" y="2380015"/>
                  <a:pt x="4660862" y="2304216"/>
                  <a:pt x="4749321" y="2363190"/>
                </a:cubicBezTo>
                <a:cubicBezTo>
                  <a:pt x="4791704" y="2426763"/>
                  <a:pt x="4762980" y="2388724"/>
                  <a:pt x="4844324" y="2470068"/>
                </a:cubicBezTo>
                <a:cubicBezTo>
                  <a:pt x="4860158" y="2485902"/>
                  <a:pt x="4879404" y="2498938"/>
                  <a:pt x="4891825" y="2517569"/>
                </a:cubicBezTo>
                <a:cubicBezTo>
                  <a:pt x="4944321" y="2596312"/>
                  <a:pt x="4882621" y="2508810"/>
                  <a:pt x="4951202" y="2588821"/>
                </a:cubicBezTo>
                <a:cubicBezTo>
                  <a:pt x="4964083" y="2603849"/>
                  <a:pt x="4974953" y="2620489"/>
                  <a:pt x="4986828" y="2636323"/>
                </a:cubicBezTo>
                <a:cubicBezTo>
                  <a:pt x="5007697" y="2698931"/>
                  <a:pt x="4984910" y="2648270"/>
                  <a:pt x="5034329" y="2707574"/>
                </a:cubicBezTo>
                <a:cubicBezTo>
                  <a:pt x="5043466" y="2718538"/>
                  <a:pt x="5048597" y="2732533"/>
                  <a:pt x="5058079" y="2743200"/>
                </a:cubicBezTo>
                <a:cubicBezTo>
                  <a:pt x="5080394" y="2768304"/>
                  <a:pt x="5107828" y="2788649"/>
                  <a:pt x="5129331" y="2814452"/>
                </a:cubicBezTo>
                <a:lnTo>
                  <a:pt x="5188708" y="2885704"/>
                </a:lnTo>
                <a:cubicBezTo>
                  <a:pt x="5200610" y="2921411"/>
                  <a:pt x="5198755" y="2926261"/>
                  <a:pt x="5224334" y="2956956"/>
                </a:cubicBezTo>
                <a:cubicBezTo>
                  <a:pt x="5235085" y="2969858"/>
                  <a:pt x="5249649" y="2979325"/>
                  <a:pt x="5259960" y="2992582"/>
                </a:cubicBezTo>
                <a:cubicBezTo>
                  <a:pt x="5359390" y="3120421"/>
                  <a:pt x="5262206" y="3018579"/>
                  <a:pt x="5343087" y="3099460"/>
                </a:cubicBezTo>
                <a:cubicBezTo>
                  <a:pt x="5363958" y="3162070"/>
                  <a:pt x="5341169" y="3111407"/>
                  <a:pt x="5390589" y="3170712"/>
                </a:cubicBezTo>
                <a:cubicBezTo>
                  <a:pt x="5440070" y="3230090"/>
                  <a:pt x="5384649" y="3186545"/>
                  <a:pt x="5449965" y="3230089"/>
                </a:cubicBezTo>
                <a:cubicBezTo>
                  <a:pt x="5508939" y="3318548"/>
                  <a:pt x="5433140" y="3209897"/>
                  <a:pt x="5509342" y="3301341"/>
                </a:cubicBezTo>
                <a:cubicBezTo>
                  <a:pt x="5518479" y="3312305"/>
                  <a:pt x="5523955" y="3326003"/>
                  <a:pt x="5533092" y="3336967"/>
                </a:cubicBezTo>
                <a:cubicBezTo>
                  <a:pt x="5543843" y="3349869"/>
                  <a:pt x="5558641" y="3359158"/>
                  <a:pt x="5568718" y="3372593"/>
                </a:cubicBezTo>
                <a:cubicBezTo>
                  <a:pt x="5582567" y="3391058"/>
                  <a:pt x="5592111" y="3412396"/>
                  <a:pt x="5604344" y="3431969"/>
                </a:cubicBezTo>
                <a:cubicBezTo>
                  <a:pt x="5611908" y="3444072"/>
                  <a:pt x="5619532" y="3456177"/>
                  <a:pt x="5628095" y="3467595"/>
                </a:cubicBezTo>
                <a:cubicBezTo>
                  <a:pt x="5637917" y="3480691"/>
                  <a:pt x="5712139" y="3570139"/>
                  <a:pt x="5734973" y="3610099"/>
                </a:cubicBezTo>
                <a:cubicBezTo>
                  <a:pt x="5743756" y="3625469"/>
                  <a:pt x="5750807" y="3641766"/>
                  <a:pt x="5758724" y="3657600"/>
                </a:cubicBezTo>
                <a:cubicBezTo>
                  <a:pt x="5780335" y="3744047"/>
                  <a:pt x="5758574" y="3666094"/>
                  <a:pt x="5794350" y="3764478"/>
                </a:cubicBezTo>
                <a:cubicBezTo>
                  <a:pt x="5794364" y="3764516"/>
                  <a:pt x="5841836" y="3906945"/>
                  <a:pt x="5841851" y="3906982"/>
                </a:cubicBezTo>
                <a:cubicBezTo>
                  <a:pt x="5849768" y="3926774"/>
                  <a:pt x="5858117" y="3946399"/>
                  <a:pt x="5865602" y="3966359"/>
                </a:cubicBezTo>
                <a:cubicBezTo>
                  <a:pt x="5869997" y="3978080"/>
                  <a:pt x="5875022" y="3989710"/>
                  <a:pt x="5877477" y="4001985"/>
                </a:cubicBezTo>
                <a:cubicBezTo>
                  <a:pt x="5886921" y="4049206"/>
                  <a:pt x="5901228" y="4144489"/>
                  <a:pt x="5901228" y="4144489"/>
                </a:cubicBezTo>
                <a:cubicBezTo>
                  <a:pt x="5897269" y="4239492"/>
                  <a:pt x="5898227" y="4334827"/>
                  <a:pt x="5889352" y="4429497"/>
                </a:cubicBezTo>
                <a:cubicBezTo>
                  <a:pt x="5886305" y="4461996"/>
                  <a:pt x="5883709" y="4497339"/>
                  <a:pt x="5865602" y="4524499"/>
                </a:cubicBezTo>
                <a:cubicBezTo>
                  <a:pt x="5857685" y="4536374"/>
                  <a:pt x="5850147" y="4548511"/>
                  <a:pt x="5841851" y="4560125"/>
                </a:cubicBezTo>
                <a:cubicBezTo>
                  <a:pt x="5830347" y="4576230"/>
                  <a:pt x="5815837" y="4590325"/>
                  <a:pt x="5806225" y="4607626"/>
                </a:cubicBezTo>
                <a:cubicBezTo>
                  <a:pt x="5795872" y="4626260"/>
                  <a:pt x="5789215" y="4646780"/>
                  <a:pt x="5782474" y="4667003"/>
                </a:cubicBezTo>
                <a:cubicBezTo>
                  <a:pt x="5774865" y="4689830"/>
                  <a:pt x="5770160" y="4727259"/>
                  <a:pt x="5758724" y="4750130"/>
                </a:cubicBezTo>
                <a:cubicBezTo>
                  <a:pt x="5752341" y="4762896"/>
                  <a:pt x="5742890" y="4773881"/>
                  <a:pt x="5734973" y="4785756"/>
                </a:cubicBezTo>
                <a:cubicBezTo>
                  <a:pt x="5714241" y="4847954"/>
                  <a:pt x="5737220" y="4801546"/>
                  <a:pt x="5675596" y="4857008"/>
                </a:cubicBezTo>
                <a:cubicBezTo>
                  <a:pt x="5559386" y="4961596"/>
                  <a:pt x="5647106" y="4899751"/>
                  <a:pt x="5568718" y="4952011"/>
                </a:cubicBezTo>
                <a:lnTo>
                  <a:pt x="5521217" y="5023263"/>
                </a:lnTo>
                <a:cubicBezTo>
                  <a:pt x="5513300" y="5035138"/>
                  <a:pt x="5509341" y="5050972"/>
                  <a:pt x="5497466" y="5058889"/>
                </a:cubicBezTo>
                <a:cubicBezTo>
                  <a:pt x="5473716" y="5074723"/>
                  <a:pt x="5453295" y="5097364"/>
                  <a:pt x="5426215" y="5106390"/>
                </a:cubicBezTo>
                <a:cubicBezTo>
                  <a:pt x="5340797" y="5134862"/>
                  <a:pt x="5447467" y="5100318"/>
                  <a:pt x="5343087" y="5130141"/>
                </a:cubicBezTo>
                <a:cubicBezTo>
                  <a:pt x="5331051" y="5133580"/>
                  <a:pt x="5319956" y="5141259"/>
                  <a:pt x="5307461" y="5142016"/>
                </a:cubicBezTo>
                <a:cubicBezTo>
                  <a:pt x="5188860" y="5149204"/>
                  <a:pt x="5069955" y="5149933"/>
                  <a:pt x="4951202" y="5153891"/>
                </a:cubicBezTo>
                <a:cubicBezTo>
                  <a:pt x="4753280" y="5149933"/>
                  <a:pt x="4555113" y="5152606"/>
                  <a:pt x="4357435" y="5142016"/>
                </a:cubicBezTo>
                <a:cubicBezTo>
                  <a:pt x="4332435" y="5140677"/>
                  <a:pt x="4310878" y="5122381"/>
                  <a:pt x="4286183" y="5118265"/>
                </a:cubicBezTo>
                <a:cubicBezTo>
                  <a:pt x="4262432" y="5114307"/>
                  <a:pt x="4238436" y="5111613"/>
                  <a:pt x="4214931" y="5106390"/>
                </a:cubicBezTo>
                <a:cubicBezTo>
                  <a:pt x="4100469" y="5080955"/>
                  <a:pt x="4274051" y="5108503"/>
                  <a:pt x="4131804" y="5082639"/>
                </a:cubicBezTo>
                <a:cubicBezTo>
                  <a:pt x="4104265" y="5077632"/>
                  <a:pt x="4076386" y="5074722"/>
                  <a:pt x="4048677" y="5070764"/>
                </a:cubicBezTo>
                <a:cubicBezTo>
                  <a:pt x="4032843" y="5062847"/>
                  <a:pt x="4017613" y="5053588"/>
                  <a:pt x="4001176" y="5047013"/>
                </a:cubicBezTo>
                <a:cubicBezTo>
                  <a:pt x="3940914" y="5022908"/>
                  <a:pt x="3930174" y="5023313"/>
                  <a:pt x="3870547" y="5011387"/>
                </a:cubicBezTo>
                <a:cubicBezTo>
                  <a:pt x="3802085" y="4965747"/>
                  <a:pt x="3868125" y="5005260"/>
                  <a:pt x="3799295" y="4975761"/>
                </a:cubicBezTo>
                <a:cubicBezTo>
                  <a:pt x="3783024" y="4968788"/>
                  <a:pt x="3768369" y="4958227"/>
                  <a:pt x="3751794" y="4952011"/>
                </a:cubicBezTo>
                <a:cubicBezTo>
                  <a:pt x="3736512" y="4946280"/>
                  <a:pt x="3719358" y="4946412"/>
                  <a:pt x="3704292" y="4940135"/>
                </a:cubicBezTo>
                <a:cubicBezTo>
                  <a:pt x="3671610" y="4926518"/>
                  <a:pt x="3642878" y="4903830"/>
                  <a:pt x="3609290" y="4892634"/>
                </a:cubicBezTo>
                <a:lnTo>
                  <a:pt x="3573664" y="4880759"/>
                </a:lnTo>
                <a:cubicBezTo>
                  <a:pt x="3561789" y="4872842"/>
                  <a:pt x="3551080" y="4862805"/>
                  <a:pt x="3538038" y="4857008"/>
                </a:cubicBezTo>
                <a:cubicBezTo>
                  <a:pt x="3515160" y="4846840"/>
                  <a:pt x="3466786" y="4833258"/>
                  <a:pt x="3466786" y="4833258"/>
                </a:cubicBezTo>
                <a:cubicBezTo>
                  <a:pt x="3450952" y="4821383"/>
                  <a:pt x="3436469" y="4807452"/>
                  <a:pt x="3419285" y="4797632"/>
                </a:cubicBezTo>
                <a:cubicBezTo>
                  <a:pt x="3408417" y="4791421"/>
                  <a:pt x="3394074" y="4792700"/>
                  <a:pt x="3383659" y="4785756"/>
                </a:cubicBezTo>
                <a:cubicBezTo>
                  <a:pt x="3369685" y="4776440"/>
                  <a:pt x="3360935" y="4760881"/>
                  <a:pt x="3348033" y="4750130"/>
                </a:cubicBezTo>
                <a:cubicBezTo>
                  <a:pt x="3282248" y="4695310"/>
                  <a:pt x="3339657" y="4765505"/>
                  <a:pt x="3253030" y="4678878"/>
                </a:cubicBezTo>
                <a:cubicBezTo>
                  <a:pt x="3242938" y="4668786"/>
                  <a:pt x="3238567" y="4654088"/>
                  <a:pt x="3229279" y="4643252"/>
                </a:cubicBezTo>
                <a:cubicBezTo>
                  <a:pt x="3214706" y="4626251"/>
                  <a:pt x="3198779" y="4610324"/>
                  <a:pt x="3181778" y="4595751"/>
                </a:cubicBezTo>
                <a:cubicBezTo>
                  <a:pt x="3170942" y="4586463"/>
                  <a:pt x="3155753" y="4582561"/>
                  <a:pt x="3146152" y="4572000"/>
                </a:cubicBezTo>
                <a:cubicBezTo>
                  <a:pt x="3115792" y="4538604"/>
                  <a:pt x="3094938" y="4497037"/>
                  <a:pt x="3063025" y="4465123"/>
                </a:cubicBezTo>
                <a:cubicBezTo>
                  <a:pt x="2946015" y="4348110"/>
                  <a:pt x="3078027" y="4484604"/>
                  <a:pt x="2979898" y="4370120"/>
                </a:cubicBezTo>
                <a:cubicBezTo>
                  <a:pt x="2968968" y="4357369"/>
                  <a:pt x="2955202" y="4347245"/>
                  <a:pt x="2944272" y="4334494"/>
                </a:cubicBezTo>
                <a:cubicBezTo>
                  <a:pt x="2931391" y="4319467"/>
                  <a:pt x="2920150" y="4303098"/>
                  <a:pt x="2908646" y="4286993"/>
                </a:cubicBezTo>
                <a:cubicBezTo>
                  <a:pt x="2900350" y="4275379"/>
                  <a:pt x="2894032" y="4262331"/>
                  <a:pt x="2884895" y="4251367"/>
                </a:cubicBezTo>
                <a:cubicBezTo>
                  <a:pt x="2874144" y="4238465"/>
                  <a:pt x="2859346" y="4229176"/>
                  <a:pt x="2849269" y="4215741"/>
                </a:cubicBezTo>
                <a:cubicBezTo>
                  <a:pt x="2650371" y="3950544"/>
                  <a:pt x="2885213" y="4237497"/>
                  <a:pt x="2718640" y="4037611"/>
                </a:cubicBezTo>
                <a:cubicBezTo>
                  <a:pt x="2696993" y="3972667"/>
                  <a:pt x="2715410" y="4017504"/>
                  <a:pt x="2659264" y="3930733"/>
                </a:cubicBezTo>
                <a:cubicBezTo>
                  <a:pt x="2631226" y="3887401"/>
                  <a:pt x="2604046" y="3843519"/>
                  <a:pt x="2576137" y="3800104"/>
                </a:cubicBezTo>
                <a:cubicBezTo>
                  <a:pt x="2568419" y="3788098"/>
                  <a:pt x="2558769" y="3777244"/>
                  <a:pt x="2552386" y="3764478"/>
                </a:cubicBezTo>
                <a:cubicBezTo>
                  <a:pt x="2544469" y="3748644"/>
                  <a:pt x="2539503" y="3730951"/>
                  <a:pt x="2528635" y="3716977"/>
                </a:cubicBezTo>
                <a:cubicBezTo>
                  <a:pt x="2511451" y="3694883"/>
                  <a:pt x="2487475" y="3678852"/>
                  <a:pt x="2469259" y="3657600"/>
                </a:cubicBezTo>
                <a:cubicBezTo>
                  <a:pt x="2439887" y="3623332"/>
                  <a:pt x="2418045" y="3582637"/>
                  <a:pt x="2386131" y="3550723"/>
                </a:cubicBezTo>
                <a:cubicBezTo>
                  <a:pt x="2374256" y="3538848"/>
                  <a:pt x="2361435" y="3527848"/>
                  <a:pt x="2350505" y="3515097"/>
                </a:cubicBezTo>
                <a:cubicBezTo>
                  <a:pt x="2313892" y="3472381"/>
                  <a:pt x="2286848" y="3420485"/>
                  <a:pt x="2243628" y="3384468"/>
                </a:cubicBezTo>
                <a:cubicBezTo>
                  <a:pt x="2196127" y="3344884"/>
                  <a:pt x="2144846" y="3309437"/>
                  <a:pt x="2101124" y="3265715"/>
                </a:cubicBezTo>
                <a:cubicBezTo>
                  <a:pt x="2035145" y="3199736"/>
                  <a:pt x="1981250" y="3142257"/>
                  <a:pt x="1899243" y="3087585"/>
                </a:cubicBezTo>
                <a:cubicBezTo>
                  <a:pt x="1815264" y="3031599"/>
                  <a:pt x="1919250" y="3101875"/>
                  <a:pt x="1816116" y="3028208"/>
                </a:cubicBezTo>
                <a:cubicBezTo>
                  <a:pt x="1804502" y="3019912"/>
                  <a:pt x="1791326" y="3013746"/>
                  <a:pt x="1780490" y="3004458"/>
                </a:cubicBezTo>
                <a:cubicBezTo>
                  <a:pt x="1763488" y="2989885"/>
                  <a:pt x="1749725" y="2971833"/>
                  <a:pt x="1732989" y="2956956"/>
                </a:cubicBezTo>
                <a:cubicBezTo>
                  <a:pt x="1714045" y="2940117"/>
                  <a:pt x="1693889" y="2924663"/>
                  <a:pt x="1673612" y="2909455"/>
                </a:cubicBezTo>
                <a:cubicBezTo>
                  <a:pt x="1623493" y="2871866"/>
                  <a:pt x="1646665" y="2898233"/>
                  <a:pt x="1590485" y="2850078"/>
                </a:cubicBezTo>
                <a:cubicBezTo>
                  <a:pt x="1577734" y="2839148"/>
                  <a:pt x="1568294" y="2824529"/>
                  <a:pt x="1554859" y="2814452"/>
                </a:cubicBezTo>
                <a:cubicBezTo>
                  <a:pt x="1526156" y="2792925"/>
                  <a:pt x="1438486" y="2740830"/>
                  <a:pt x="1400479" y="2707574"/>
                </a:cubicBezTo>
                <a:cubicBezTo>
                  <a:pt x="1383627" y="2692829"/>
                  <a:pt x="1369714" y="2674950"/>
                  <a:pt x="1352978" y="2660073"/>
                </a:cubicBezTo>
                <a:cubicBezTo>
                  <a:pt x="1334034" y="2643234"/>
                  <a:pt x="1311524" y="2630494"/>
                  <a:pt x="1293602" y="2612572"/>
                </a:cubicBezTo>
                <a:cubicBezTo>
                  <a:pt x="1279607" y="2598577"/>
                  <a:pt x="1271971" y="2579066"/>
                  <a:pt x="1257976" y="2565071"/>
                </a:cubicBezTo>
                <a:cubicBezTo>
                  <a:pt x="1247884" y="2554979"/>
                  <a:pt x="1232959" y="2550868"/>
                  <a:pt x="1222350" y="2541320"/>
                </a:cubicBezTo>
                <a:cubicBezTo>
                  <a:pt x="1193223" y="2515106"/>
                  <a:pt x="1171827" y="2479930"/>
                  <a:pt x="1139222" y="2458193"/>
                </a:cubicBezTo>
                <a:cubicBezTo>
                  <a:pt x="1115471" y="2442359"/>
                  <a:pt x="1088154" y="2430875"/>
                  <a:pt x="1067970" y="2410691"/>
                </a:cubicBezTo>
                <a:cubicBezTo>
                  <a:pt x="1040261" y="2382982"/>
                  <a:pt x="1017448" y="2349301"/>
                  <a:pt x="984843" y="2327564"/>
                </a:cubicBezTo>
                <a:cubicBezTo>
                  <a:pt x="906103" y="2275070"/>
                  <a:pt x="993598" y="2336765"/>
                  <a:pt x="913591" y="2268187"/>
                </a:cubicBezTo>
                <a:cubicBezTo>
                  <a:pt x="898564" y="2255306"/>
                  <a:pt x="880735" y="2245875"/>
                  <a:pt x="866090" y="2232561"/>
                </a:cubicBezTo>
                <a:cubicBezTo>
                  <a:pt x="837094" y="2206201"/>
                  <a:pt x="810672" y="2177143"/>
                  <a:pt x="782963" y="2149434"/>
                </a:cubicBezTo>
                <a:cubicBezTo>
                  <a:pt x="771088" y="2137559"/>
                  <a:pt x="761311" y="2123124"/>
                  <a:pt x="747337" y="2113808"/>
                </a:cubicBezTo>
                <a:cubicBezTo>
                  <a:pt x="719141" y="2095011"/>
                  <a:pt x="689987" y="2076528"/>
                  <a:pt x="664209" y="2054432"/>
                </a:cubicBezTo>
                <a:cubicBezTo>
                  <a:pt x="607600" y="2005911"/>
                  <a:pt x="653558" y="2027131"/>
                  <a:pt x="592957" y="2006930"/>
                </a:cubicBezTo>
                <a:cubicBezTo>
                  <a:pt x="549415" y="1941616"/>
                  <a:pt x="592957" y="1997034"/>
                  <a:pt x="533581" y="1947554"/>
                </a:cubicBezTo>
                <a:cubicBezTo>
                  <a:pt x="474276" y="1898134"/>
                  <a:pt x="524939" y="1920923"/>
                  <a:pt x="462329" y="1900052"/>
                </a:cubicBezTo>
                <a:cubicBezTo>
                  <a:pt x="454412" y="1888177"/>
                  <a:pt x="449542" y="1873563"/>
                  <a:pt x="438578" y="1864426"/>
                </a:cubicBezTo>
                <a:cubicBezTo>
                  <a:pt x="295585" y="1745266"/>
                  <a:pt x="472503" y="1922273"/>
                  <a:pt x="355451" y="1816925"/>
                </a:cubicBezTo>
                <a:cubicBezTo>
                  <a:pt x="326324" y="1790711"/>
                  <a:pt x="300033" y="1761507"/>
                  <a:pt x="272324" y="1733798"/>
                </a:cubicBezTo>
                <a:cubicBezTo>
                  <a:pt x="256490" y="1717964"/>
                  <a:pt x="238810" y="1703783"/>
                  <a:pt x="224822" y="1686297"/>
                </a:cubicBezTo>
                <a:cubicBezTo>
                  <a:pt x="208988" y="1666505"/>
                  <a:pt x="192529" y="1647197"/>
                  <a:pt x="177321" y="1626920"/>
                </a:cubicBezTo>
                <a:cubicBezTo>
                  <a:pt x="168758" y="1615502"/>
                  <a:pt x="163662" y="1601386"/>
                  <a:pt x="153570" y="1591294"/>
                </a:cubicBezTo>
                <a:cubicBezTo>
                  <a:pt x="143478" y="1581202"/>
                  <a:pt x="129819" y="1575460"/>
                  <a:pt x="117944" y="1567543"/>
                </a:cubicBezTo>
                <a:cubicBezTo>
                  <a:pt x="102110" y="1543792"/>
                  <a:pt x="79469" y="1523371"/>
                  <a:pt x="70443" y="1496291"/>
                </a:cubicBezTo>
                <a:cubicBezTo>
                  <a:pt x="52309" y="1441888"/>
                  <a:pt x="66079" y="1470679"/>
                  <a:pt x="22942" y="1413164"/>
                </a:cubicBezTo>
                <a:cubicBezTo>
                  <a:pt x="-4956" y="1329474"/>
                  <a:pt x="-10227" y="1328499"/>
                  <a:pt x="22942" y="1187533"/>
                </a:cubicBezTo>
                <a:cubicBezTo>
                  <a:pt x="25809" y="1175348"/>
                  <a:pt x="46532" y="1179097"/>
                  <a:pt x="58568" y="1175658"/>
                </a:cubicBezTo>
                <a:cubicBezTo>
                  <a:pt x="74261" y="1171174"/>
                  <a:pt x="90376" y="1168266"/>
                  <a:pt x="106069" y="1163782"/>
                </a:cubicBezTo>
                <a:cubicBezTo>
                  <a:pt x="139380" y="1154264"/>
                  <a:pt x="157523" y="1146255"/>
                  <a:pt x="189196" y="1128156"/>
                </a:cubicBezTo>
                <a:cubicBezTo>
                  <a:pt x="201588" y="1121075"/>
                  <a:pt x="212057" y="1110789"/>
                  <a:pt x="224822" y="1104406"/>
                </a:cubicBezTo>
                <a:cubicBezTo>
                  <a:pt x="236018" y="1098808"/>
                  <a:pt x="248573" y="1096489"/>
                  <a:pt x="260448" y="1092530"/>
                </a:cubicBezTo>
                <a:cubicBezTo>
                  <a:pt x="270106" y="1063557"/>
                  <a:pt x="273055" y="1044297"/>
                  <a:pt x="296074" y="1021278"/>
                </a:cubicBezTo>
                <a:cubicBezTo>
                  <a:pt x="306166" y="1011186"/>
                  <a:pt x="318934" y="1003911"/>
                  <a:pt x="331700" y="997528"/>
                </a:cubicBezTo>
                <a:cubicBezTo>
                  <a:pt x="335241" y="995758"/>
                  <a:pt x="327742" y="1052945"/>
                  <a:pt x="331700" y="102127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C75D77-F92E-453E-9F46-98D7B0D5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6324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32" grpId="0"/>
      <p:bldP spid="33" grpId="0"/>
      <p:bldP spid="35" grpId="0"/>
      <p:bldP spid="36" grpId="0"/>
      <p:bldP spid="37" grpId="0"/>
      <p:bldP spid="38" grpId="0"/>
      <p:bldP spid="39" grpId="0"/>
      <p:bldP spid="40" grpId="0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CF49BA8-6C07-4389-8E34-167A773758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3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3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3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36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3600" i="1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36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36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3600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𝑁</m:t>
                                          </m:r>
                                        </m:sub>
                                      </m:sSub>
                                      <m:r>
                                        <a:rPr lang="es-CL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s-CL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𝐼𝑁𝑇𝐸𝑅𝑁𝐴𝑆</m:t>
                                      </m:r>
                                      <m:r>
                                        <a:rPr lang="es-CL" sz="36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s-CL" sz="3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       (∗)</m:t>
                      </m:r>
                    </m:oMath>
                  </m:oMathPara>
                </a14:m>
                <a:endParaRPr lang="es-CL" sz="3600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0CF49BA8-6C07-4389-8E34-167A7737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8850A1F-0B18-42FE-8287-2FADC20FC864}"/>
                  </a:ext>
                </a:extLst>
              </p:cNvPr>
              <p:cNvSpPr txBox="1"/>
              <p:nvPr/>
            </p:nvSpPr>
            <p:spPr>
              <a:xfrm>
                <a:off x="611560" y="2204864"/>
                <a:ext cx="7992888" cy="3513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r>
                            <a:rPr lang="es-C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s-CL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C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CL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i="1">
                                                  <a:solidFill>
                                                    <a:schemeClr val="accent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i="1">
                                                  <a:solidFill>
                                                    <a:schemeClr val="accent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𝐹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b>
                              <m:r>
                                <a:rPr lang="es-CL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L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CL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CL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s-CL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CL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𝑇𝐼𝐸𝑅𝑅𝐴</m:t>
                          </m:r>
                        </m:sub>
                      </m:sSub>
                      <m:r>
                        <a:rPr lang="es-CL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L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CL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⃗"/>
                                  <m:ctrlPr>
                                    <a:rPr lang="es-CL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CL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𝐿𝑈𝑁𝐴</m:t>
                          </m:r>
                        </m:sub>
                      </m:sSub>
                    </m:oMath>
                  </m:oMathPara>
                </a14:m>
                <a:endParaRPr lang="es-CL" dirty="0">
                  <a:solidFill>
                    <a:schemeClr val="accent2">
                      <a:lumMod val="50000"/>
                    </a:schemeClr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L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CL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𝑇𝐼𝐸𝑅𝑅𝐴</m:t>
                          </m:r>
                        </m:sub>
                      </m:sSub>
                      <m:r>
                        <a:rPr lang="es-CL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s-CL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s-CL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s-C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𝐿𝑈𝑁𝐴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8850A1F-0B18-42FE-8287-2FADC20FC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04864"/>
                <a:ext cx="7992888" cy="35130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CDAAAD2-B867-4BF3-B4FD-3CD1A749C45D}"/>
              </a:ext>
            </a:extLst>
          </p:cNvPr>
          <p:cNvCxnSpPr/>
          <p:nvPr/>
        </p:nvCxnSpPr>
        <p:spPr>
          <a:xfrm flipH="1">
            <a:off x="2699792" y="3861048"/>
            <a:ext cx="504056" cy="576064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F33EA5C1-3752-4EC1-9689-C3AA1D4025FA}"/>
              </a:ext>
            </a:extLst>
          </p:cNvPr>
          <p:cNvCxnSpPr/>
          <p:nvPr/>
        </p:nvCxnSpPr>
        <p:spPr>
          <a:xfrm flipH="1">
            <a:off x="5292080" y="3861048"/>
            <a:ext cx="504056" cy="576064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963131-DC90-47F9-9B0C-3D9FD874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5880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una 5">
            <a:extLst>
              <a:ext uri="{FF2B5EF4-FFF2-40B4-BE49-F238E27FC236}">
                <a16:creationId xmlns:a16="http://schemas.microsoft.com/office/drawing/2014/main" id="{40C7A741-CC44-4ECB-AA63-EF9F6D9347E8}"/>
              </a:ext>
            </a:extLst>
          </p:cNvPr>
          <p:cNvSpPr/>
          <p:nvPr/>
        </p:nvSpPr>
        <p:spPr>
          <a:xfrm flipV="1">
            <a:off x="5706170" y="308149"/>
            <a:ext cx="1926184" cy="6381328"/>
          </a:xfrm>
          <a:prstGeom prst="moon">
            <a:avLst>
              <a:gd name="adj" fmla="val 7368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Luna 7">
            <a:extLst>
              <a:ext uri="{FF2B5EF4-FFF2-40B4-BE49-F238E27FC236}">
                <a16:creationId xmlns:a16="http://schemas.microsoft.com/office/drawing/2014/main" id="{36DA5629-6A23-4854-A51D-ACB92D3FEEBF}"/>
              </a:ext>
            </a:extLst>
          </p:cNvPr>
          <p:cNvSpPr/>
          <p:nvPr/>
        </p:nvSpPr>
        <p:spPr>
          <a:xfrm flipV="1">
            <a:off x="2699792" y="267361"/>
            <a:ext cx="2808312" cy="6381328"/>
          </a:xfrm>
          <a:prstGeom prst="moon">
            <a:avLst>
              <a:gd name="adj" fmla="val 7368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Luna 8">
            <a:extLst>
              <a:ext uri="{FF2B5EF4-FFF2-40B4-BE49-F238E27FC236}">
                <a16:creationId xmlns:a16="http://schemas.microsoft.com/office/drawing/2014/main" id="{5D169128-FC43-4FC8-ACE2-E900536FE9A7}"/>
              </a:ext>
            </a:extLst>
          </p:cNvPr>
          <p:cNvSpPr/>
          <p:nvPr/>
        </p:nvSpPr>
        <p:spPr>
          <a:xfrm flipV="1">
            <a:off x="4824042" y="360089"/>
            <a:ext cx="2808312" cy="6381328"/>
          </a:xfrm>
          <a:prstGeom prst="moon">
            <a:avLst>
              <a:gd name="adj" fmla="val 73680"/>
            </a:avLst>
          </a:prstGeom>
          <a:solidFill>
            <a:schemeClr val="bg1"/>
          </a:solidFill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Luna 9">
            <a:extLst>
              <a:ext uri="{FF2B5EF4-FFF2-40B4-BE49-F238E27FC236}">
                <a16:creationId xmlns:a16="http://schemas.microsoft.com/office/drawing/2014/main" id="{5EFD3D98-572E-4B9C-A61D-88AB492AA31C}"/>
              </a:ext>
            </a:extLst>
          </p:cNvPr>
          <p:cNvSpPr/>
          <p:nvPr/>
        </p:nvSpPr>
        <p:spPr>
          <a:xfrm flipV="1">
            <a:off x="2483768" y="260648"/>
            <a:ext cx="2808312" cy="6381328"/>
          </a:xfrm>
          <a:prstGeom prst="moon">
            <a:avLst>
              <a:gd name="adj" fmla="val 73680"/>
            </a:avLst>
          </a:prstGeom>
          <a:solidFill>
            <a:schemeClr val="bg1"/>
          </a:solidFill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Luna 10">
            <a:extLst>
              <a:ext uri="{FF2B5EF4-FFF2-40B4-BE49-F238E27FC236}">
                <a16:creationId xmlns:a16="http://schemas.microsoft.com/office/drawing/2014/main" id="{FD394751-3BB9-4D6D-B98A-6D9771F50D2E}"/>
              </a:ext>
            </a:extLst>
          </p:cNvPr>
          <p:cNvSpPr/>
          <p:nvPr/>
        </p:nvSpPr>
        <p:spPr>
          <a:xfrm flipV="1">
            <a:off x="539552" y="308149"/>
            <a:ext cx="2808312" cy="6381328"/>
          </a:xfrm>
          <a:prstGeom prst="moon">
            <a:avLst>
              <a:gd name="adj" fmla="val 73680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Luna 11">
            <a:extLst>
              <a:ext uri="{FF2B5EF4-FFF2-40B4-BE49-F238E27FC236}">
                <a16:creationId xmlns:a16="http://schemas.microsoft.com/office/drawing/2014/main" id="{C2F11D88-E21D-45FE-98B9-D91C32E10661}"/>
              </a:ext>
            </a:extLst>
          </p:cNvPr>
          <p:cNvSpPr/>
          <p:nvPr/>
        </p:nvSpPr>
        <p:spPr>
          <a:xfrm flipV="1">
            <a:off x="227424" y="426924"/>
            <a:ext cx="2808312" cy="6381328"/>
          </a:xfrm>
          <a:prstGeom prst="moon">
            <a:avLst>
              <a:gd name="adj" fmla="val 73680"/>
            </a:avLst>
          </a:prstGeom>
          <a:solidFill>
            <a:schemeClr val="bg1"/>
          </a:solidFill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Luna 13">
            <a:extLst>
              <a:ext uri="{FF2B5EF4-FFF2-40B4-BE49-F238E27FC236}">
                <a16:creationId xmlns:a16="http://schemas.microsoft.com/office/drawing/2014/main" id="{DAE588CB-0A33-4F4A-9D6F-AF8BA3959599}"/>
              </a:ext>
            </a:extLst>
          </p:cNvPr>
          <p:cNvSpPr/>
          <p:nvPr/>
        </p:nvSpPr>
        <p:spPr>
          <a:xfrm>
            <a:off x="8604448" y="2924944"/>
            <a:ext cx="360040" cy="936104"/>
          </a:xfrm>
          <a:prstGeom prst="moon">
            <a:avLst>
              <a:gd name="adj" fmla="val 87500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FC54EE18-3BE8-4A63-AC92-884AE6B12413}"/>
              </a:ext>
            </a:extLst>
          </p:cNvPr>
          <p:cNvSpPr/>
          <p:nvPr/>
        </p:nvSpPr>
        <p:spPr>
          <a:xfrm flipV="1">
            <a:off x="7260420" y="452093"/>
            <a:ext cx="252000" cy="252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07F89B1-0379-4D86-9F29-704F754071A3}"/>
              </a:ext>
            </a:extLst>
          </p:cNvPr>
          <p:cNvSpPr/>
          <p:nvPr/>
        </p:nvSpPr>
        <p:spPr>
          <a:xfrm>
            <a:off x="3023888" y="6201368"/>
            <a:ext cx="540000" cy="54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F6ACCBB-DA4D-4D6F-B189-A49D04F8FE74}"/>
              </a:ext>
            </a:extLst>
          </p:cNvPr>
          <p:cNvSpPr/>
          <p:nvPr/>
        </p:nvSpPr>
        <p:spPr>
          <a:xfrm>
            <a:off x="4860072" y="1340768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5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5">
                  <a:lumMod val="40000"/>
                  <a:lumOff val="6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EE50D18-5D46-4643-A344-B01EEF9A02CD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3347865" y="667188"/>
            <a:ext cx="3949460" cy="578614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B2EE897B-112C-40A9-847C-1DD68BD58738}"/>
              </a:ext>
            </a:extLst>
          </p:cNvPr>
          <p:cNvCxnSpPr>
            <a:cxnSpLocks/>
          </p:cNvCxnSpPr>
          <p:nvPr/>
        </p:nvCxnSpPr>
        <p:spPr>
          <a:xfrm flipH="1">
            <a:off x="3293888" y="3374964"/>
            <a:ext cx="5625595" cy="307837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0D80EE2-C443-4F77-BDF5-9FB8B4B37192}"/>
              </a:ext>
            </a:extLst>
          </p:cNvPr>
          <p:cNvCxnSpPr>
            <a:cxnSpLocks/>
            <a:stCxn id="15" idx="6"/>
          </p:cNvCxnSpPr>
          <p:nvPr/>
        </p:nvCxnSpPr>
        <p:spPr>
          <a:xfrm flipH="1">
            <a:off x="5101630" y="578093"/>
            <a:ext cx="2410790" cy="86779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64414F2-E000-4CA6-BA55-1C40D822156E}"/>
              </a:ext>
            </a:extLst>
          </p:cNvPr>
          <p:cNvCxnSpPr>
            <a:cxnSpLocks/>
          </p:cNvCxnSpPr>
          <p:nvPr/>
        </p:nvCxnSpPr>
        <p:spPr>
          <a:xfrm flipH="1">
            <a:off x="3311861" y="1473267"/>
            <a:ext cx="1683207" cy="500169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C46B2395-3E1B-42CD-A4BE-D82D638A856F}"/>
              </a:ext>
            </a:extLst>
          </p:cNvPr>
          <p:cNvCxnSpPr>
            <a:cxnSpLocks/>
          </p:cNvCxnSpPr>
          <p:nvPr/>
        </p:nvCxnSpPr>
        <p:spPr>
          <a:xfrm flipH="1" flipV="1">
            <a:off x="5040073" y="1473267"/>
            <a:ext cx="3879410" cy="187222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65BB5064-C1C7-4EA1-A17A-D759EBD73B0C}"/>
              </a:ext>
            </a:extLst>
          </p:cNvPr>
          <p:cNvCxnSpPr>
            <a:cxnSpLocks/>
            <a:stCxn id="14" idx="3"/>
          </p:cNvCxnSpPr>
          <p:nvPr/>
        </p:nvCxnSpPr>
        <p:spPr>
          <a:xfrm flipH="1" flipV="1">
            <a:off x="7452321" y="704094"/>
            <a:ext cx="1467162" cy="2688902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92CD00B7-AA55-4C95-B0B5-E87667A83B9B}"/>
              </a:ext>
            </a:extLst>
          </p:cNvPr>
          <p:cNvCxnSpPr/>
          <p:nvPr/>
        </p:nvCxnSpPr>
        <p:spPr>
          <a:xfrm flipH="1">
            <a:off x="4680051" y="1628800"/>
            <a:ext cx="251989" cy="7280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90B0383-BB3F-4687-B17F-9C77281FD2E5}"/>
              </a:ext>
            </a:extLst>
          </p:cNvPr>
          <p:cNvCxnSpPr/>
          <p:nvPr/>
        </p:nvCxnSpPr>
        <p:spPr>
          <a:xfrm flipH="1">
            <a:off x="3347864" y="5581277"/>
            <a:ext cx="251989" cy="728043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243BFC4D-651B-47D5-8926-31C92C9B17C0}"/>
              </a:ext>
            </a:extLst>
          </p:cNvPr>
          <p:cNvCxnSpPr/>
          <p:nvPr/>
        </p:nvCxnSpPr>
        <p:spPr>
          <a:xfrm flipH="1">
            <a:off x="6944396" y="620688"/>
            <a:ext cx="435916" cy="1847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4128D65-A8C6-4FDF-AFB4-052C60229C72}"/>
              </a:ext>
            </a:extLst>
          </p:cNvPr>
          <p:cNvCxnSpPr/>
          <p:nvPr/>
        </p:nvCxnSpPr>
        <p:spPr>
          <a:xfrm flipH="1">
            <a:off x="5076056" y="1300020"/>
            <a:ext cx="435916" cy="184764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9C5FFAEB-7C19-4B76-B2F4-59A186CFBD2F}"/>
              </a:ext>
            </a:extLst>
          </p:cNvPr>
          <p:cNvCxnSpPr/>
          <p:nvPr/>
        </p:nvCxnSpPr>
        <p:spPr>
          <a:xfrm flipH="1">
            <a:off x="6846049" y="620688"/>
            <a:ext cx="486005" cy="720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EF795F93-A932-4F86-9700-65F048A76D7B}"/>
              </a:ext>
            </a:extLst>
          </p:cNvPr>
          <p:cNvCxnSpPr/>
          <p:nvPr/>
        </p:nvCxnSpPr>
        <p:spPr>
          <a:xfrm flipH="1">
            <a:off x="3419872" y="5661248"/>
            <a:ext cx="486005" cy="720080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1E042D67-2B81-4B69-B7A2-1BF3A08BEDA0}"/>
              </a:ext>
            </a:extLst>
          </p:cNvPr>
          <p:cNvCxnSpPr>
            <a:cxnSpLocks/>
          </p:cNvCxnSpPr>
          <p:nvPr/>
        </p:nvCxnSpPr>
        <p:spPr>
          <a:xfrm>
            <a:off x="7452320" y="692696"/>
            <a:ext cx="360069" cy="648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7A9B021-0113-4B31-A128-10458AFC010C}"/>
              </a:ext>
            </a:extLst>
          </p:cNvPr>
          <p:cNvCxnSpPr>
            <a:cxnSpLocks/>
          </p:cNvCxnSpPr>
          <p:nvPr/>
        </p:nvCxnSpPr>
        <p:spPr>
          <a:xfrm>
            <a:off x="5076056" y="1484784"/>
            <a:ext cx="720079" cy="3992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B3A115A7-F6CD-42F4-90B2-E8666D631C06}"/>
              </a:ext>
            </a:extLst>
          </p:cNvPr>
          <p:cNvCxnSpPr>
            <a:cxnSpLocks/>
          </p:cNvCxnSpPr>
          <p:nvPr/>
        </p:nvCxnSpPr>
        <p:spPr>
          <a:xfrm flipV="1">
            <a:off x="3347864" y="5805264"/>
            <a:ext cx="1044104" cy="6480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FC229162-23B2-4001-B293-63EDD7F9DEFF}"/>
              </a:ext>
            </a:extLst>
          </p:cNvPr>
          <p:cNvSpPr txBox="1"/>
          <p:nvPr/>
        </p:nvSpPr>
        <p:spPr>
          <a:xfrm>
            <a:off x="6840088" y="92882"/>
            <a:ext cx="840131" cy="3316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dirty="0"/>
              <a:t>VENUS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C1EAE62-E0AA-4351-8335-99B570F396EE}"/>
              </a:ext>
            </a:extLst>
          </p:cNvPr>
          <p:cNvSpPr txBox="1"/>
          <p:nvPr/>
        </p:nvSpPr>
        <p:spPr>
          <a:xfrm>
            <a:off x="8251621" y="3933056"/>
            <a:ext cx="568851" cy="33167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dirty="0"/>
              <a:t>SOL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CFDD037-730A-4E67-95EB-F89EC139D12F}"/>
              </a:ext>
            </a:extLst>
          </p:cNvPr>
          <p:cNvSpPr txBox="1"/>
          <p:nvPr/>
        </p:nvSpPr>
        <p:spPr>
          <a:xfrm>
            <a:off x="2987824" y="188640"/>
            <a:ext cx="953273" cy="36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dirty="0"/>
              <a:t>MARTE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4FB01876-E40F-48D4-8814-6EC76B5AB14C}"/>
              </a:ext>
            </a:extLst>
          </p:cNvPr>
          <p:cNvSpPr txBox="1"/>
          <p:nvPr/>
        </p:nvSpPr>
        <p:spPr>
          <a:xfrm>
            <a:off x="4923471" y="188640"/>
            <a:ext cx="889114" cy="369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dirty="0"/>
              <a:t>TIERRA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36A3FFC-7170-46FD-8249-87A0D3EAA78D}"/>
                  </a:ext>
                </a:extLst>
              </p:cNvPr>
              <p:cNvSpPr txBox="1"/>
              <p:nvPr/>
            </p:nvSpPr>
            <p:spPr>
              <a:xfrm>
                <a:off x="2628628" y="5450621"/>
                <a:ext cx="791244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6" name="CuadroTexto 65">
                <a:extLst>
                  <a:ext uri="{FF2B5EF4-FFF2-40B4-BE49-F238E27FC236}">
                    <a16:creationId xmlns:a16="http://schemas.microsoft.com/office/drawing/2014/main" id="{536A3FFC-7170-46FD-8249-87A0D3EAA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628" y="5450621"/>
                <a:ext cx="791244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27B377F8-7BB4-4BAB-8744-BC8A88BBD30F}"/>
                  </a:ext>
                </a:extLst>
              </p:cNvPr>
              <p:cNvSpPr txBox="1"/>
              <p:nvPr/>
            </p:nvSpPr>
            <p:spPr>
              <a:xfrm>
                <a:off x="4068788" y="1490181"/>
                <a:ext cx="791244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7" name="CuadroTexto 66">
                <a:extLst>
                  <a:ext uri="{FF2B5EF4-FFF2-40B4-BE49-F238E27FC236}">
                    <a16:creationId xmlns:a16="http://schemas.microsoft.com/office/drawing/2014/main" id="{27B377F8-7BB4-4BAB-8744-BC8A88BBD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8788" y="1490181"/>
                <a:ext cx="791244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55E9270E-951F-42A3-9AD8-C90360396E8F}"/>
                  </a:ext>
                </a:extLst>
              </p:cNvPr>
              <p:cNvSpPr txBox="1"/>
              <p:nvPr/>
            </p:nvSpPr>
            <p:spPr>
              <a:xfrm>
                <a:off x="6639163" y="1274157"/>
                <a:ext cx="88516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8" name="CuadroTexto 67">
                <a:extLst>
                  <a:ext uri="{FF2B5EF4-FFF2-40B4-BE49-F238E27FC236}">
                    <a16:creationId xmlns:a16="http://schemas.microsoft.com/office/drawing/2014/main" id="{55E9270E-951F-42A3-9AD8-C90360396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63" y="1274157"/>
                <a:ext cx="885165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24B1554E-D179-40E4-9282-5D497F64AFE9}"/>
                  </a:ext>
                </a:extLst>
              </p:cNvPr>
              <p:cNvSpPr txBox="1"/>
              <p:nvPr/>
            </p:nvSpPr>
            <p:spPr>
              <a:xfrm>
                <a:off x="6085012" y="332656"/>
                <a:ext cx="791244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24B1554E-D179-40E4-9282-5D497F64A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5012" y="332656"/>
                <a:ext cx="791244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0D8E1C4F-3976-4BA0-B469-CE839B2E211C}"/>
                  </a:ext>
                </a:extLst>
              </p:cNvPr>
              <p:cNvSpPr txBox="1"/>
              <p:nvPr/>
            </p:nvSpPr>
            <p:spPr>
              <a:xfrm>
                <a:off x="3996780" y="5162589"/>
                <a:ext cx="791244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s-CL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0D8E1C4F-3976-4BA0-B469-CE839B2E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780" y="5162589"/>
                <a:ext cx="791244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678606B1-3B19-461A-BA32-382DEB79660C}"/>
                  </a:ext>
                </a:extLst>
              </p:cNvPr>
              <p:cNvSpPr txBox="1"/>
              <p:nvPr/>
            </p:nvSpPr>
            <p:spPr>
              <a:xfrm>
                <a:off x="7604327" y="558141"/>
                <a:ext cx="85610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678606B1-3B19-461A-BA32-382DEB796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327" y="558141"/>
                <a:ext cx="856105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380EB159-B11D-4ADB-81F7-FAFC83529797}"/>
                  </a:ext>
                </a:extLst>
              </p:cNvPr>
              <p:cNvSpPr txBox="1"/>
              <p:nvPr/>
            </p:nvSpPr>
            <p:spPr>
              <a:xfrm>
                <a:off x="5300071" y="1850221"/>
                <a:ext cx="85610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2" name="CuadroTexto 71">
                <a:extLst>
                  <a:ext uri="{FF2B5EF4-FFF2-40B4-BE49-F238E27FC236}">
                    <a16:creationId xmlns:a16="http://schemas.microsoft.com/office/drawing/2014/main" id="{380EB159-B11D-4ADB-81F7-FAFC83529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071" y="1850221"/>
                <a:ext cx="856105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80A65A4D-A0EC-41D5-BE1D-A5A64893673E}"/>
                  </a:ext>
                </a:extLst>
              </p:cNvPr>
              <p:cNvSpPr txBox="1"/>
              <p:nvPr/>
            </p:nvSpPr>
            <p:spPr>
              <a:xfrm>
                <a:off x="3707904" y="6021288"/>
                <a:ext cx="856105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s-CL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s-CL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80A65A4D-A0EC-41D5-BE1D-A5A648936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6021288"/>
                <a:ext cx="856105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7E5BC2F-317C-46A0-82E8-7AB1EE32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14</a:t>
            </a:fld>
            <a:endParaRPr lang="en-US" sz="1000" dirty="0"/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D7C5F0AD-A3D2-4B30-92C3-2C2CFE527811}"/>
              </a:ext>
            </a:extLst>
          </p:cNvPr>
          <p:cNvSpPr/>
          <p:nvPr/>
        </p:nvSpPr>
        <p:spPr>
          <a:xfrm>
            <a:off x="2695699" y="355722"/>
            <a:ext cx="5236331" cy="6448839"/>
          </a:xfrm>
          <a:custGeom>
            <a:avLst/>
            <a:gdLst>
              <a:gd name="connsiteX0" fmla="*/ 5153891 w 5236331"/>
              <a:gd name="connsiteY0" fmla="*/ 12413 h 6448839"/>
              <a:gd name="connsiteX1" fmla="*/ 3918857 w 5236331"/>
              <a:gd name="connsiteY1" fmla="*/ 12413 h 6448839"/>
              <a:gd name="connsiteX2" fmla="*/ 3871356 w 5236331"/>
              <a:gd name="connsiteY2" fmla="*/ 24288 h 6448839"/>
              <a:gd name="connsiteX3" fmla="*/ 3788228 w 5236331"/>
              <a:gd name="connsiteY3" fmla="*/ 36164 h 6448839"/>
              <a:gd name="connsiteX4" fmla="*/ 3752602 w 5236331"/>
              <a:gd name="connsiteY4" fmla="*/ 48039 h 6448839"/>
              <a:gd name="connsiteX5" fmla="*/ 3550722 w 5236331"/>
              <a:gd name="connsiteY5" fmla="*/ 71790 h 6448839"/>
              <a:gd name="connsiteX6" fmla="*/ 3467595 w 5236331"/>
              <a:gd name="connsiteY6" fmla="*/ 107416 h 6448839"/>
              <a:gd name="connsiteX7" fmla="*/ 3396343 w 5236331"/>
              <a:gd name="connsiteY7" fmla="*/ 131166 h 6448839"/>
              <a:gd name="connsiteX8" fmla="*/ 3348841 w 5236331"/>
              <a:gd name="connsiteY8" fmla="*/ 166792 h 6448839"/>
              <a:gd name="connsiteX9" fmla="*/ 3313215 w 5236331"/>
              <a:gd name="connsiteY9" fmla="*/ 178668 h 6448839"/>
              <a:gd name="connsiteX10" fmla="*/ 3265714 w 5236331"/>
              <a:gd name="connsiteY10" fmla="*/ 202418 h 6448839"/>
              <a:gd name="connsiteX11" fmla="*/ 3230088 w 5236331"/>
              <a:gd name="connsiteY11" fmla="*/ 214294 h 6448839"/>
              <a:gd name="connsiteX12" fmla="*/ 3194462 w 5236331"/>
              <a:gd name="connsiteY12" fmla="*/ 238044 h 6448839"/>
              <a:gd name="connsiteX13" fmla="*/ 3146961 w 5236331"/>
              <a:gd name="connsiteY13" fmla="*/ 249920 h 6448839"/>
              <a:gd name="connsiteX14" fmla="*/ 3099459 w 5236331"/>
              <a:gd name="connsiteY14" fmla="*/ 273670 h 6448839"/>
              <a:gd name="connsiteX15" fmla="*/ 3063833 w 5236331"/>
              <a:gd name="connsiteY15" fmla="*/ 285546 h 6448839"/>
              <a:gd name="connsiteX16" fmla="*/ 3016332 w 5236331"/>
              <a:gd name="connsiteY16" fmla="*/ 309296 h 6448839"/>
              <a:gd name="connsiteX17" fmla="*/ 2850078 w 5236331"/>
              <a:gd name="connsiteY17" fmla="*/ 356797 h 6448839"/>
              <a:gd name="connsiteX18" fmla="*/ 2802576 w 5236331"/>
              <a:gd name="connsiteY18" fmla="*/ 368673 h 6448839"/>
              <a:gd name="connsiteX19" fmla="*/ 2707574 w 5236331"/>
              <a:gd name="connsiteY19" fmla="*/ 404299 h 6448839"/>
              <a:gd name="connsiteX20" fmla="*/ 2660072 w 5236331"/>
              <a:gd name="connsiteY20" fmla="*/ 416174 h 6448839"/>
              <a:gd name="connsiteX21" fmla="*/ 2624446 w 5236331"/>
              <a:gd name="connsiteY21" fmla="*/ 439925 h 6448839"/>
              <a:gd name="connsiteX22" fmla="*/ 2588820 w 5236331"/>
              <a:gd name="connsiteY22" fmla="*/ 475551 h 6448839"/>
              <a:gd name="connsiteX23" fmla="*/ 2505693 w 5236331"/>
              <a:gd name="connsiteY23" fmla="*/ 499301 h 6448839"/>
              <a:gd name="connsiteX24" fmla="*/ 2422566 w 5236331"/>
              <a:gd name="connsiteY24" fmla="*/ 534927 h 6448839"/>
              <a:gd name="connsiteX25" fmla="*/ 2303813 w 5236331"/>
              <a:gd name="connsiteY25" fmla="*/ 606179 h 6448839"/>
              <a:gd name="connsiteX26" fmla="*/ 2244436 w 5236331"/>
              <a:gd name="connsiteY26" fmla="*/ 618055 h 6448839"/>
              <a:gd name="connsiteX27" fmla="*/ 2196935 w 5236331"/>
              <a:gd name="connsiteY27" fmla="*/ 653681 h 6448839"/>
              <a:gd name="connsiteX28" fmla="*/ 2090057 w 5236331"/>
              <a:gd name="connsiteY28" fmla="*/ 713057 h 6448839"/>
              <a:gd name="connsiteX29" fmla="*/ 2054431 w 5236331"/>
              <a:gd name="connsiteY29" fmla="*/ 748683 h 6448839"/>
              <a:gd name="connsiteX30" fmla="*/ 2030680 w 5236331"/>
              <a:gd name="connsiteY30" fmla="*/ 784309 h 6448839"/>
              <a:gd name="connsiteX31" fmla="*/ 1995054 w 5236331"/>
              <a:gd name="connsiteY31" fmla="*/ 808060 h 6448839"/>
              <a:gd name="connsiteX32" fmla="*/ 1971304 w 5236331"/>
              <a:gd name="connsiteY32" fmla="*/ 855561 h 6448839"/>
              <a:gd name="connsiteX33" fmla="*/ 1935678 w 5236331"/>
              <a:gd name="connsiteY33" fmla="*/ 879312 h 6448839"/>
              <a:gd name="connsiteX34" fmla="*/ 1900052 w 5236331"/>
              <a:gd name="connsiteY34" fmla="*/ 914938 h 6448839"/>
              <a:gd name="connsiteX35" fmla="*/ 1852550 w 5236331"/>
              <a:gd name="connsiteY35" fmla="*/ 974314 h 6448839"/>
              <a:gd name="connsiteX36" fmla="*/ 1805049 w 5236331"/>
              <a:gd name="connsiteY36" fmla="*/ 1045566 h 6448839"/>
              <a:gd name="connsiteX37" fmla="*/ 1781298 w 5236331"/>
              <a:gd name="connsiteY37" fmla="*/ 1081192 h 6448839"/>
              <a:gd name="connsiteX38" fmla="*/ 1674420 w 5236331"/>
              <a:gd name="connsiteY38" fmla="*/ 1176195 h 6448839"/>
              <a:gd name="connsiteX39" fmla="*/ 1650670 w 5236331"/>
              <a:gd name="connsiteY39" fmla="*/ 1211821 h 6448839"/>
              <a:gd name="connsiteX40" fmla="*/ 1543792 w 5236331"/>
              <a:gd name="connsiteY40" fmla="*/ 1306823 h 6448839"/>
              <a:gd name="connsiteX41" fmla="*/ 1496291 w 5236331"/>
              <a:gd name="connsiteY41" fmla="*/ 1330574 h 6448839"/>
              <a:gd name="connsiteX42" fmla="*/ 1436914 w 5236331"/>
              <a:gd name="connsiteY42" fmla="*/ 1389951 h 6448839"/>
              <a:gd name="connsiteX43" fmla="*/ 1377537 w 5236331"/>
              <a:gd name="connsiteY43" fmla="*/ 1449327 h 6448839"/>
              <a:gd name="connsiteX44" fmla="*/ 1341911 w 5236331"/>
              <a:gd name="connsiteY44" fmla="*/ 1473078 h 6448839"/>
              <a:gd name="connsiteX45" fmla="*/ 1294410 w 5236331"/>
              <a:gd name="connsiteY45" fmla="*/ 1520579 h 6448839"/>
              <a:gd name="connsiteX46" fmla="*/ 1258784 w 5236331"/>
              <a:gd name="connsiteY46" fmla="*/ 1544330 h 6448839"/>
              <a:gd name="connsiteX47" fmla="*/ 1223158 w 5236331"/>
              <a:gd name="connsiteY47" fmla="*/ 1579956 h 6448839"/>
              <a:gd name="connsiteX48" fmla="*/ 1140031 w 5236331"/>
              <a:gd name="connsiteY48" fmla="*/ 1686834 h 6448839"/>
              <a:gd name="connsiteX49" fmla="*/ 1092530 w 5236331"/>
              <a:gd name="connsiteY49" fmla="*/ 1710584 h 6448839"/>
              <a:gd name="connsiteX50" fmla="*/ 1080654 w 5236331"/>
              <a:gd name="connsiteY50" fmla="*/ 1746210 h 6448839"/>
              <a:gd name="connsiteX51" fmla="*/ 1021278 w 5236331"/>
              <a:gd name="connsiteY51" fmla="*/ 1817462 h 6448839"/>
              <a:gd name="connsiteX52" fmla="*/ 973776 w 5236331"/>
              <a:gd name="connsiteY52" fmla="*/ 1900590 h 6448839"/>
              <a:gd name="connsiteX53" fmla="*/ 950026 w 5236331"/>
              <a:gd name="connsiteY53" fmla="*/ 1971842 h 6448839"/>
              <a:gd name="connsiteX54" fmla="*/ 938150 w 5236331"/>
              <a:gd name="connsiteY54" fmla="*/ 2007468 h 6448839"/>
              <a:gd name="connsiteX55" fmla="*/ 926275 w 5236331"/>
              <a:gd name="connsiteY55" fmla="*/ 2054969 h 6448839"/>
              <a:gd name="connsiteX56" fmla="*/ 878774 w 5236331"/>
              <a:gd name="connsiteY56" fmla="*/ 2126221 h 6448839"/>
              <a:gd name="connsiteX57" fmla="*/ 819397 w 5236331"/>
              <a:gd name="connsiteY57" fmla="*/ 2256849 h 6448839"/>
              <a:gd name="connsiteX58" fmla="*/ 771896 w 5236331"/>
              <a:gd name="connsiteY58" fmla="*/ 2399353 h 6448839"/>
              <a:gd name="connsiteX59" fmla="*/ 760020 w 5236331"/>
              <a:gd name="connsiteY59" fmla="*/ 2446855 h 6448839"/>
              <a:gd name="connsiteX60" fmla="*/ 748145 w 5236331"/>
              <a:gd name="connsiteY60" fmla="*/ 2482481 h 6448839"/>
              <a:gd name="connsiteX61" fmla="*/ 736270 w 5236331"/>
              <a:gd name="connsiteY61" fmla="*/ 2529982 h 6448839"/>
              <a:gd name="connsiteX62" fmla="*/ 712519 w 5236331"/>
              <a:gd name="connsiteY62" fmla="*/ 2577483 h 6448839"/>
              <a:gd name="connsiteX63" fmla="*/ 700644 w 5236331"/>
              <a:gd name="connsiteY63" fmla="*/ 2613109 h 6448839"/>
              <a:gd name="connsiteX64" fmla="*/ 653143 w 5236331"/>
              <a:gd name="connsiteY64" fmla="*/ 2696236 h 6448839"/>
              <a:gd name="connsiteX65" fmla="*/ 629392 w 5236331"/>
              <a:gd name="connsiteY65" fmla="*/ 2743738 h 6448839"/>
              <a:gd name="connsiteX66" fmla="*/ 617517 w 5236331"/>
              <a:gd name="connsiteY66" fmla="*/ 2779364 h 6448839"/>
              <a:gd name="connsiteX67" fmla="*/ 570015 w 5236331"/>
              <a:gd name="connsiteY67" fmla="*/ 2850616 h 6448839"/>
              <a:gd name="connsiteX68" fmla="*/ 546265 w 5236331"/>
              <a:gd name="connsiteY68" fmla="*/ 2886242 h 6448839"/>
              <a:gd name="connsiteX69" fmla="*/ 522514 w 5236331"/>
              <a:gd name="connsiteY69" fmla="*/ 2921868 h 6448839"/>
              <a:gd name="connsiteX70" fmla="*/ 451262 w 5236331"/>
              <a:gd name="connsiteY70" fmla="*/ 3004995 h 6448839"/>
              <a:gd name="connsiteX71" fmla="*/ 403761 w 5236331"/>
              <a:gd name="connsiteY71" fmla="*/ 3099997 h 6448839"/>
              <a:gd name="connsiteX72" fmla="*/ 332509 w 5236331"/>
              <a:gd name="connsiteY72" fmla="*/ 3218751 h 6448839"/>
              <a:gd name="connsiteX73" fmla="*/ 296883 w 5236331"/>
              <a:gd name="connsiteY73" fmla="*/ 3301878 h 6448839"/>
              <a:gd name="connsiteX74" fmla="*/ 261257 w 5236331"/>
              <a:gd name="connsiteY74" fmla="*/ 3456257 h 6448839"/>
              <a:gd name="connsiteX75" fmla="*/ 249382 w 5236331"/>
              <a:gd name="connsiteY75" fmla="*/ 3503759 h 6448839"/>
              <a:gd name="connsiteX76" fmla="*/ 225631 w 5236331"/>
              <a:gd name="connsiteY76" fmla="*/ 3539384 h 6448839"/>
              <a:gd name="connsiteX77" fmla="*/ 213756 w 5236331"/>
              <a:gd name="connsiteY77" fmla="*/ 3598761 h 6448839"/>
              <a:gd name="connsiteX78" fmla="*/ 201880 w 5236331"/>
              <a:gd name="connsiteY78" fmla="*/ 3646262 h 6448839"/>
              <a:gd name="connsiteX79" fmla="*/ 190005 w 5236331"/>
              <a:gd name="connsiteY79" fmla="*/ 4430034 h 6448839"/>
              <a:gd name="connsiteX80" fmla="*/ 178130 w 5236331"/>
              <a:gd name="connsiteY80" fmla="*/ 4465660 h 6448839"/>
              <a:gd name="connsiteX81" fmla="*/ 142504 w 5236331"/>
              <a:gd name="connsiteY81" fmla="*/ 4584413 h 6448839"/>
              <a:gd name="connsiteX82" fmla="*/ 130628 w 5236331"/>
              <a:gd name="connsiteY82" fmla="*/ 4620039 h 6448839"/>
              <a:gd name="connsiteX83" fmla="*/ 118753 w 5236331"/>
              <a:gd name="connsiteY83" fmla="*/ 4691291 h 6448839"/>
              <a:gd name="connsiteX84" fmla="*/ 106878 w 5236331"/>
              <a:gd name="connsiteY84" fmla="*/ 4738792 h 6448839"/>
              <a:gd name="connsiteX85" fmla="*/ 83127 w 5236331"/>
              <a:gd name="connsiteY85" fmla="*/ 4845670 h 6448839"/>
              <a:gd name="connsiteX86" fmla="*/ 59376 w 5236331"/>
              <a:gd name="connsiteY86" fmla="*/ 5106927 h 6448839"/>
              <a:gd name="connsiteX87" fmla="*/ 35626 w 5236331"/>
              <a:gd name="connsiteY87" fmla="*/ 5190055 h 6448839"/>
              <a:gd name="connsiteX88" fmla="*/ 23750 w 5236331"/>
              <a:gd name="connsiteY88" fmla="*/ 5237556 h 6448839"/>
              <a:gd name="connsiteX89" fmla="*/ 0 w 5236331"/>
              <a:gd name="connsiteY89" fmla="*/ 5498813 h 6448839"/>
              <a:gd name="connsiteX90" fmla="*/ 11875 w 5236331"/>
              <a:gd name="connsiteY90" fmla="*/ 5997577 h 6448839"/>
              <a:gd name="connsiteX91" fmla="*/ 47501 w 5236331"/>
              <a:gd name="connsiteY91" fmla="*/ 6140081 h 6448839"/>
              <a:gd name="connsiteX92" fmla="*/ 83127 w 5236331"/>
              <a:gd name="connsiteY92" fmla="*/ 6175707 h 6448839"/>
              <a:gd name="connsiteX93" fmla="*/ 130628 w 5236331"/>
              <a:gd name="connsiteY93" fmla="*/ 6246959 h 6448839"/>
              <a:gd name="connsiteX94" fmla="*/ 166254 w 5236331"/>
              <a:gd name="connsiteY94" fmla="*/ 6270709 h 6448839"/>
              <a:gd name="connsiteX95" fmla="*/ 237506 w 5236331"/>
              <a:gd name="connsiteY95" fmla="*/ 6341961 h 6448839"/>
              <a:gd name="connsiteX96" fmla="*/ 451262 w 5236331"/>
              <a:gd name="connsiteY96" fmla="*/ 6365712 h 6448839"/>
              <a:gd name="connsiteX97" fmla="*/ 522514 w 5236331"/>
              <a:gd name="connsiteY97" fmla="*/ 6389462 h 6448839"/>
              <a:gd name="connsiteX98" fmla="*/ 558140 w 5236331"/>
              <a:gd name="connsiteY98" fmla="*/ 6413213 h 6448839"/>
              <a:gd name="connsiteX99" fmla="*/ 629392 w 5236331"/>
              <a:gd name="connsiteY99" fmla="*/ 6436964 h 6448839"/>
              <a:gd name="connsiteX100" fmla="*/ 665018 w 5236331"/>
              <a:gd name="connsiteY100" fmla="*/ 6448839 h 6448839"/>
              <a:gd name="connsiteX101" fmla="*/ 819397 w 5236331"/>
              <a:gd name="connsiteY101" fmla="*/ 6436964 h 6448839"/>
              <a:gd name="connsiteX102" fmla="*/ 938150 w 5236331"/>
              <a:gd name="connsiteY102" fmla="*/ 6401338 h 6448839"/>
              <a:gd name="connsiteX103" fmla="*/ 973776 w 5236331"/>
              <a:gd name="connsiteY103" fmla="*/ 6389462 h 6448839"/>
              <a:gd name="connsiteX104" fmla="*/ 1068779 w 5236331"/>
              <a:gd name="connsiteY104" fmla="*/ 6341961 h 6448839"/>
              <a:gd name="connsiteX105" fmla="*/ 1163782 w 5236331"/>
              <a:gd name="connsiteY105" fmla="*/ 6318210 h 6448839"/>
              <a:gd name="connsiteX106" fmla="*/ 1235033 w 5236331"/>
              <a:gd name="connsiteY106" fmla="*/ 6270709 h 6448839"/>
              <a:gd name="connsiteX107" fmla="*/ 1306285 w 5236331"/>
              <a:gd name="connsiteY107" fmla="*/ 6258834 h 6448839"/>
              <a:gd name="connsiteX108" fmla="*/ 1341911 w 5236331"/>
              <a:gd name="connsiteY108" fmla="*/ 6246959 h 6448839"/>
              <a:gd name="connsiteX109" fmla="*/ 1460665 w 5236331"/>
              <a:gd name="connsiteY109" fmla="*/ 6175707 h 6448839"/>
              <a:gd name="connsiteX110" fmla="*/ 1543792 w 5236331"/>
              <a:gd name="connsiteY110" fmla="*/ 6116330 h 6448839"/>
              <a:gd name="connsiteX111" fmla="*/ 1579418 w 5236331"/>
              <a:gd name="connsiteY111" fmla="*/ 6104455 h 6448839"/>
              <a:gd name="connsiteX112" fmla="*/ 1710046 w 5236331"/>
              <a:gd name="connsiteY112" fmla="*/ 6021327 h 6448839"/>
              <a:gd name="connsiteX113" fmla="*/ 1805049 w 5236331"/>
              <a:gd name="connsiteY113" fmla="*/ 5973826 h 6448839"/>
              <a:gd name="connsiteX114" fmla="*/ 1852550 w 5236331"/>
              <a:gd name="connsiteY114" fmla="*/ 5914449 h 6448839"/>
              <a:gd name="connsiteX115" fmla="*/ 1911927 w 5236331"/>
              <a:gd name="connsiteY115" fmla="*/ 5890699 h 6448839"/>
              <a:gd name="connsiteX116" fmla="*/ 1959428 w 5236331"/>
              <a:gd name="connsiteY116" fmla="*/ 5866948 h 6448839"/>
              <a:gd name="connsiteX117" fmla="*/ 1995054 w 5236331"/>
              <a:gd name="connsiteY117" fmla="*/ 5831322 h 6448839"/>
              <a:gd name="connsiteX118" fmla="*/ 2030680 w 5236331"/>
              <a:gd name="connsiteY118" fmla="*/ 5807572 h 6448839"/>
              <a:gd name="connsiteX119" fmla="*/ 2149433 w 5236331"/>
              <a:gd name="connsiteY119" fmla="*/ 5688818 h 6448839"/>
              <a:gd name="connsiteX120" fmla="*/ 2244436 w 5236331"/>
              <a:gd name="connsiteY120" fmla="*/ 5617566 h 6448839"/>
              <a:gd name="connsiteX121" fmla="*/ 2280062 w 5236331"/>
              <a:gd name="connsiteY121" fmla="*/ 5593816 h 6448839"/>
              <a:gd name="connsiteX122" fmla="*/ 2375065 w 5236331"/>
              <a:gd name="connsiteY122" fmla="*/ 5510688 h 6448839"/>
              <a:gd name="connsiteX123" fmla="*/ 2434441 w 5236331"/>
              <a:gd name="connsiteY123" fmla="*/ 5475062 h 6448839"/>
              <a:gd name="connsiteX124" fmla="*/ 2553195 w 5236331"/>
              <a:gd name="connsiteY124" fmla="*/ 5332559 h 6448839"/>
              <a:gd name="connsiteX125" fmla="*/ 2600696 w 5236331"/>
              <a:gd name="connsiteY125" fmla="*/ 5249431 h 6448839"/>
              <a:gd name="connsiteX126" fmla="*/ 2636322 w 5236331"/>
              <a:gd name="connsiteY126" fmla="*/ 5201930 h 6448839"/>
              <a:gd name="connsiteX127" fmla="*/ 2683823 w 5236331"/>
              <a:gd name="connsiteY127" fmla="*/ 5130678 h 6448839"/>
              <a:gd name="connsiteX128" fmla="*/ 2731324 w 5236331"/>
              <a:gd name="connsiteY128" fmla="*/ 5059426 h 6448839"/>
              <a:gd name="connsiteX129" fmla="*/ 2755075 w 5236331"/>
              <a:gd name="connsiteY129" fmla="*/ 4988174 h 6448839"/>
              <a:gd name="connsiteX130" fmla="*/ 2778826 w 5236331"/>
              <a:gd name="connsiteY130" fmla="*/ 4952548 h 6448839"/>
              <a:gd name="connsiteX131" fmla="*/ 2802576 w 5236331"/>
              <a:gd name="connsiteY131" fmla="*/ 4905047 h 6448839"/>
              <a:gd name="connsiteX132" fmla="*/ 2861953 w 5236331"/>
              <a:gd name="connsiteY132" fmla="*/ 4833795 h 6448839"/>
              <a:gd name="connsiteX133" fmla="*/ 2945080 w 5236331"/>
              <a:gd name="connsiteY133" fmla="*/ 4703166 h 6448839"/>
              <a:gd name="connsiteX134" fmla="*/ 2992582 w 5236331"/>
              <a:gd name="connsiteY134" fmla="*/ 4631914 h 6448839"/>
              <a:gd name="connsiteX135" fmla="*/ 3016332 w 5236331"/>
              <a:gd name="connsiteY135" fmla="*/ 4596288 h 6448839"/>
              <a:gd name="connsiteX136" fmla="*/ 3051958 w 5236331"/>
              <a:gd name="connsiteY136" fmla="*/ 4513161 h 6448839"/>
              <a:gd name="connsiteX137" fmla="*/ 3099459 w 5236331"/>
              <a:gd name="connsiteY137" fmla="*/ 4441909 h 6448839"/>
              <a:gd name="connsiteX138" fmla="*/ 3111335 w 5236331"/>
              <a:gd name="connsiteY138" fmla="*/ 4394408 h 6448839"/>
              <a:gd name="connsiteX139" fmla="*/ 3135085 w 5236331"/>
              <a:gd name="connsiteY139" fmla="*/ 4358782 h 6448839"/>
              <a:gd name="connsiteX140" fmla="*/ 3170711 w 5236331"/>
              <a:gd name="connsiteY140" fmla="*/ 4263779 h 6448839"/>
              <a:gd name="connsiteX141" fmla="*/ 3194462 w 5236331"/>
              <a:gd name="connsiteY141" fmla="*/ 4204403 h 6448839"/>
              <a:gd name="connsiteX142" fmla="*/ 3230088 w 5236331"/>
              <a:gd name="connsiteY142" fmla="*/ 4168777 h 6448839"/>
              <a:gd name="connsiteX143" fmla="*/ 3301340 w 5236331"/>
              <a:gd name="connsiteY143" fmla="*/ 4026273 h 6448839"/>
              <a:gd name="connsiteX144" fmla="*/ 3396343 w 5236331"/>
              <a:gd name="connsiteY144" fmla="*/ 3871894 h 6448839"/>
              <a:gd name="connsiteX145" fmla="*/ 3408218 w 5236331"/>
              <a:gd name="connsiteY145" fmla="*/ 3788766 h 6448839"/>
              <a:gd name="connsiteX146" fmla="*/ 3431969 w 5236331"/>
              <a:gd name="connsiteY146" fmla="*/ 3753140 h 6448839"/>
              <a:gd name="connsiteX147" fmla="*/ 3455719 w 5236331"/>
              <a:gd name="connsiteY147" fmla="*/ 3681888 h 6448839"/>
              <a:gd name="connsiteX148" fmla="*/ 3503220 w 5236331"/>
              <a:gd name="connsiteY148" fmla="*/ 3586886 h 6448839"/>
              <a:gd name="connsiteX149" fmla="*/ 3526971 w 5236331"/>
              <a:gd name="connsiteY149" fmla="*/ 3539384 h 6448839"/>
              <a:gd name="connsiteX150" fmla="*/ 3550722 w 5236331"/>
              <a:gd name="connsiteY150" fmla="*/ 3468133 h 6448839"/>
              <a:gd name="connsiteX151" fmla="*/ 3562597 w 5236331"/>
              <a:gd name="connsiteY151" fmla="*/ 3432507 h 6448839"/>
              <a:gd name="connsiteX152" fmla="*/ 3598223 w 5236331"/>
              <a:gd name="connsiteY152" fmla="*/ 3396881 h 6448839"/>
              <a:gd name="connsiteX153" fmla="*/ 3657600 w 5236331"/>
              <a:gd name="connsiteY153" fmla="*/ 3266252 h 6448839"/>
              <a:gd name="connsiteX154" fmla="*/ 3657600 w 5236331"/>
              <a:gd name="connsiteY154" fmla="*/ 3266252 h 6448839"/>
              <a:gd name="connsiteX155" fmla="*/ 3705101 w 5236331"/>
              <a:gd name="connsiteY155" fmla="*/ 3159374 h 6448839"/>
              <a:gd name="connsiteX156" fmla="*/ 3800104 w 5236331"/>
              <a:gd name="connsiteY156" fmla="*/ 3040621 h 6448839"/>
              <a:gd name="connsiteX157" fmla="*/ 3883231 w 5236331"/>
              <a:gd name="connsiteY157" fmla="*/ 2945618 h 6448839"/>
              <a:gd name="connsiteX158" fmla="*/ 3954483 w 5236331"/>
              <a:gd name="connsiteY158" fmla="*/ 2898117 h 6448839"/>
              <a:gd name="connsiteX159" fmla="*/ 3990109 w 5236331"/>
              <a:gd name="connsiteY159" fmla="*/ 2886242 h 6448839"/>
              <a:gd name="connsiteX160" fmla="*/ 4037610 w 5236331"/>
              <a:gd name="connsiteY160" fmla="*/ 2826865 h 6448839"/>
              <a:gd name="connsiteX161" fmla="*/ 4085111 w 5236331"/>
              <a:gd name="connsiteY161" fmla="*/ 2803114 h 6448839"/>
              <a:gd name="connsiteX162" fmla="*/ 4132613 w 5236331"/>
              <a:gd name="connsiteY162" fmla="*/ 2767488 h 6448839"/>
              <a:gd name="connsiteX163" fmla="*/ 4191989 w 5236331"/>
              <a:gd name="connsiteY163" fmla="*/ 2731862 h 6448839"/>
              <a:gd name="connsiteX164" fmla="*/ 4239491 w 5236331"/>
              <a:gd name="connsiteY164" fmla="*/ 2696236 h 6448839"/>
              <a:gd name="connsiteX165" fmla="*/ 4286992 w 5236331"/>
              <a:gd name="connsiteY165" fmla="*/ 2648735 h 6448839"/>
              <a:gd name="connsiteX166" fmla="*/ 4322618 w 5236331"/>
              <a:gd name="connsiteY166" fmla="*/ 2636860 h 6448839"/>
              <a:gd name="connsiteX167" fmla="*/ 4370119 w 5236331"/>
              <a:gd name="connsiteY167" fmla="*/ 2601234 h 6448839"/>
              <a:gd name="connsiteX168" fmla="*/ 4488872 w 5236331"/>
              <a:gd name="connsiteY168" fmla="*/ 2541857 h 6448839"/>
              <a:gd name="connsiteX169" fmla="*/ 4631376 w 5236331"/>
              <a:gd name="connsiteY169" fmla="*/ 2458730 h 6448839"/>
              <a:gd name="connsiteX170" fmla="*/ 4750130 w 5236331"/>
              <a:gd name="connsiteY170" fmla="*/ 2375603 h 6448839"/>
              <a:gd name="connsiteX171" fmla="*/ 4785756 w 5236331"/>
              <a:gd name="connsiteY171" fmla="*/ 2351852 h 6448839"/>
              <a:gd name="connsiteX172" fmla="*/ 4821382 w 5236331"/>
              <a:gd name="connsiteY172" fmla="*/ 2316226 h 6448839"/>
              <a:gd name="connsiteX173" fmla="*/ 4845132 w 5236331"/>
              <a:gd name="connsiteY173" fmla="*/ 2280600 h 6448839"/>
              <a:gd name="connsiteX174" fmla="*/ 4940135 w 5236331"/>
              <a:gd name="connsiteY174" fmla="*/ 2256849 h 6448839"/>
              <a:gd name="connsiteX175" fmla="*/ 4952010 w 5236331"/>
              <a:gd name="connsiteY175" fmla="*/ 2161847 h 6448839"/>
              <a:gd name="connsiteX176" fmla="*/ 4975761 w 5236331"/>
              <a:gd name="connsiteY176" fmla="*/ 2043094 h 6448839"/>
              <a:gd name="connsiteX177" fmla="*/ 4963885 w 5236331"/>
              <a:gd name="connsiteY177" fmla="*/ 1568081 h 6448839"/>
              <a:gd name="connsiteX178" fmla="*/ 4940135 w 5236331"/>
              <a:gd name="connsiteY178" fmla="*/ 1413701 h 6448839"/>
              <a:gd name="connsiteX179" fmla="*/ 4928259 w 5236331"/>
              <a:gd name="connsiteY179" fmla="*/ 1271197 h 6448839"/>
              <a:gd name="connsiteX180" fmla="*/ 4892633 w 5236331"/>
              <a:gd name="connsiteY180" fmla="*/ 1104943 h 6448839"/>
              <a:gd name="connsiteX181" fmla="*/ 4880758 w 5236331"/>
              <a:gd name="connsiteY181" fmla="*/ 1033691 h 6448839"/>
              <a:gd name="connsiteX182" fmla="*/ 4892633 w 5236331"/>
              <a:gd name="connsiteY182" fmla="*/ 641805 h 6448839"/>
              <a:gd name="connsiteX183" fmla="*/ 4963885 w 5236331"/>
              <a:gd name="connsiteY183" fmla="*/ 594304 h 6448839"/>
              <a:gd name="connsiteX184" fmla="*/ 5058888 w 5236331"/>
              <a:gd name="connsiteY184" fmla="*/ 523052 h 6448839"/>
              <a:gd name="connsiteX185" fmla="*/ 5130140 w 5236331"/>
              <a:gd name="connsiteY185" fmla="*/ 475551 h 6448839"/>
              <a:gd name="connsiteX186" fmla="*/ 5153891 w 5236331"/>
              <a:gd name="connsiteY186" fmla="*/ 439925 h 6448839"/>
              <a:gd name="connsiteX187" fmla="*/ 5189517 w 5236331"/>
              <a:gd name="connsiteY187" fmla="*/ 392423 h 6448839"/>
              <a:gd name="connsiteX188" fmla="*/ 5213267 w 5236331"/>
              <a:gd name="connsiteY188" fmla="*/ 297421 h 6448839"/>
              <a:gd name="connsiteX189" fmla="*/ 5201392 w 5236331"/>
              <a:gd name="connsiteY189" fmla="*/ 131166 h 6448839"/>
              <a:gd name="connsiteX190" fmla="*/ 5189517 w 5236331"/>
              <a:gd name="connsiteY190" fmla="*/ 83665 h 6448839"/>
              <a:gd name="connsiteX191" fmla="*/ 5153891 w 5236331"/>
              <a:gd name="connsiteY191" fmla="*/ 12413 h 6448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5236331" h="6448839">
                <a:moveTo>
                  <a:pt x="5153891" y="12413"/>
                </a:moveTo>
                <a:cubicBezTo>
                  <a:pt x="4942114" y="538"/>
                  <a:pt x="4486911" y="-8243"/>
                  <a:pt x="3918857" y="12413"/>
                </a:cubicBezTo>
                <a:cubicBezTo>
                  <a:pt x="3902547" y="13006"/>
                  <a:pt x="3887414" y="21368"/>
                  <a:pt x="3871356" y="24288"/>
                </a:cubicBezTo>
                <a:cubicBezTo>
                  <a:pt x="3843817" y="29295"/>
                  <a:pt x="3815937" y="32205"/>
                  <a:pt x="3788228" y="36164"/>
                </a:cubicBezTo>
                <a:cubicBezTo>
                  <a:pt x="3776353" y="40122"/>
                  <a:pt x="3764822" y="45324"/>
                  <a:pt x="3752602" y="48039"/>
                </a:cubicBezTo>
                <a:cubicBezTo>
                  <a:pt x="3686617" y="62702"/>
                  <a:pt x="3617453" y="65723"/>
                  <a:pt x="3550722" y="71790"/>
                </a:cubicBezTo>
                <a:cubicBezTo>
                  <a:pt x="3436044" y="110015"/>
                  <a:pt x="3614338" y="48719"/>
                  <a:pt x="3467595" y="107416"/>
                </a:cubicBezTo>
                <a:cubicBezTo>
                  <a:pt x="3444350" y="116714"/>
                  <a:pt x="3396343" y="131166"/>
                  <a:pt x="3396343" y="131166"/>
                </a:cubicBezTo>
                <a:cubicBezTo>
                  <a:pt x="3380509" y="143041"/>
                  <a:pt x="3366026" y="156972"/>
                  <a:pt x="3348841" y="166792"/>
                </a:cubicBezTo>
                <a:cubicBezTo>
                  <a:pt x="3337973" y="173003"/>
                  <a:pt x="3324721" y="173737"/>
                  <a:pt x="3313215" y="178668"/>
                </a:cubicBezTo>
                <a:cubicBezTo>
                  <a:pt x="3296944" y="185641"/>
                  <a:pt x="3281985" y="195445"/>
                  <a:pt x="3265714" y="202418"/>
                </a:cubicBezTo>
                <a:cubicBezTo>
                  <a:pt x="3254208" y="207349"/>
                  <a:pt x="3241284" y="208696"/>
                  <a:pt x="3230088" y="214294"/>
                </a:cubicBezTo>
                <a:cubicBezTo>
                  <a:pt x="3217323" y="220677"/>
                  <a:pt x="3207580" y="232422"/>
                  <a:pt x="3194462" y="238044"/>
                </a:cubicBezTo>
                <a:cubicBezTo>
                  <a:pt x="3179461" y="244473"/>
                  <a:pt x="3162243" y="244189"/>
                  <a:pt x="3146961" y="249920"/>
                </a:cubicBezTo>
                <a:cubicBezTo>
                  <a:pt x="3130385" y="256136"/>
                  <a:pt x="3115730" y="266697"/>
                  <a:pt x="3099459" y="273670"/>
                </a:cubicBezTo>
                <a:cubicBezTo>
                  <a:pt x="3087953" y="278601"/>
                  <a:pt x="3075339" y="280615"/>
                  <a:pt x="3063833" y="285546"/>
                </a:cubicBezTo>
                <a:cubicBezTo>
                  <a:pt x="3047562" y="292519"/>
                  <a:pt x="3032768" y="302721"/>
                  <a:pt x="3016332" y="309296"/>
                </a:cubicBezTo>
                <a:cubicBezTo>
                  <a:pt x="2959537" y="332014"/>
                  <a:pt x="2910144" y="341781"/>
                  <a:pt x="2850078" y="356797"/>
                </a:cubicBezTo>
                <a:cubicBezTo>
                  <a:pt x="2834244" y="360756"/>
                  <a:pt x="2817730" y="362611"/>
                  <a:pt x="2802576" y="368673"/>
                </a:cubicBezTo>
                <a:cubicBezTo>
                  <a:pt x="2771222" y="381215"/>
                  <a:pt x="2740142" y="394994"/>
                  <a:pt x="2707574" y="404299"/>
                </a:cubicBezTo>
                <a:cubicBezTo>
                  <a:pt x="2691881" y="408783"/>
                  <a:pt x="2675906" y="412216"/>
                  <a:pt x="2660072" y="416174"/>
                </a:cubicBezTo>
                <a:cubicBezTo>
                  <a:pt x="2648197" y="424091"/>
                  <a:pt x="2635410" y="430788"/>
                  <a:pt x="2624446" y="439925"/>
                </a:cubicBezTo>
                <a:cubicBezTo>
                  <a:pt x="2611544" y="450676"/>
                  <a:pt x="2602794" y="466235"/>
                  <a:pt x="2588820" y="475551"/>
                </a:cubicBezTo>
                <a:cubicBezTo>
                  <a:pt x="2578597" y="482366"/>
                  <a:pt x="2512028" y="497717"/>
                  <a:pt x="2505693" y="499301"/>
                </a:cubicBezTo>
                <a:cubicBezTo>
                  <a:pt x="2376016" y="585754"/>
                  <a:pt x="2575935" y="458242"/>
                  <a:pt x="2422566" y="534927"/>
                </a:cubicBezTo>
                <a:cubicBezTo>
                  <a:pt x="2368356" y="562032"/>
                  <a:pt x="2357142" y="588403"/>
                  <a:pt x="2303813" y="606179"/>
                </a:cubicBezTo>
                <a:cubicBezTo>
                  <a:pt x="2284664" y="612562"/>
                  <a:pt x="2264228" y="614096"/>
                  <a:pt x="2244436" y="618055"/>
                </a:cubicBezTo>
                <a:cubicBezTo>
                  <a:pt x="2228602" y="629930"/>
                  <a:pt x="2214119" y="643861"/>
                  <a:pt x="2196935" y="653681"/>
                </a:cubicBezTo>
                <a:cubicBezTo>
                  <a:pt x="2127247" y="693503"/>
                  <a:pt x="2187647" y="615467"/>
                  <a:pt x="2090057" y="713057"/>
                </a:cubicBezTo>
                <a:cubicBezTo>
                  <a:pt x="2078182" y="724932"/>
                  <a:pt x="2065182" y="735781"/>
                  <a:pt x="2054431" y="748683"/>
                </a:cubicBezTo>
                <a:cubicBezTo>
                  <a:pt x="2045294" y="759647"/>
                  <a:pt x="2040772" y="774217"/>
                  <a:pt x="2030680" y="784309"/>
                </a:cubicBezTo>
                <a:cubicBezTo>
                  <a:pt x="2020588" y="794401"/>
                  <a:pt x="2006929" y="800143"/>
                  <a:pt x="1995054" y="808060"/>
                </a:cubicBezTo>
                <a:cubicBezTo>
                  <a:pt x="1987137" y="823894"/>
                  <a:pt x="1982637" y="841961"/>
                  <a:pt x="1971304" y="855561"/>
                </a:cubicBezTo>
                <a:cubicBezTo>
                  <a:pt x="1962167" y="866525"/>
                  <a:pt x="1946642" y="870175"/>
                  <a:pt x="1935678" y="879312"/>
                </a:cubicBezTo>
                <a:cubicBezTo>
                  <a:pt x="1922776" y="890063"/>
                  <a:pt x="1911927" y="903063"/>
                  <a:pt x="1900052" y="914938"/>
                </a:cubicBezTo>
                <a:cubicBezTo>
                  <a:pt x="1873307" y="995169"/>
                  <a:pt x="1910398" y="908202"/>
                  <a:pt x="1852550" y="974314"/>
                </a:cubicBezTo>
                <a:cubicBezTo>
                  <a:pt x="1833753" y="995796"/>
                  <a:pt x="1820883" y="1021815"/>
                  <a:pt x="1805049" y="1045566"/>
                </a:cubicBezTo>
                <a:cubicBezTo>
                  <a:pt x="1797132" y="1057441"/>
                  <a:pt x="1791390" y="1071100"/>
                  <a:pt x="1781298" y="1081192"/>
                </a:cubicBezTo>
                <a:cubicBezTo>
                  <a:pt x="1699954" y="1162536"/>
                  <a:pt x="1737993" y="1133812"/>
                  <a:pt x="1674420" y="1176195"/>
                </a:cubicBezTo>
                <a:cubicBezTo>
                  <a:pt x="1666503" y="1188070"/>
                  <a:pt x="1660152" y="1201154"/>
                  <a:pt x="1650670" y="1211821"/>
                </a:cubicBezTo>
                <a:cubicBezTo>
                  <a:pt x="1613430" y="1253716"/>
                  <a:pt x="1588625" y="1281204"/>
                  <a:pt x="1543792" y="1306823"/>
                </a:cubicBezTo>
                <a:cubicBezTo>
                  <a:pt x="1528422" y="1315606"/>
                  <a:pt x="1512125" y="1322657"/>
                  <a:pt x="1496291" y="1330574"/>
                </a:cubicBezTo>
                <a:cubicBezTo>
                  <a:pt x="1448790" y="1401824"/>
                  <a:pt x="1500248" y="1334534"/>
                  <a:pt x="1436914" y="1389951"/>
                </a:cubicBezTo>
                <a:cubicBezTo>
                  <a:pt x="1415849" y="1408383"/>
                  <a:pt x="1398602" y="1430895"/>
                  <a:pt x="1377537" y="1449327"/>
                </a:cubicBezTo>
                <a:cubicBezTo>
                  <a:pt x="1366796" y="1458725"/>
                  <a:pt x="1352747" y="1463790"/>
                  <a:pt x="1341911" y="1473078"/>
                </a:cubicBezTo>
                <a:cubicBezTo>
                  <a:pt x="1324910" y="1487651"/>
                  <a:pt x="1311411" y="1506006"/>
                  <a:pt x="1294410" y="1520579"/>
                </a:cubicBezTo>
                <a:cubicBezTo>
                  <a:pt x="1283574" y="1529867"/>
                  <a:pt x="1269748" y="1535193"/>
                  <a:pt x="1258784" y="1544330"/>
                </a:cubicBezTo>
                <a:cubicBezTo>
                  <a:pt x="1245882" y="1555081"/>
                  <a:pt x="1233909" y="1567054"/>
                  <a:pt x="1223158" y="1579956"/>
                </a:cubicBezTo>
                <a:cubicBezTo>
                  <a:pt x="1194265" y="1614628"/>
                  <a:pt x="1180399" y="1666650"/>
                  <a:pt x="1140031" y="1686834"/>
                </a:cubicBezTo>
                <a:lnTo>
                  <a:pt x="1092530" y="1710584"/>
                </a:lnTo>
                <a:cubicBezTo>
                  <a:pt x="1088571" y="1722459"/>
                  <a:pt x="1086252" y="1735014"/>
                  <a:pt x="1080654" y="1746210"/>
                </a:cubicBezTo>
                <a:cubicBezTo>
                  <a:pt x="1064120" y="1779278"/>
                  <a:pt x="1047543" y="1791197"/>
                  <a:pt x="1021278" y="1817462"/>
                </a:cubicBezTo>
                <a:cubicBezTo>
                  <a:pt x="988658" y="1947936"/>
                  <a:pt x="1038096" y="1784812"/>
                  <a:pt x="973776" y="1900590"/>
                </a:cubicBezTo>
                <a:cubicBezTo>
                  <a:pt x="961618" y="1922475"/>
                  <a:pt x="957943" y="1948091"/>
                  <a:pt x="950026" y="1971842"/>
                </a:cubicBezTo>
                <a:cubicBezTo>
                  <a:pt x="946068" y="1983717"/>
                  <a:pt x="941186" y="1995324"/>
                  <a:pt x="938150" y="2007468"/>
                </a:cubicBezTo>
                <a:cubicBezTo>
                  <a:pt x="934192" y="2023302"/>
                  <a:pt x="933574" y="2040371"/>
                  <a:pt x="926275" y="2054969"/>
                </a:cubicBezTo>
                <a:cubicBezTo>
                  <a:pt x="913510" y="2080500"/>
                  <a:pt x="887801" y="2099141"/>
                  <a:pt x="878774" y="2126221"/>
                </a:cubicBezTo>
                <a:cubicBezTo>
                  <a:pt x="851946" y="2206701"/>
                  <a:pt x="883118" y="2118788"/>
                  <a:pt x="819397" y="2256849"/>
                </a:cubicBezTo>
                <a:cubicBezTo>
                  <a:pt x="795031" y="2309641"/>
                  <a:pt x="787864" y="2340803"/>
                  <a:pt x="771896" y="2399353"/>
                </a:cubicBezTo>
                <a:cubicBezTo>
                  <a:pt x="767602" y="2415099"/>
                  <a:pt x="764504" y="2431162"/>
                  <a:pt x="760020" y="2446855"/>
                </a:cubicBezTo>
                <a:cubicBezTo>
                  <a:pt x="756581" y="2458891"/>
                  <a:pt x="751584" y="2470445"/>
                  <a:pt x="748145" y="2482481"/>
                </a:cubicBezTo>
                <a:cubicBezTo>
                  <a:pt x="743661" y="2498174"/>
                  <a:pt x="742001" y="2514700"/>
                  <a:pt x="736270" y="2529982"/>
                </a:cubicBezTo>
                <a:cubicBezTo>
                  <a:pt x="730054" y="2546557"/>
                  <a:pt x="719492" y="2561212"/>
                  <a:pt x="712519" y="2577483"/>
                </a:cubicBezTo>
                <a:cubicBezTo>
                  <a:pt x="707588" y="2588989"/>
                  <a:pt x="705575" y="2601603"/>
                  <a:pt x="700644" y="2613109"/>
                </a:cubicBezTo>
                <a:cubicBezTo>
                  <a:pt x="669887" y="2684874"/>
                  <a:pt x="687215" y="2636610"/>
                  <a:pt x="653143" y="2696236"/>
                </a:cubicBezTo>
                <a:cubicBezTo>
                  <a:pt x="644360" y="2711607"/>
                  <a:pt x="636365" y="2727466"/>
                  <a:pt x="629392" y="2743738"/>
                </a:cubicBezTo>
                <a:cubicBezTo>
                  <a:pt x="624461" y="2755244"/>
                  <a:pt x="623596" y="2768422"/>
                  <a:pt x="617517" y="2779364"/>
                </a:cubicBezTo>
                <a:cubicBezTo>
                  <a:pt x="603654" y="2804317"/>
                  <a:pt x="585849" y="2826865"/>
                  <a:pt x="570015" y="2850616"/>
                </a:cubicBezTo>
                <a:lnTo>
                  <a:pt x="546265" y="2886242"/>
                </a:lnTo>
                <a:cubicBezTo>
                  <a:pt x="538348" y="2898117"/>
                  <a:pt x="532606" y="2911776"/>
                  <a:pt x="522514" y="2921868"/>
                </a:cubicBezTo>
                <a:cubicBezTo>
                  <a:pt x="493576" y="2950806"/>
                  <a:pt x="472589" y="2968434"/>
                  <a:pt x="451262" y="3004995"/>
                </a:cubicBezTo>
                <a:cubicBezTo>
                  <a:pt x="433422" y="3035577"/>
                  <a:pt x="421327" y="3069257"/>
                  <a:pt x="403761" y="3099997"/>
                </a:cubicBezTo>
                <a:cubicBezTo>
                  <a:pt x="373621" y="3152742"/>
                  <a:pt x="352167" y="3166330"/>
                  <a:pt x="332509" y="3218751"/>
                </a:cubicBezTo>
                <a:cubicBezTo>
                  <a:pt x="299645" y="3306388"/>
                  <a:pt x="345012" y="3229683"/>
                  <a:pt x="296883" y="3301878"/>
                </a:cubicBezTo>
                <a:cubicBezTo>
                  <a:pt x="270061" y="3409161"/>
                  <a:pt x="302175" y="3278938"/>
                  <a:pt x="261257" y="3456257"/>
                </a:cubicBezTo>
                <a:cubicBezTo>
                  <a:pt x="257587" y="3472160"/>
                  <a:pt x="255811" y="3488757"/>
                  <a:pt x="249382" y="3503759"/>
                </a:cubicBezTo>
                <a:cubicBezTo>
                  <a:pt x="243760" y="3516877"/>
                  <a:pt x="233548" y="3527509"/>
                  <a:pt x="225631" y="3539384"/>
                </a:cubicBezTo>
                <a:cubicBezTo>
                  <a:pt x="221673" y="3559176"/>
                  <a:pt x="218135" y="3579057"/>
                  <a:pt x="213756" y="3598761"/>
                </a:cubicBezTo>
                <a:cubicBezTo>
                  <a:pt x="210215" y="3614693"/>
                  <a:pt x="202346" y="3629948"/>
                  <a:pt x="201880" y="3646262"/>
                </a:cubicBezTo>
                <a:cubicBezTo>
                  <a:pt x="194418" y="3907443"/>
                  <a:pt x="197575" y="4168856"/>
                  <a:pt x="190005" y="4430034"/>
                </a:cubicBezTo>
                <a:cubicBezTo>
                  <a:pt x="189642" y="4442546"/>
                  <a:pt x="181569" y="4453624"/>
                  <a:pt x="178130" y="4465660"/>
                </a:cubicBezTo>
                <a:cubicBezTo>
                  <a:pt x="142241" y="4591269"/>
                  <a:pt x="198935" y="4415121"/>
                  <a:pt x="142504" y="4584413"/>
                </a:cubicBezTo>
                <a:lnTo>
                  <a:pt x="130628" y="4620039"/>
                </a:lnTo>
                <a:cubicBezTo>
                  <a:pt x="126670" y="4643790"/>
                  <a:pt x="123475" y="4667680"/>
                  <a:pt x="118753" y="4691291"/>
                </a:cubicBezTo>
                <a:cubicBezTo>
                  <a:pt x="115552" y="4707295"/>
                  <a:pt x="110079" y="4722788"/>
                  <a:pt x="106878" y="4738792"/>
                </a:cubicBezTo>
                <a:cubicBezTo>
                  <a:pt x="85978" y="4843289"/>
                  <a:pt x="106237" y="4776337"/>
                  <a:pt x="83127" y="4845670"/>
                </a:cubicBezTo>
                <a:cubicBezTo>
                  <a:pt x="79893" y="4884478"/>
                  <a:pt x="66026" y="5060376"/>
                  <a:pt x="59376" y="5106927"/>
                </a:cubicBezTo>
                <a:cubicBezTo>
                  <a:pt x="54073" y="5144051"/>
                  <a:pt x="45294" y="5156219"/>
                  <a:pt x="35626" y="5190055"/>
                </a:cubicBezTo>
                <a:cubicBezTo>
                  <a:pt x="31142" y="5205748"/>
                  <a:pt x="27709" y="5221722"/>
                  <a:pt x="23750" y="5237556"/>
                </a:cubicBezTo>
                <a:cubicBezTo>
                  <a:pt x="16332" y="5304317"/>
                  <a:pt x="0" y="5440315"/>
                  <a:pt x="0" y="5498813"/>
                </a:cubicBezTo>
                <a:cubicBezTo>
                  <a:pt x="0" y="5665115"/>
                  <a:pt x="4952" y="5831419"/>
                  <a:pt x="11875" y="5997577"/>
                </a:cubicBezTo>
                <a:cubicBezTo>
                  <a:pt x="12728" y="6018055"/>
                  <a:pt x="31875" y="6124455"/>
                  <a:pt x="47501" y="6140081"/>
                </a:cubicBezTo>
                <a:cubicBezTo>
                  <a:pt x="59376" y="6151956"/>
                  <a:pt x="72816" y="6162450"/>
                  <a:pt x="83127" y="6175707"/>
                </a:cubicBezTo>
                <a:cubicBezTo>
                  <a:pt x="100652" y="6198239"/>
                  <a:pt x="106877" y="6231126"/>
                  <a:pt x="130628" y="6246959"/>
                </a:cubicBezTo>
                <a:cubicBezTo>
                  <a:pt x="142503" y="6254876"/>
                  <a:pt x="155587" y="6261227"/>
                  <a:pt x="166254" y="6270709"/>
                </a:cubicBezTo>
                <a:cubicBezTo>
                  <a:pt x="191358" y="6293024"/>
                  <a:pt x="205641" y="6331340"/>
                  <a:pt x="237506" y="6341961"/>
                </a:cubicBezTo>
                <a:cubicBezTo>
                  <a:pt x="329587" y="6372654"/>
                  <a:pt x="260642" y="6353003"/>
                  <a:pt x="451262" y="6365712"/>
                </a:cubicBezTo>
                <a:cubicBezTo>
                  <a:pt x="475013" y="6373629"/>
                  <a:pt x="501683" y="6375575"/>
                  <a:pt x="522514" y="6389462"/>
                </a:cubicBezTo>
                <a:cubicBezTo>
                  <a:pt x="534389" y="6397379"/>
                  <a:pt x="545098" y="6407416"/>
                  <a:pt x="558140" y="6413213"/>
                </a:cubicBezTo>
                <a:cubicBezTo>
                  <a:pt x="581018" y="6423381"/>
                  <a:pt x="605641" y="6429047"/>
                  <a:pt x="629392" y="6436964"/>
                </a:cubicBezTo>
                <a:lnTo>
                  <a:pt x="665018" y="6448839"/>
                </a:lnTo>
                <a:cubicBezTo>
                  <a:pt x="716478" y="6444881"/>
                  <a:pt x="768139" y="6442994"/>
                  <a:pt x="819397" y="6436964"/>
                </a:cubicBezTo>
                <a:cubicBezTo>
                  <a:pt x="847126" y="6433702"/>
                  <a:pt x="918999" y="6407722"/>
                  <a:pt x="938150" y="6401338"/>
                </a:cubicBezTo>
                <a:cubicBezTo>
                  <a:pt x="950025" y="6397380"/>
                  <a:pt x="962580" y="6395060"/>
                  <a:pt x="973776" y="6389462"/>
                </a:cubicBezTo>
                <a:cubicBezTo>
                  <a:pt x="1005444" y="6373628"/>
                  <a:pt x="1034431" y="6350548"/>
                  <a:pt x="1068779" y="6341961"/>
                </a:cubicBezTo>
                <a:lnTo>
                  <a:pt x="1163782" y="6318210"/>
                </a:lnTo>
                <a:cubicBezTo>
                  <a:pt x="1187532" y="6302376"/>
                  <a:pt x="1208684" y="6281688"/>
                  <a:pt x="1235033" y="6270709"/>
                </a:cubicBezTo>
                <a:cubicBezTo>
                  <a:pt x="1257259" y="6261448"/>
                  <a:pt x="1282780" y="6264057"/>
                  <a:pt x="1306285" y="6258834"/>
                </a:cubicBezTo>
                <a:cubicBezTo>
                  <a:pt x="1318505" y="6256119"/>
                  <a:pt x="1330036" y="6250917"/>
                  <a:pt x="1341911" y="6246959"/>
                </a:cubicBezTo>
                <a:cubicBezTo>
                  <a:pt x="1454863" y="6162246"/>
                  <a:pt x="1312401" y="6264666"/>
                  <a:pt x="1460665" y="6175707"/>
                </a:cubicBezTo>
                <a:cubicBezTo>
                  <a:pt x="1487557" y="6159572"/>
                  <a:pt x="1514793" y="6130829"/>
                  <a:pt x="1543792" y="6116330"/>
                </a:cubicBezTo>
                <a:cubicBezTo>
                  <a:pt x="1554988" y="6110732"/>
                  <a:pt x="1567543" y="6108413"/>
                  <a:pt x="1579418" y="6104455"/>
                </a:cubicBezTo>
                <a:cubicBezTo>
                  <a:pt x="1705368" y="5999496"/>
                  <a:pt x="1595542" y="6078579"/>
                  <a:pt x="1710046" y="6021327"/>
                </a:cubicBezTo>
                <a:cubicBezTo>
                  <a:pt x="1822217" y="5965241"/>
                  <a:pt x="1724716" y="6000603"/>
                  <a:pt x="1805049" y="5973826"/>
                </a:cubicBezTo>
                <a:cubicBezTo>
                  <a:pt x="1820883" y="5954034"/>
                  <a:pt x="1832543" y="5930010"/>
                  <a:pt x="1852550" y="5914449"/>
                </a:cubicBezTo>
                <a:cubicBezTo>
                  <a:pt x="1869377" y="5901362"/>
                  <a:pt x="1892447" y="5899357"/>
                  <a:pt x="1911927" y="5890699"/>
                </a:cubicBezTo>
                <a:cubicBezTo>
                  <a:pt x="1928104" y="5883509"/>
                  <a:pt x="1945023" y="5877238"/>
                  <a:pt x="1959428" y="5866948"/>
                </a:cubicBezTo>
                <a:cubicBezTo>
                  <a:pt x="1973094" y="5857186"/>
                  <a:pt x="1982152" y="5842073"/>
                  <a:pt x="1995054" y="5831322"/>
                </a:cubicBezTo>
                <a:cubicBezTo>
                  <a:pt x="2006018" y="5822185"/>
                  <a:pt x="2020193" y="5817253"/>
                  <a:pt x="2030680" y="5807572"/>
                </a:cubicBezTo>
                <a:cubicBezTo>
                  <a:pt x="2071815" y="5769601"/>
                  <a:pt x="2102854" y="5719870"/>
                  <a:pt x="2149433" y="5688818"/>
                </a:cubicBezTo>
                <a:cubicBezTo>
                  <a:pt x="2229974" y="5635125"/>
                  <a:pt x="2131601" y="5702192"/>
                  <a:pt x="2244436" y="5617566"/>
                </a:cubicBezTo>
                <a:cubicBezTo>
                  <a:pt x="2255854" y="5609003"/>
                  <a:pt x="2269098" y="5602953"/>
                  <a:pt x="2280062" y="5593816"/>
                </a:cubicBezTo>
                <a:cubicBezTo>
                  <a:pt x="2364531" y="5523426"/>
                  <a:pt x="2255907" y="5594099"/>
                  <a:pt x="2375065" y="5510688"/>
                </a:cubicBezTo>
                <a:cubicBezTo>
                  <a:pt x="2393974" y="5497452"/>
                  <a:pt x="2416577" y="5489678"/>
                  <a:pt x="2434441" y="5475062"/>
                </a:cubicBezTo>
                <a:cubicBezTo>
                  <a:pt x="2478881" y="5438702"/>
                  <a:pt x="2527000" y="5384952"/>
                  <a:pt x="2553195" y="5332559"/>
                </a:cubicBezTo>
                <a:cubicBezTo>
                  <a:pt x="2576389" y="5286168"/>
                  <a:pt x="2572719" y="5288598"/>
                  <a:pt x="2600696" y="5249431"/>
                </a:cubicBezTo>
                <a:cubicBezTo>
                  <a:pt x="2612200" y="5233326"/>
                  <a:pt x="2624972" y="5218144"/>
                  <a:pt x="2636322" y="5201930"/>
                </a:cubicBezTo>
                <a:cubicBezTo>
                  <a:pt x="2652691" y="5178545"/>
                  <a:pt x="2683823" y="5130678"/>
                  <a:pt x="2683823" y="5130678"/>
                </a:cubicBezTo>
                <a:cubicBezTo>
                  <a:pt x="2723108" y="5012821"/>
                  <a:pt x="2657198" y="5192852"/>
                  <a:pt x="2731324" y="5059426"/>
                </a:cubicBezTo>
                <a:cubicBezTo>
                  <a:pt x="2743482" y="5037541"/>
                  <a:pt x="2741188" y="5009005"/>
                  <a:pt x="2755075" y="4988174"/>
                </a:cubicBezTo>
                <a:cubicBezTo>
                  <a:pt x="2762992" y="4976299"/>
                  <a:pt x="2771745" y="4964940"/>
                  <a:pt x="2778826" y="4952548"/>
                </a:cubicBezTo>
                <a:cubicBezTo>
                  <a:pt x="2787609" y="4937178"/>
                  <a:pt x="2792424" y="4919549"/>
                  <a:pt x="2802576" y="4905047"/>
                </a:cubicBezTo>
                <a:cubicBezTo>
                  <a:pt x="2820305" y="4879719"/>
                  <a:pt x="2842161" y="4857546"/>
                  <a:pt x="2861953" y="4833795"/>
                </a:cubicBezTo>
                <a:cubicBezTo>
                  <a:pt x="2889112" y="4752315"/>
                  <a:pt x="2857568" y="4834432"/>
                  <a:pt x="2945080" y="4703166"/>
                </a:cubicBezTo>
                <a:lnTo>
                  <a:pt x="2992582" y="4631914"/>
                </a:lnTo>
                <a:cubicBezTo>
                  <a:pt x="3000499" y="4620039"/>
                  <a:pt x="3011819" y="4609828"/>
                  <a:pt x="3016332" y="4596288"/>
                </a:cubicBezTo>
                <a:cubicBezTo>
                  <a:pt x="3033805" y="4543868"/>
                  <a:pt x="3022609" y="4571858"/>
                  <a:pt x="3051958" y="4513161"/>
                </a:cubicBezTo>
                <a:cubicBezTo>
                  <a:pt x="3086049" y="4376794"/>
                  <a:pt x="3033853" y="4540317"/>
                  <a:pt x="3099459" y="4441909"/>
                </a:cubicBezTo>
                <a:cubicBezTo>
                  <a:pt x="3108512" y="4428329"/>
                  <a:pt x="3104906" y="4409409"/>
                  <a:pt x="3111335" y="4394408"/>
                </a:cubicBezTo>
                <a:cubicBezTo>
                  <a:pt x="3116957" y="4381290"/>
                  <a:pt x="3127168" y="4370657"/>
                  <a:pt x="3135085" y="4358782"/>
                </a:cubicBezTo>
                <a:cubicBezTo>
                  <a:pt x="3155344" y="4277753"/>
                  <a:pt x="3135227" y="4343618"/>
                  <a:pt x="3170711" y="4263779"/>
                </a:cubicBezTo>
                <a:cubicBezTo>
                  <a:pt x="3179368" y="4244300"/>
                  <a:pt x="3183164" y="4222479"/>
                  <a:pt x="3194462" y="4204403"/>
                </a:cubicBezTo>
                <a:cubicBezTo>
                  <a:pt x="3203363" y="4190162"/>
                  <a:pt x="3218213" y="4180652"/>
                  <a:pt x="3230088" y="4168777"/>
                </a:cubicBezTo>
                <a:cubicBezTo>
                  <a:pt x="3261450" y="4095599"/>
                  <a:pt x="3260430" y="4087638"/>
                  <a:pt x="3301340" y="4026273"/>
                </a:cubicBezTo>
                <a:cubicBezTo>
                  <a:pt x="3395946" y="3884365"/>
                  <a:pt x="3368072" y="3956701"/>
                  <a:pt x="3396343" y="3871894"/>
                </a:cubicBezTo>
                <a:cubicBezTo>
                  <a:pt x="3400301" y="3844185"/>
                  <a:pt x="3400175" y="3815576"/>
                  <a:pt x="3408218" y="3788766"/>
                </a:cubicBezTo>
                <a:cubicBezTo>
                  <a:pt x="3412319" y="3775095"/>
                  <a:pt x="3426172" y="3766182"/>
                  <a:pt x="3431969" y="3753140"/>
                </a:cubicBezTo>
                <a:cubicBezTo>
                  <a:pt x="3442137" y="3730262"/>
                  <a:pt x="3444523" y="3704280"/>
                  <a:pt x="3455719" y="3681888"/>
                </a:cubicBezTo>
                <a:lnTo>
                  <a:pt x="3503220" y="3586886"/>
                </a:lnTo>
                <a:cubicBezTo>
                  <a:pt x="3511137" y="3571052"/>
                  <a:pt x="3521373" y="3556178"/>
                  <a:pt x="3526971" y="3539384"/>
                </a:cubicBezTo>
                <a:lnTo>
                  <a:pt x="3550722" y="3468133"/>
                </a:lnTo>
                <a:cubicBezTo>
                  <a:pt x="3554680" y="3456258"/>
                  <a:pt x="3553746" y="3441358"/>
                  <a:pt x="3562597" y="3432507"/>
                </a:cubicBezTo>
                <a:lnTo>
                  <a:pt x="3598223" y="3396881"/>
                </a:lnTo>
                <a:cubicBezTo>
                  <a:pt x="3621294" y="3327666"/>
                  <a:pt x="3604500" y="3372451"/>
                  <a:pt x="3657600" y="3266252"/>
                </a:cubicBezTo>
                <a:lnTo>
                  <a:pt x="3657600" y="3266252"/>
                </a:lnTo>
                <a:cubicBezTo>
                  <a:pt x="3666066" y="3245087"/>
                  <a:pt x="3689969" y="3180558"/>
                  <a:pt x="3705101" y="3159374"/>
                </a:cubicBezTo>
                <a:cubicBezTo>
                  <a:pt x="3734566" y="3118124"/>
                  <a:pt x="3768436" y="3080205"/>
                  <a:pt x="3800104" y="3040621"/>
                </a:cubicBezTo>
                <a:cubicBezTo>
                  <a:pt x="3820066" y="3015668"/>
                  <a:pt x="3854881" y="2967668"/>
                  <a:pt x="3883231" y="2945618"/>
                </a:cubicBezTo>
                <a:cubicBezTo>
                  <a:pt x="3905763" y="2928093"/>
                  <a:pt x="3929530" y="2911979"/>
                  <a:pt x="3954483" y="2898117"/>
                </a:cubicBezTo>
                <a:cubicBezTo>
                  <a:pt x="3965425" y="2892038"/>
                  <a:pt x="3978234" y="2890200"/>
                  <a:pt x="3990109" y="2886242"/>
                </a:cubicBezTo>
                <a:cubicBezTo>
                  <a:pt x="4005943" y="2866450"/>
                  <a:pt x="4018535" y="2843556"/>
                  <a:pt x="4037610" y="2826865"/>
                </a:cubicBezTo>
                <a:cubicBezTo>
                  <a:pt x="4050933" y="2815208"/>
                  <a:pt x="4070099" y="2812496"/>
                  <a:pt x="4085111" y="2803114"/>
                </a:cubicBezTo>
                <a:cubicBezTo>
                  <a:pt x="4101895" y="2792624"/>
                  <a:pt x="4116145" y="2778467"/>
                  <a:pt x="4132613" y="2767488"/>
                </a:cubicBezTo>
                <a:cubicBezTo>
                  <a:pt x="4151818" y="2754685"/>
                  <a:pt x="4172784" y="2744665"/>
                  <a:pt x="4191989" y="2731862"/>
                </a:cubicBezTo>
                <a:cubicBezTo>
                  <a:pt x="4208457" y="2720883"/>
                  <a:pt x="4224596" y="2709269"/>
                  <a:pt x="4239491" y="2696236"/>
                </a:cubicBezTo>
                <a:cubicBezTo>
                  <a:pt x="4256343" y="2681491"/>
                  <a:pt x="4268771" y="2661750"/>
                  <a:pt x="4286992" y="2648735"/>
                </a:cubicBezTo>
                <a:cubicBezTo>
                  <a:pt x="4297178" y="2641459"/>
                  <a:pt x="4310743" y="2640818"/>
                  <a:pt x="4322618" y="2636860"/>
                </a:cubicBezTo>
                <a:cubicBezTo>
                  <a:pt x="4338452" y="2624985"/>
                  <a:pt x="4352744" y="2610712"/>
                  <a:pt x="4370119" y="2601234"/>
                </a:cubicBezTo>
                <a:cubicBezTo>
                  <a:pt x="4559168" y="2498116"/>
                  <a:pt x="4384226" y="2611622"/>
                  <a:pt x="4488872" y="2541857"/>
                </a:cubicBezTo>
                <a:cubicBezTo>
                  <a:pt x="4556894" y="2439825"/>
                  <a:pt x="4437770" y="2603933"/>
                  <a:pt x="4631376" y="2458730"/>
                </a:cubicBezTo>
                <a:cubicBezTo>
                  <a:pt x="4701717" y="2405975"/>
                  <a:pt x="4662405" y="2434086"/>
                  <a:pt x="4750130" y="2375603"/>
                </a:cubicBezTo>
                <a:cubicBezTo>
                  <a:pt x="4762005" y="2367686"/>
                  <a:pt x="4775664" y="2361944"/>
                  <a:pt x="4785756" y="2351852"/>
                </a:cubicBezTo>
                <a:cubicBezTo>
                  <a:pt x="4797631" y="2339977"/>
                  <a:pt x="4810631" y="2329128"/>
                  <a:pt x="4821382" y="2316226"/>
                </a:cubicBezTo>
                <a:cubicBezTo>
                  <a:pt x="4830519" y="2305262"/>
                  <a:pt x="4832367" y="2286983"/>
                  <a:pt x="4845132" y="2280600"/>
                </a:cubicBezTo>
                <a:cubicBezTo>
                  <a:pt x="4874328" y="2266002"/>
                  <a:pt x="4940135" y="2256849"/>
                  <a:pt x="4940135" y="2256849"/>
                </a:cubicBezTo>
                <a:cubicBezTo>
                  <a:pt x="4944093" y="2225182"/>
                  <a:pt x="4946763" y="2193327"/>
                  <a:pt x="4952010" y="2161847"/>
                </a:cubicBezTo>
                <a:cubicBezTo>
                  <a:pt x="4958647" y="2122028"/>
                  <a:pt x="4975761" y="2043094"/>
                  <a:pt x="4975761" y="2043094"/>
                </a:cubicBezTo>
                <a:cubicBezTo>
                  <a:pt x="4971802" y="1884756"/>
                  <a:pt x="4970216" y="1726342"/>
                  <a:pt x="4963885" y="1568081"/>
                </a:cubicBezTo>
                <a:cubicBezTo>
                  <a:pt x="4959710" y="1463709"/>
                  <a:pt x="4961775" y="1478623"/>
                  <a:pt x="4940135" y="1413701"/>
                </a:cubicBezTo>
                <a:cubicBezTo>
                  <a:pt x="4936176" y="1366200"/>
                  <a:pt x="4934699" y="1318426"/>
                  <a:pt x="4928259" y="1271197"/>
                </a:cubicBezTo>
                <a:cubicBezTo>
                  <a:pt x="4905286" y="1102726"/>
                  <a:pt x="4912692" y="1205238"/>
                  <a:pt x="4892633" y="1104943"/>
                </a:cubicBezTo>
                <a:cubicBezTo>
                  <a:pt x="4887911" y="1081332"/>
                  <a:pt x="4884716" y="1057442"/>
                  <a:pt x="4880758" y="1033691"/>
                </a:cubicBezTo>
                <a:cubicBezTo>
                  <a:pt x="4884716" y="903062"/>
                  <a:pt x="4868339" y="770216"/>
                  <a:pt x="4892633" y="641805"/>
                </a:cubicBezTo>
                <a:cubicBezTo>
                  <a:pt x="4897939" y="613758"/>
                  <a:pt x="4943701" y="614488"/>
                  <a:pt x="4963885" y="594304"/>
                </a:cubicBezTo>
                <a:cubicBezTo>
                  <a:pt x="5087974" y="470217"/>
                  <a:pt x="4940708" y="607467"/>
                  <a:pt x="5058888" y="523052"/>
                </a:cubicBezTo>
                <a:cubicBezTo>
                  <a:pt x="5136721" y="467456"/>
                  <a:pt x="5053720" y="501024"/>
                  <a:pt x="5130140" y="475551"/>
                </a:cubicBezTo>
                <a:cubicBezTo>
                  <a:pt x="5138057" y="463676"/>
                  <a:pt x="5145595" y="451539"/>
                  <a:pt x="5153891" y="439925"/>
                </a:cubicBezTo>
                <a:cubicBezTo>
                  <a:pt x="5165395" y="423819"/>
                  <a:pt x="5179697" y="409608"/>
                  <a:pt x="5189517" y="392423"/>
                </a:cubicBezTo>
                <a:cubicBezTo>
                  <a:pt x="5200752" y="372761"/>
                  <a:pt x="5210260" y="312455"/>
                  <a:pt x="5213267" y="297421"/>
                </a:cubicBezTo>
                <a:cubicBezTo>
                  <a:pt x="5209309" y="242003"/>
                  <a:pt x="5207527" y="186386"/>
                  <a:pt x="5201392" y="131166"/>
                </a:cubicBezTo>
                <a:cubicBezTo>
                  <a:pt x="5199590" y="114945"/>
                  <a:pt x="5203357" y="92315"/>
                  <a:pt x="5189517" y="83665"/>
                </a:cubicBezTo>
                <a:cubicBezTo>
                  <a:pt x="5090714" y="21914"/>
                  <a:pt x="5365668" y="24288"/>
                  <a:pt x="5153891" y="12413"/>
                </a:cubicBezTo>
                <a:close/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82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4DCF776-6B36-49E3-B403-D3C6159FF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030" y="3403059"/>
            <a:ext cx="25940" cy="5188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29D9A58-3EE1-48F0-B0CC-8632B271F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030" y="3403059"/>
            <a:ext cx="25940" cy="5188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8579E6-B80A-484E-9712-0A9555AF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Choques o colisiones (1-D</a:t>
            </a:r>
            <a:r>
              <a:rPr lang="es-CL" dirty="0"/>
              <a:t>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67761B-D1BB-4500-A393-6854E75A0E10}"/>
              </a:ext>
            </a:extLst>
          </p:cNvPr>
          <p:cNvSpPr txBox="1"/>
          <p:nvPr/>
        </p:nvSpPr>
        <p:spPr>
          <a:xfrm>
            <a:off x="971600" y="1916832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término choques representa una evento, que dura un intervalo muy corto, durante el cual dos partículas se acercan una a la otra e interactúan mediante fuerzas, generalmente cuyas magnitudes son mucho mayores que fuerzas externas cualquiera. A pesar del corto tiempo, que duran los choques  y la interacción, los efectos de ellas son notorios (*).</a:t>
            </a:r>
            <a:endParaRPr lang="es-CL" sz="3200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7A5F70-4D7A-4204-8F4B-7A447AA9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35186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351E6C8-00BE-4CF3-8AC0-A6055756E28A}"/>
              </a:ext>
            </a:extLst>
          </p:cNvPr>
          <p:cNvSpPr txBox="1"/>
          <p:nvPr/>
        </p:nvSpPr>
        <p:spPr>
          <a:xfrm>
            <a:off x="414388" y="423947"/>
            <a:ext cx="6336704" cy="611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 bolita de acero pequeña se deja caer de 2,0[m) de altura, rebotando en el piso duro (de baldosas) y llegando hasta casi la misma altura. Considerando g=9,8[m/s²], la masa de la bolita 50[g] y que el “</a:t>
            </a:r>
            <a:r>
              <a:rPr lang="es-CL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choque”dura</a:t>
            </a: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0,01[s], determinar:</a:t>
            </a:r>
          </a:p>
          <a:p>
            <a:pPr marL="342900" indent="-342900" algn="just">
              <a:lnSpc>
                <a:spcPct val="150000"/>
              </a:lnSpc>
              <a:buAutoNum type="alphaUcParenR"/>
            </a:pP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velocidad de la bolita antes del choque.</a:t>
            </a:r>
          </a:p>
          <a:p>
            <a:pPr marL="342900" indent="-342900" algn="just">
              <a:lnSpc>
                <a:spcPct val="150000"/>
              </a:lnSpc>
              <a:buFontTx/>
              <a:buAutoNum type="alphaUcParenR"/>
            </a:pP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velocidad de la bolita después del choque.</a:t>
            </a:r>
          </a:p>
          <a:p>
            <a:pPr marL="342900" indent="-342900" algn="just">
              <a:lnSpc>
                <a:spcPct val="150000"/>
              </a:lnSpc>
              <a:buAutoNum type="alphaUcParenR"/>
            </a:pP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aceleración media de la bolita durante el choque.</a:t>
            </a:r>
          </a:p>
          <a:p>
            <a:pPr marL="342900" indent="-342900" algn="just">
              <a:lnSpc>
                <a:spcPct val="150000"/>
              </a:lnSpc>
              <a:buAutoNum type="alphaUcParenR"/>
            </a:pP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fuerza media, que el piso ejerce sobre la bolita y compárela con el peso de la bolita.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2E8A913-791C-499D-AB82-B69789B54505}"/>
              </a:ext>
            </a:extLst>
          </p:cNvPr>
          <p:cNvSpPr/>
          <p:nvPr/>
        </p:nvSpPr>
        <p:spPr>
          <a:xfrm>
            <a:off x="7543196" y="548680"/>
            <a:ext cx="108000" cy="5832648"/>
          </a:xfrm>
          <a:prstGeom prst="rect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0F24E5BD-F367-4A7B-BF03-2B2EEEDA88FC}"/>
              </a:ext>
            </a:extLst>
          </p:cNvPr>
          <p:cNvSpPr/>
          <p:nvPr/>
        </p:nvSpPr>
        <p:spPr>
          <a:xfrm>
            <a:off x="7524344" y="404664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56BF444C-61B4-4442-9BD9-1316FCB31A79}"/>
              </a:ext>
            </a:extLst>
          </p:cNvPr>
          <p:cNvSpPr/>
          <p:nvPr/>
        </p:nvSpPr>
        <p:spPr>
          <a:xfrm>
            <a:off x="7715844" y="5708766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Triángulo isósceles 6">
            <a:extLst>
              <a:ext uri="{FF2B5EF4-FFF2-40B4-BE49-F238E27FC236}">
                <a16:creationId xmlns:a16="http://schemas.microsoft.com/office/drawing/2014/main" id="{F8462147-5F67-4A20-BD55-8401E08E16E7}"/>
              </a:ext>
            </a:extLst>
          </p:cNvPr>
          <p:cNvSpPr/>
          <p:nvPr/>
        </p:nvSpPr>
        <p:spPr>
          <a:xfrm>
            <a:off x="7236296" y="5840563"/>
            <a:ext cx="144000" cy="468000"/>
          </a:xfrm>
          <a:prstGeom prst="triangle">
            <a:avLst/>
          </a:prstGeom>
          <a:pattFill prst="nar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B4039BEA-F5C7-44BE-84C1-2D2A5C387B88}"/>
              </a:ext>
            </a:extLst>
          </p:cNvPr>
          <p:cNvSpPr/>
          <p:nvPr/>
        </p:nvSpPr>
        <p:spPr>
          <a:xfrm flipV="1">
            <a:off x="7740368" y="5841320"/>
            <a:ext cx="144000" cy="468000"/>
          </a:xfrm>
          <a:prstGeom prst="triangle">
            <a:avLst/>
          </a:prstGeom>
          <a:pattFill prst="narVert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9AECEE-A0E4-43F3-944C-D718B2667F36}"/>
              </a:ext>
            </a:extLst>
          </p:cNvPr>
          <p:cNvSpPr/>
          <p:nvPr/>
        </p:nvSpPr>
        <p:spPr>
          <a:xfrm>
            <a:off x="6948264" y="6471776"/>
            <a:ext cx="1224136" cy="288032"/>
          </a:xfrm>
          <a:prstGeom prst="rect">
            <a:avLst/>
          </a:prstGeom>
          <a:pattFill prst="lgConfetti">
            <a:fgClr>
              <a:schemeClr val="tx1">
                <a:lumMod val="65000"/>
                <a:lumOff val="3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1DD52584-9190-4B03-AB70-929F449C52CE}"/>
              </a:ext>
            </a:extLst>
          </p:cNvPr>
          <p:cNvSpPr/>
          <p:nvPr/>
        </p:nvSpPr>
        <p:spPr>
          <a:xfrm>
            <a:off x="7776408" y="480881"/>
            <a:ext cx="468000" cy="5924955"/>
          </a:xfrm>
          <a:prstGeom prst="rightBrace">
            <a:avLst>
              <a:gd name="adj1" fmla="val 4669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1EAB11B-CC54-411E-846A-0C5FE73A6A9C}"/>
              </a:ext>
            </a:extLst>
          </p:cNvPr>
          <p:cNvSpPr txBox="1"/>
          <p:nvPr/>
        </p:nvSpPr>
        <p:spPr>
          <a:xfrm>
            <a:off x="8306212" y="3212976"/>
            <a:ext cx="802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2,0[m]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EF10FE-630F-46E2-899D-C247205C51F2}"/>
              </a:ext>
            </a:extLst>
          </p:cNvPr>
          <p:cNvSpPr txBox="1"/>
          <p:nvPr/>
        </p:nvSpPr>
        <p:spPr>
          <a:xfrm>
            <a:off x="7861861" y="5723964"/>
            <a:ext cx="117463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dirty="0" err="1">
                <a:latin typeface="Symbol" panose="05050102010706020507" pitchFamily="18" charset="2"/>
              </a:rPr>
              <a:t>D</a:t>
            </a:r>
            <a:r>
              <a:rPr lang="es-CL" dirty="0" err="1"/>
              <a:t>t</a:t>
            </a:r>
            <a:r>
              <a:rPr lang="es-CL" dirty="0"/>
              <a:t>=0,01[s]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643CAD9B-FAE4-4B01-85E6-7DC40188A6C2}"/>
              </a:ext>
            </a:extLst>
          </p:cNvPr>
          <p:cNvSpPr/>
          <p:nvPr/>
        </p:nvSpPr>
        <p:spPr>
          <a:xfrm>
            <a:off x="7236296" y="6246657"/>
            <a:ext cx="144000" cy="144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79BC7D5-13AB-4A0C-948F-776F76F3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4306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1314BB6-0945-4C39-A07D-08ABBEC13B43}"/>
                  </a:ext>
                </a:extLst>
              </p:cNvPr>
              <p:cNvSpPr txBox="1"/>
              <p:nvPr/>
            </p:nvSpPr>
            <p:spPr>
              <a:xfrm>
                <a:off x="467544" y="548680"/>
                <a:ext cx="7776864" cy="5513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 deja caer desde 2,0[m] de altura y </a:t>
                </a:r>
              </a:p>
              <a:p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rebota en </a:t>
                </a:r>
                <a:r>
                  <a:rPr lang="es-CL" sz="2800" dirty="0" err="1">
                    <a:latin typeface="Symbol" panose="05050102010706020507" pitchFamily="18" charset="2"/>
                  </a:rPr>
                  <a:t>D</a:t>
                </a:r>
                <a:r>
                  <a:rPr lang="es-CL" sz="2800" dirty="0" err="1"/>
                  <a:t>t</a:t>
                </a:r>
                <a:r>
                  <a:rPr lang="es-CL" sz="2800" dirty="0"/>
                  <a:t>=0,01:</a:t>
                </a:r>
              </a:p>
              <a:p>
                <a:r>
                  <a:rPr lang="es-CL" sz="2800" dirty="0"/>
                  <a:t>Cálculo de velocidad antes del Choque: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𝑔𝐻</m:t>
                        </m:r>
                      </m:e>
                    </m:rad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39,2</m:t>
                        </m:r>
                      </m:e>
                    </m:rad>
                  </m:oMath>
                </a14:m>
                <a:r>
                  <a:rPr lang="es-CL" sz="2800" b="0" dirty="0"/>
                  <a:t>,hacia abajo.</a:t>
                </a:r>
              </a:p>
              <a:p>
                <a:r>
                  <a:rPr lang="es-CL" sz="2800" dirty="0"/>
                  <a:t>Cálculo de velocidad después del Choque:</a:t>
                </a:r>
                <a:endParaRPr lang="es-CL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𝑔𝐻</m:t>
                        </m:r>
                      </m:e>
                    </m:rad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39,2</m:t>
                        </m:r>
                      </m:e>
                    </m:rad>
                  </m:oMath>
                </a14:m>
                <a:r>
                  <a:rPr lang="es-CL" sz="2800" dirty="0"/>
                  <a:t>, hacia arriba.</a:t>
                </a:r>
              </a:p>
              <a:p>
                <a:r>
                  <a:rPr lang="es-CL" sz="2800" dirty="0"/>
                  <a:t>Cálculo de aceleración media: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s-CL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num>
                        <m:den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39,2</m:t>
                              </m:r>
                            </m:e>
                          </m:rad>
                        </m:num>
                        <m:den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0,01</m:t>
                          </m:r>
                        </m:den>
                      </m:f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=1,25</m:t>
                      </m:r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CL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s-CL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  <a:p>
                <a:r>
                  <a:rPr lang="es-CL" sz="2800"/>
                  <a:t>Cálculo </a:t>
                </a:r>
                <a:r>
                  <a:rPr lang="es-CL" sz="2800" dirty="0"/>
                  <a:t>de  la Fuerza media ejercida por el suelo:</a:t>
                </a:r>
              </a:p>
              <a:p>
                <a:r>
                  <a:rPr lang="es-CL" sz="2800" dirty="0"/>
                  <a:t>El peso genera g</a:t>
                </a: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~10[m/s²] hacia abajo y la acción del suelo genera a ~10ᵌ[m/s²] hacia arriba…</a:t>
                </a:r>
                <a:endParaRPr lang="es-CL" sz="28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01314BB6-0945-4C39-A07D-08ABBEC13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8680"/>
                <a:ext cx="7776864" cy="5513882"/>
              </a:xfrm>
              <a:prstGeom prst="rect">
                <a:avLst/>
              </a:prstGeom>
              <a:blipFill>
                <a:blip r:embed="rId2"/>
                <a:stretch>
                  <a:fillRect l="-1647" t="-1105" r="-2745" b="-19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7111311-2274-456F-8BC3-9E6852F67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8700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99279-C3A9-4457-AC27-0D768D3E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Partículas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83876DF-E70E-4DC3-818F-65DD2DB8E421}"/>
              </a:ext>
            </a:extLst>
          </p:cNvPr>
          <p:cNvSpPr txBox="1"/>
          <p:nvPr/>
        </p:nvSpPr>
        <p:spPr>
          <a:xfrm>
            <a:off x="611560" y="1966137"/>
            <a:ext cx="7416824" cy="39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CL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 o más partículas constituyen un Sistema de Partículas.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CL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 de Masa de un Sistema de Partículas, es un punto en el cual se puede suponer concentrada toda la masa (M) de un Sistema y modelarlo como una partícula que lo representa.</a:t>
            </a:r>
          </a:p>
          <a:p>
            <a:pPr marL="285750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CL" sz="24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partículas pueden ser Discretos o Continuos </a:t>
            </a:r>
            <a:endParaRPr lang="es-CL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B43CA1-A7C3-4377-8AF0-267410CC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6233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99279-C3A9-4457-AC27-0D768D3E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Partículas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8C3ADD71-7D93-4579-A373-75FEABC5EC4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1790573"/>
                <a:ext cx="3886200" cy="4351338"/>
              </a:xfrm>
            </p:spPr>
            <p:txBody>
              <a:bodyPr/>
              <a:lstStyle/>
              <a:p>
                <a:r>
                  <a:rPr lang="es-CL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Sistema Discreto de partículas.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L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s-CL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8C3ADD71-7D93-4579-A373-75FEABC5EC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1790573"/>
                <a:ext cx="3886200" cy="4351338"/>
              </a:xfrm>
              <a:blipFill>
                <a:blip r:embed="rId2"/>
                <a:stretch>
                  <a:fillRect l="-2821" t="-252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91DD9765-C70F-48CF-B3C8-2AF1EF88817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s-CL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Sistema Continuo de partículas.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r>
                      <a:rPr lang="es-CL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CL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s-CL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s-CL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𝑑𝑚</m:t>
                            </m:r>
                          </m:e>
                        </m:nary>
                      </m:num>
                      <m:den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s-CL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s-CL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𝑑𝑚</m:t>
                            </m:r>
                          </m:e>
                        </m:nary>
                      </m:den>
                    </m:f>
                  </m:oMath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91DD9765-C70F-48CF-B3C8-2AF1EF888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821" t="-23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0D4DFA84-20E1-431A-8C46-75DD4423BF9F}"/>
              </a:ext>
            </a:extLst>
          </p:cNvPr>
          <p:cNvSpPr/>
          <p:nvPr/>
        </p:nvSpPr>
        <p:spPr>
          <a:xfrm>
            <a:off x="1547664" y="3966242"/>
            <a:ext cx="2514301" cy="1903408"/>
          </a:xfrm>
          <a:custGeom>
            <a:avLst/>
            <a:gdLst>
              <a:gd name="connsiteX0" fmla="*/ 41182 w 2514301"/>
              <a:gd name="connsiteY0" fmla="*/ 724511 h 1903408"/>
              <a:gd name="connsiteX1" fmla="*/ 444943 w 2514301"/>
              <a:gd name="connsiteY1" fmla="*/ 308875 h 1903408"/>
              <a:gd name="connsiteX2" fmla="*/ 1442470 w 2514301"/>
              <a:gd name="connsiteY2" fmla="*/ 23867 h 1903408"/>
              <a:gd name="connsiteX3" fmla="*/ 1893733 w 2514301"/>
              <a:gd name="connsiteY3" fmla="*/ 83244 h 1903408"/>
              <a:gd name="connsiteX4" fmla="*/ 2309369 w 2514301"/>
              <a:gd name="connsiteY4" fmla="*/ 617633 h 1903408"/>
              <a:gd name="connsiteX5" fmla="*/ 2404372 w 2514301"/>
              <a:gd name="connsiteY5" fmla="*/ 878890 h 1903408"/>
              <a:gd name="connsiteX6" fmla="*/ 2487499 w 2514301"/>
              <a:gd name="connsiteY6" fmla="*/ 1152023 h 1903408"/>
              <a:gd name="connsiteX7" fmla="*/ 2511250 w 2514301"/>
              <a:gd name="connsiteY7" fmla="*/ 1389529 h 1903408"/>
              <a:gd name="connsiteX8" fmla="*/ 2428122 w 2514301"/>
              <a:gd name="connsiteY8" fmla="*/ 1579535 h 1903408"/>
              <a:gd name="connsiteX9" fmla="*/ 2249993 w 2514301"/>
              <a:gd name="connsiteY9" fmla="*/ 1757664 h 1903408"/>
              <a:gd name="connsiteX10" fmla="*/ 1003083 w 2514301"/>
              <a:gd name="connsiteY10" fmla="*/ 1900168 h 1903408"/>
              <a:gd name="connsiteX11" fmla="*/ 290564 w 2514301"/>
              <a:gd name="connsiteY11" fmla="*/ 1615161 h 1903408"/>
              <a:gd name="connsiteX12" fmla="*/ 53058 w 2514301"/>
              <a:gd name="connsiteY12" fmla="*/ 1247026 h 1903408"/>
              <a:gd name="connsiteX13" fmla="*/ 17432 w 2514301"/>
              <a:gd name="connsiteY13" fmla="*/ 926392 h 1903408"/>
              <a:gd name="connsiteX14" fmla="*/ 41182 w 2514301"/>
              <a:gd name="connsiteY14" fmla="*/ 724511 h 1903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14301" h="1903408">
                <a:moveTo>
                  <a:pt x="41182" y="724511"/>
                </a:moveTo>
                <a:cubicBezTo>
                  <a:pt x="112434" y="621592"/>
                  <a:pt x="211395" y="425649"/>
                  <a:pt x="444943" y="308875"/>
                </a:cubicBezTo>
                <a:cubicBezTo>
                  <a:pt x="678491" y="192101"/>
                  <a:pt x="1201005" y="61472"/>
                  <a:pt x="1442470" y="23867"/>
                </a:cubicBezTo>
                <a:cubicBezTo>
                  <a:pt x="1683935" y="-13738"/>
                  <a:pt x="1749250" y="-15717"/>
                  <a:pt x="1893733" y="83244"/>
                </a:cubicBezTo>
                <a:cubicBezTo>
                  <a:pt x="2038216" y="182205"/>
                  <a:pt x="2224263" y="485025"/>
                  <a:pt x="2309369" y="617633"/>
                </a:cubicBezTo>
                <a:cubicBezTo>
                  <a:pt x="2394476" y="750241"/>
                  <a:pt x="2374684" y="789825"/>
                  <a:pt x="2404372" y="878890"/>
                </a:cubicBezTo>
                <a:cubicBezTo>
                  <a:pt x="2434060" y="967955"/>
                  <a:pt x="2469686" y="1066917"/>
                  <a:pt x="2487499" y="1152023"/>
                </a:cubicBezTo>
                <a:cubicBezTo>
                  <a:pt x="2505312" y="1237129"/>
                  <a:pt x="2521146" y="1318277"/>
                  <a:pt x="2511250" y="1389529"/>
                </a:cubicBezTo>
                <a:cubicBezTo>
                  <a:pt x="2501354" y="1460781"/>
                  <a:pt x="2471665" y="1518179"/>
                  <a:pt x="2428122" y="1579535"/>
                </a:cubicBezTo>
                <a:cubicBezTo>
                  <a:pt x="2384579" y="1640891"/>
                  <a:pt x="2487499" y="1704225"/>
                  <a:pt x="2249993" y="1757664"/>
                </a:cubicBezTo>
                <a:cubicBezTo>
                  <a:pt x="2012487" y="1811103"/>
                  <a:pt x="1329655" y="1923919"/>
                  <a:pt x="1003083" y="1900168"/>
                </a:cubicBezTo>
                <a:cubicBezTo>
                  <a:pt x="676511" y="1876417"/>
                  <a:pt x="448902" y="1724018"/>
                  <a:pt x="290564" y="1615161"/>
                </a:cubicBezTo>
                <a:cubicBezTo>
                  <a:pt x="132227" y="1506304"/>
                  <a:pt x="98580" y="1361821"/>
                  <a:pt x="53058" y="1247026"/>
                </a:cubicBezTo>
                <a:cubicBezTo>
                  <a:pt x="7536" y="1132231"/>
                  <a:pt x="23370" y="1007540"/>
                  <a:pt x="17432" y="926392"/>
                </a:cubicBezTo>
                <a:cubicBezTo>
                  <a:pt x="11494" y="845244"/>
                  <a:pt x="-30070" y="827430"/>
                  <a:pt x="41182" y="724511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9843ACD-4D5D-476C-BD68-3C90F811807D}"/>
              </a:ext>
            </a:extLst>
          </p:cNvPr>
          <p:cNvSpPr/>
          <p:nvPr/>
        </p:nvSpPr>
        <p:spPr>
          <a:xfrm>
            <a:off x="2375760" y="5481232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DCF7A43-2073-431E-886C-866AF18A0216}"/>
              </a:ext>
            </a:extLst>
          </p:cNvPr>
          <p:cNvSpPr/>
          <p:nvPr/>
        </p:nvSpPr>
        <p:spPr>
          <a:xfrm>
            <a:off x="3275856" y="4257096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7486258-5AE4-4D8D-ADF3-4DF1D9F62449}"/>
              </a:ext>
            </a:extLst>
          </p:cNvPr>
          <p:cNvSpPr/>
          <p:nvPr/>
        </p:nvSpPr>
        <p:spPr>
          <a:xfrm>
            <a:off x="3635896" y="4653136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2ED0DA7-3404-464B-8E75-43ED26A947A7}"/>
              </a:ext>
            </a:extLst>
          </p:cNvPr>
          <p:cNvSpPr/>
          <p:nvPr/>
        </p:nvSpPr>
        <p:spPr>
          <a:xfrm>
            <a:off x="2591784" y="4293096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86F97A5-630B-422C-A420-698F6379DC65}"/>
              </a:ext>
            </a:extLst>
          </p:cNvPr>
          <p:cNvSpPr/>
          <p:nvPr/>
        </p:nvSpPr>
        <p:spPr>
          <a:xfrm>
            <a:off x="2085256" y="4398640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52B51B9-6438-426C-AE4D-E9643631972C}"/>
              </a:ext>
            </a:extLst>
          </p:cNvPr>
          <p:cNvSpPr/>
          <p:nvPr/>
        </p:nvSpPr>
        <p:spPr>
          <a:xfrm>
            <a:off x="3095840" y="5553240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3282000D-FFA5-45B4-B60E-55B58FB60637}"/>
              </a:ext>
            </a:extLst>
          </p:cNvPr>
          <p:cNvSpPr/>
          <p:nvPr/>
        </p:nvSpPr>
        <p:spPr>
          <a:xfrm>
            <a:off x="2843808" y="4869168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CD5B474-068D-4C7E-BE16-0D64D5EB608A}"/>
              </a:ext>
            </a:extLst>
          </p:cNvPr>
          <p:cNvSpPr/>
          <p:nvPr/>
        </p:nvSpPr>
        <p:spPr>
          <a:xfrm>
            <a:off x="3851928" y="5301216"/>
            <a:ext cx="72000" cy="72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71846859-0C86-4AA4-B329-3573740223EF}"/>
              </a:ext>
            </a:extLst>
          </p:cNvPr>
          <p:cNvSpPr/>
          <p:nvPr/>
        </p:nvSpPr>
        <p:spPr>
          <a:xfrm>
            <a:off x="2051720" y="4797152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2AC111C9-E043-41DD-A10A-7E28D8C30692}"/>
              </a:ext>
            </a:extLst>
          </p:cNvPr>
          <p:cNvSpPr/>
          <p:nvPr/>
        </p:nvSpPr>
        <p:spPr>
          <a:xfrm>
            <a:off x="3481032" y="5160640"/>
            <a:ext cx="72000" cy="72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97FE743F-E335-4D0B-B8FA-DC1A4C0E913D}"/>
              </a:ext>
            </a:extLst>
          </p:cNvPr>
          <p:cNvSpPr/>
          <p:nvPr/>
        </p:nvSpPr>
        <p:spPr>
          <a:xfrm>
            <a:off x="5658099" y="4293096"/>
            <a:ext cx="2514301" cy="1903408"/>
          </a:xfrm>
          <a:custGeom>
            <a:avLst/>
            <a:gdLst>
              <a:gd name="connsiteX0" fmla="*/ 41182 w 2514301"/>
              <a:gd name="connsiteY0" fmla="*/ 724511 h 1903408"/>
              <a:gd name="connsiteX1" fmla="*/ 444943 w 2514301"/>
              <a:gd name="connsiteY1" fmla="*/ 308875 h 1903408"/>
              <a:gd name="connsiteX2" fmla="*/ 1442470 w 2514301"/>
              <a:gd name="connsiteY2" fmla="*/ 23867 h 1903408"/>
              <a:gd name="connsiteX3" fmla="*/ 1893733 w 2514301"/>
              <a:gd name="connsiteY3" fmla="*/ 83244 h 1903408"/>
              <a:gd name="connsiteX4" fmla="*/ 2309369 w 2514301"/>
              <a:gd name="connsiteY4" fmla="*/ 617633 h 1903408"/>
              <a:gd name="connsiteX5" fmla="*/ 2404372 w 2514301"/>
              <a:gd name="connsiteY5" fmla="*/ 878890 h 1903408"/>
              <a:gd name="connsiteX6" fmla="*/ 2487499 w 2514301"/>
              <a:gd name="connsiteY6" fmla="*/ 1152023 h 1903408"/>
              <a:gd name="connsiteX7" fmla="*/ 2511250 w 2514301"/>
              <a:gd name="connsiteY7" fmla="*/ 1389529 h 1903408"/>
              <a:gd name="connsiteX8" fmla="*/ 2428122 w 2514301"/>
              <a:gd name="connsiteY8" fmla="*/ 1579535 h 1903408"/>
              <a:gd name="connsiteX9" fmla="*/ 2249993 w 2514301"/>
              <a:gd name="connsiteY9" fmla="*/ 1757664 h 1903408"/>
              <a:gd name="connsiteX10" fmla="*/ 1003083 w 2514301"/>
              <a:gd name="connsiteY10" fmla="*/ 1900168 h 1903408"/>
              <a:gd name="connsiteX11" fmla="*/ 290564 w 2514301"/>
              <a:gd name="connsiteY11" fmla="*/ 1615161 h 1903408"/>
              <a:gd name="connsiteX12" fmla="*/ 53058 w 2514301"/>
              <a:gd name="connsiteY12" fmla="*/ 1247026 h 1903408"/>
              <a:gd name="connsiteX13" fmla="*/ 17432 w 2514301"/>
              <a:gd name="connsiteY13" fmla="*/ 926392 h 1903408"/>
              <a:gd name="connsiteX14" fmla="*/ 41182 w 2514301"/>
              <a:gd name="connsiteY14" fmla="*/ 724511 h 1903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14301" h="1903408">
                <a:moveTo>
                  <a:pt x="41182" y="724511"/>
                </a:moveTo>
                <a:cubicBezTo>
                  <a:pt x="112434" y="621592"/>
                  <a:pt x="211395" y="425649"/>
                  <a:pt x="444943" y="308875"/>
                </a:cubicBezTo>
                <a:cubicBezTo>
                  <a:pt x="678491" y="192101"/>
                  <a:pt x="1201005" y="61472"/>
                  <a:pt x="1442470" y="23867"/>
                </a:cubicBezTo>
                <a:cubicBezTo>
                  <a:pt x="1683935" y="-13738"/>
                  <a:pt x="1749250" y="-15717"/>
                  <a:pt x="1893733" y="83244"/>
                </a:cubicBezTo>
                <a:cubicBezTo>
                  <a:pt x="2038216" y="182205"/>
                  <a:pt x="2224263" y="485025"/>
                  <a:pt x="2309369" y="617633"/>
                </a:cubicBezTo>
                <a:cubicBezTo>
                  <a:pt x="2394476" y="750241"/>
                  <a:pt x="2374684" y="789825"/>
                  <a:pt x="2404372" y="878890"/>
                </a:cubicBezTo>
                <a:cubicBezTo>
                  <a:pt x="2434060" y="967955"/>
                  <a:pt x="2469686" y="1066917"/>
                  <a:pt x="2487499" y="1152023"/>
                </a:cubicBezTo>
                <a:cubicBezTo>
                  <a:pt x="2505312" y="1237129"/>
                  <a:pt x="2521146" y="1318277"/>
                  <a:pt x="2511250" y="1389529"/>
                </a:cubicBezTo>
                <a:cubicBezTo>
                  <a:pt x="2501354" y="1460781"/>
                  <a:pt x="2471665" y="1518179"/>
                  <a:pt x="2428122" y="1579535"/>
                </a:cubicBezTo>
                <a:cubicBezTo>
                  <a:pt x="2384579" y="1640891"/>
                  <a:pt x="2487499" y="1704225"/>
                  <a:pt x="2249993" y="1757664"/>
                </a:cubicBezTo>
                <a:cubicBezTo>
                  <a:pt x="2012487" y="1811103"/>
                  <a:pt x="1329655" y="1923919"/>
                  <a:pt x="1003083" y="1900168"/>
                </a:cubicBezTo>
                <a:cubicBezTo>
                  <a:pt x="676511" y="1876417"/>
                  <a:pt x="448902" y="1724018"/>
                  <a:pt x="290564" y="1615161"/>
                </a:cubicBezTo>
                <a:cubicBezTo>
                  <a:pt x="132227" y="1506304"/>
                  <a:pt x="98580" y="1361821"/>
                  <a:pt x="53058" y="1247026"/>
                </a:cubicBezTo>
                <a:cubicBezTo>
                  <a:pt x="7536" y="1132231"/>
                  <a:pt x="23370" y="1007540"/>
                  <a:pt x="17432" y="926392"/>
                </a:cubicBezTo>
                <a:cubicBezTo>
                  <a:pt x="11494" y="845244"/>
                  <a:pt x="-30070" y="827430"/>
                  <a:pt x="41182" y="72451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Cubo 17">
            <a:extLst>
              <a:ext uri="{FF2B5EF4-FFF2-40B4-BE49-F238E27FC236}">
                <a16:creationId xmlns:a16="http://schemas.microsoft.com/office/drawing/2014/main" id="{3EE3A9E9-6ECF-4893-B689-8E11A0A85988}"/>
              </a:ext>
            </a:extLst>
          </p:cNvPr>
          <p:cNvSpPr/>
          <p:nvPr/>
        </p:nvSpPr>
        <p:spPr>
          <a:xfrm>
            <a:off x="6789249" y="4447020"/>
            <a:ext cx="252000" cy="252000"/>
          </a:xfrm>
          <a:prstGeom prst="cub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3969951-04E7-4573-AEB5-830BE843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0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3">
                <a:extLst>
                  <a:ext uri="{FF2B5EF4-FFF2-40B4-BE49-F238E27FC236}">
                    <a16:creationId xmlns:a16="http://schemas.microsoft.com/office/drawing/2014/main" id="{A5B371BC-EDD9-4301-9B40-F9FDBF01A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32656"/>
                <a:ext cx="7975798" cy="43244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s-CL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 1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s-CL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 Sistema Discreto de Partículas formado por m₁ en el origen, m₂ sobre el eje X en +12[cm] y m₃ en eje X en -12[cm]. Si </a:t>
                </a:r>
                <a:r>
                  <a:rPr lang="es-CL" i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s-CL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₁=2</a:t>
                </a:r>
                <a:r>
                  <a:rPr lang="es-CL" i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s-CL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₂=3</a:t>
                </a:r>
                <a:r>
                  <a:rPr lang="es-CL" i="1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s-CL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₃=12[g], entonces el Centro de Masa esta en +12/11[cm], ya que: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s-CL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e>
                          </m:d>
                          <m:r>
                            <a:rPr lang="es-CL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−12</m:t>
                              </m:r>
                            </m:e>
                          </m:d>
                        </m:num>
                        <m:den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12+6+4</m:t>
                          </m:r>
                        </m:den>
                      </m:f>
                      <m:r>
                        <a:rPr lang="es-CL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s-CL" b="0" i="1" strike="sngStrike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CL" b="0" i="1" strike="sngStrike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22</m:t>
                          </m:r>
                          <m:r>
                            <a:rPr lang="es-CL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den>
                      </m:f>
                    </m:oMath>
                  </m:oMathPara>
                </a14:m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Marcador de contenido 3">
                <a:extLst>
                  <a:ext uri="{FF2B5EF4-FFF2-40B4-BE49-F238E27FC236}">
                    <a16:creationId xmlns:a16="http://schemas.microsoft.com/office/drawing/2014/main" id="{A5B371BC-EDD9-4301-9B40-F9FDBF01A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32656"/>
                <a:ext cx="7975798" cy="4324412"/>
              </a:xfrm>
              <a:prstGeom prst="rect">
                <a:avLst/>
              </a:prstGeom>
              <a:blipFill>
                <a:blip r:embed="rId2"/>
                <a:stretch>
                  <a:fillRect l="-1529" r="-1606" b="-3399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CAFDCB6-D6E1-411E-8ED6-64C30990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844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3">
                <a:extLst>
                  <a:ext uri="{FF2B5EF4-FFF2-40B4-BE49-F238E27FC236}">
                    <a16:creationId xmlns:a16="http://schemas.microsoft.com/office/drawing/2014/main" id="{A5B371BC-EDD9-4301-9B40-F9FDBF01A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8650" y="332656"/>
                <a:ext cx="3511302" cy="432441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 2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s-CL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letra E de la figura, formada por cuatro (4) barras de 30[cm] y 400[g], y una de 15[cm] y 200[g], tiene su centro de masa en</a:t>
                </a:r>
                <a14:m>
                  <m:oMath xmlns:m="http://schemas.openxmlformats.org/officeDocument/2006/math">
                    <m:r>
                      <a:rPr lang="es-CL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s-CL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𝐶𝑀</m:t>
                            </m:r>
                          </m:sub>
                        </m:sSub>
                        <m:sSub>
                          <m:sSubPr>
                            <m:ctrlP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s-CL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𝐶𝑀</m:t>
                            </m:r>
                          </m:sub>
                        </m:sSub>
                      </m:e>
                    </m:d>
                    <m:r>
                      <a:rPr lang="es-CL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=?</m:t>
                    </m:r>
                  </m:oMath>
                </a14:m>
                <a:endParaRPr lang="es-CL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Marcador de contenido 3">
                <a:extLst>
                  <a:ext uri="{FF2B5EF4-FFF2-40B4-BE49-F238E27FC236}">
                    <a16:creationId xmlns:a16="http://schemas.microsoft.com/office/drawing/2014/main" id="{A5B371BC-EDD9-4301-9B40-F9FDBF01A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32656"/>
                <a:ext cx="3511302" cy="4324412"/>
              </a:xfrm>
              <a:prstGeom prst="rect">
                <a:avLst/>
              </a:prstGeom>
              <a:blipFill>
                <a:blip r:embed="rId2"/>
                <a:stretch>
                  <a:fillRect l="-3472" r="-3646" b="-2581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66C0A83-D873-4DDA-8295-539189DA1C8E}"/>
              </a:ext>
            </a:extLst>
          </p:cNvPr>
          <p:cNvCxnSpPr>
            <a:cxnSpLocks/>
          </p:cNvCxnSpPr>
          <p:nvPr/>
        </p:nvCxnSpPr>
        <p:spPr>
          <a:xfrm>
            <a:off x="5796136" y="953268"/>
            <a:ext cx="1683643" cy="0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3795369-DAEB-4CF1-BE41-E0C42F579A88}"/>
              </a:ext>
            </a:extLst>
          </p:cNvPr>
          <p:cNvCxnSpPr>
            <a:cxnSpLocks/>
          </p:cNvCxnSpPr>
          <p:nvPr/>
        </p:nvCxnSpPr>
        <p:spPr>
          <a:xfrm>
            <a:off x="5796224" y="2708920"/>
            <a:ext cx="792000" cy="0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89EBE62-BCAF-4FD0-B94E-C0E121C94E8C}"/>
              </a:ext>
            </a:extLst>
          </p:cNvPr>
          <p:cNvCxnSpPr>
            <a:cxnSpLocks/>
          </p:cNvCxnSpPr>
          <p:nvPr/>
        </p:nvCxnSpPr>
        <p:spPr>
          <a:xfrm>
            <a:off x="5816935" y="4293096"/>
            <a:ext cx="1683643" cy="0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A94CFB0-E78A-4129-922D-399311897950}"/>
              </a:ext>
            </a:extLst>
          </p:cNvPr>
          <p:cNvCxnSpPr>
            <a:cxnSpLocks/>
          </p:cNvCxnSpPr>
          <p:nvPr/>
        </p:nvCxnSpPr>
        <p:spPr>
          <a:xfrm rot="5400000">
            <a:off x="4954315" y="1795091"/>
            <a:ext cx="1683643" cy="0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4023654-8C92-4602-84EF-75B903F78534}"/>
              </a:ext>
            </a:extLst>
          </p:cNvPr>
          <p:cNvCxnSpPr>
            <a:cxnSpLocks/>
          </p:cNvCxnSpPr>
          <p:nvPr/>
        </p:nvCxnSpPr>
        <p:spPr>
          <a:xfrm rot="5400000">
            <a:off x="4954315" y="3478735"/>
            <a:ext cx="1683643" cy="0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003CF07-0CFD-461C-82E3-1796E8FD38D9}"/>
              </a:ext>
            </a:extLst>
          </p:cNvPr>
          <p:cNvCxnSpPr>
            <a:cxnSpLocks/>
          </p:cNvCxnSpPr>
          <p:nvPr/>
        </p:nvCxnSpPr>
        <p:spPr>
          <a:xfrm>
            <a:off x="5816935" y="4293096"/>
            <a:ext cx="2711524" cy="0"/>
          </a:xfrm>
          <a:prstGeom prst="line">
            <a:avLst/>
          </a:prstGeom>
          <a:ln w="19050" cmpd="dbl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894868E-6E62-4D42-B3DD-C2A75C6FE7DA}"/>
              </a:ext>
            </a:extLst>
          </p:cNvPr>
          <p:cNvCxnSpPr>
            <a:cxnSpLocks/>
          </p:cNvCxnSpPr>
          <p:nvPr/>
        </p:nvCxnSpPr>
        <p:spPr>
          <a:xfrm rot="16200000">
            <a:off x="3991617" y="2497215"/>
            <a:ext cx="3609038" cy="0"/>
          </a:xfrm>
          <a:prstGeom prst="line">
            <a:avLst/>
          </a:prstGeom>
          <a:ln w="19050" cmpd="dbl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E5413F3-069C-46DB-B73C-7CFD6EDD2F65}"/>
              </a:ext>
            </a:extLst>
          </p:cNvPr>
          <p:cNvSpPr txBox="1"/>
          <p:nvPr/>
        </p:nvSpPr>
        <p:spPr>
          <a:xfrm>
            <a:off x="4952010" y="213800"/>
            <a:ext cx="1076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CL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[cm]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6F29A5-6329-4735-933E-9AB61E57F3D8}"/>
              </a:ext>
            </a:extLst>
          </p:cNvPr>
          <p:cNvSpPr txBox="1"/>
          <p:nvPr/>
        </p:nvSpPr>
        <p:spPr>
          <a:xfrm>
            <a:off x="8032165" y="4284385"/>
            <a:ext cx="1076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CL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[cm]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CEAE1D-0668-4140-9898-062D85D0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5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592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Marcador de contenido 3">
                <a:extLst>
                  <a:ext uri="{FF2B5EF4-FFF2-40B4-BE49-F238E27FC236}">
                    <a16:creationId xmlns:a16="http://schemas.microsoft.com/office/drawing/2014/main" id="{A5B371BC-EDD9-4301-9B40-F9FDBF01A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3530" y="476672"/>
                <a:ext cx="5777658" cy="430080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s-CL" sz="2400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Ejemplo 2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CL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L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CL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𝐶𝑀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CL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s-CL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CL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𝐶𝑀</m:t>
                              </m:r>
                            </m:sub>
                          </m:sSub>
                        </m:e>
                      </m:d>
                      <m:r>
                        <a:rPr lang="es-CL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s-CL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CL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L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L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L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s-CL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L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CL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L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L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L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CL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L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400</m:t>
                          </m:r>
                          <m:r>
                            <a:rPr lang="es-CL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s-CL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s-CL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+2∙400∙0+</m:t>
                          </m:r>
                          <m:r>
                            <a:rPr lang="es-CL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400∙</m:t>
                          </m:r>
                          <m:f>
                            <m:fPr>
                              <m:ctrlPr>
                                <a:rPr lang="es-CL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30</m:t>
                              </m:r>
                            </m:num>
                            <m:den>
                              <m:r>
                                <a:rPr lang="es-CL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+200∙</m:t>
                          </m:r>
                          <m:f>
                            <m:fPr>
                              <m:ctrlPr>
                                <a:rPr lang="es-CL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15</m:t>
                              </m:r>
                            </m:num>
                            <m:den>
                              <m:r>
                                <a:rPr lang="es-CL" sz="1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>
                            <a:rPr lang="es-CL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4∙400+200</m:t>
                          </m:r>
                        </m:den>
                      </m:f>
                    </m:oMath>
                  </m:oMathPara>
                </a14:m>
                <a:endParaRPr lang="es-CL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C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es-C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500</m:t>
                          </m:r>
                        </m:num>
                        <m:den>
                          <m:r>
                            <a:rPr lang="es-CL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1800</m:t>
                          </m:r>
                        </m:den>
                      </m:f>
                      <m:r>
                        <a:rPr lang="es-CL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7.5</m:t>
                      </m:r>
                      <m:r>
                        <a:rPr lang="es-CL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[</m:t>
                      </m:r>
                      <m:r>
                        <a:rPr lang="es-CL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𝑐𝑚</m:t>
                      </m:r>
                      <m:r>
                        <a:rPr lang="es-CL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CL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CL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L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L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L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s-CL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CL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s-CL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CL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L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CL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s-CL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=30[</m:t>
                      </m:r>
                      <m:r>
                        <a:rPr lang="es-CL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𝑐𝑚</m:t>
                      </m:r>
                      <m:r>
                        <a:rPr lang="es-CL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CL" sz="24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Marcador de contenido 3">
                <a:extLst>
                  <a:ext uri="{FF2B5EF4-FFF2-40B4-BE49-F238E27FC236}">
                    <a16:creationId xmlns:a16="http://schemas.microsoft.com/office/drawing/2014/main" id="{A5B371BC-EDD9-4301-9B40-F9FDBF01A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530" y="476672"/>
                <a:ext cx="5777658" cy="4300808"/>
              </a:xfrm>
              <a:prstGeom prst="rect">
                <a:avLst/>
              </a:prstGeom>
              <a:blipFill>
                <a:blip r:embed="rId2"/>
                <a:stretch>
                  <a:fillRect b="-3144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66C0A83-D873-4DDA-8295-539189DA1C8E}"/>
              </a:ext>
            </a:extLst>
          </p:cNvPr>
          <p:cNvCxnSpPr>
            <a:cxnSpLocks/>
          </p:cNvCxnSpPr>
          <p:nvPr/>
        </p:nvCxnSpPr>
        <p:spPr>
          <a:xfrm>
            <a:off x="5768677" y="980728"/>
            <a:ext cx="1683643" cy="0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3795369-DAEB-4CF1-BE41-E0C42F579A88}"/>
              </a:ext>
            </a:extLst>
          </p:cNvPr>
          <p:cNvCxnSpPr>
            <a:cxnSpLocks/>
          </p:cNvCxnSpPr>
          <p:nvPr/>
        </p:nvCxnSpPr>
        <p:spPr>
          <a:xfrm>
            <a:off x="5796224" y="2708920"/>
            <a:ext cx="792000" cy="0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89EBE62-BCAF-4FD0-B94E-C0E121C94E8C}"/>
              </a:ext>
            </a:extLst>
          </p:cNvPr>
          <p:cNvCxnSpPr>
            <a:cxnSpLocks/>
          </p:cNvCxnSpPr>
          <p:nvPr/>
        </p:nvCxnSpPr>
        <p:spPr>
          <a:xfrm>
            <a:off x="5816935" y="4293096"/>
            <a:ext cx="1683643" cy="0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A94CFB0-E78A-4129-922D-399311897950}"/>
              </a:ext>
            </a:extLst>
          </p:cNvPr>
          <p:cNvCxnSpPr>
            <a:cxnSpLocks/>
          </p:cNvCxnSpPr>
          <p:nvPr/>
        </p:nvCxnSpPr>
        <p:spPr>
          <a:xfrm rot="5400000">
            <a:off x="4954315" y="1795090"/>
            <a:ext cx="1683643" cy="0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24023654-8C92-4602-84EF-75B903F78534}"/>
              </a:ext>
            </a:extLst>
          </p:cNvPr>
          <p:cNvCxnSpPr>
            <a:cxnSpLocks/>
          </p:cNvCxnSpPr>
          <p:nvPr/>
        </p:nvCxnSpPr>
        <p:spPr>
          <a:xfrm rot="5400000">
            <a:off x="4954315" y="3478734"/>
            <a:ext cx="1683643" cy="0"/>
          </a:xfrm>
          <a:prstGeom prst="line">
            <a:avLst/>
          </a:prstGeom>
          <a:ln w="5715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003CF07-0CFD-461C-82E3-1796E8FD38D9}"/>
              </a:ext>
            </a:extLst>
          </p:cNvPr>
          <p:cNvCxnSpPr>
            <a:cxnSpLocks/>
          </p:cNvCxnSpPr>
          <p:nvPr/>
        </p:nvCxnSpPr>
        <p:spPr>
          <a:xfrm>
            <a:off x="5797166" y="4293096"/>
            <a:ext cx="2711524" cy="0"/>
          </a:xfrm>
          <a:prstGeom prst="line">
            <a:avLst/>
          </a:prstGeom>
          <a:ln w="19050" cmpd="dbl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894868E-6E62-4D42-B3DD-C2A75C6FE7DA}"/>
              </a:ext>
            </a:extLst>
          </p:cNvPr>
          <p:cNvCxnSpPr>
            <a:cxnSpLocks/>
          </p:cNvCxnSpPr>
          <p:nvPr/>
        </p:nvCxnSpPr>
        <p:spPr>
          <a:xfrm rot="16200000">
            <a:off x="3991617" y="2497215"/>
            <a:ext cx="3609038" cy="0"/>
          </a:xfrm>
          <a:prstGeom prst="line">
            <a:avLst/>
          </a:prstGeom>
          <a:ln w="19050" cmpd="dbl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E5413F3-069C-46DB-B73C-7CFD6EDD2F65}"/>
              </a:ext>
            </a:extLst>
          </p:cNvPr>
          <p:cNvSpPr txBox="1"/>
          <p:nvPr/>
        </p:nvSpPr>
        <p:spPr>
          <a:xfrm>
            <a:off x="4952010" y="213800"/>
            <a:ext cx="1076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s-CL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[cm]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96F29A5-6329-4735-933E-9AB61E57F3D8}"/>
              </a:ext>
            </a:extLst>
          </p:cNvPr>
          <p:cNvSpPr txBox="1"/>
          <p:nvPr/>
        </p:nvSpPr>
        <p:spPr>
          <a:xfrm>
            <a:off x="8032165" y="4284385"/>
            <a:ext cx="1076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s-CL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[cm]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B5B8AD5-8E8E-4A0B-A8AD-7B6FEEDD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4582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A66E0CD-AB74-441C-8786-B8A43A5C9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Momento Lineal o </a:t>
            </a:r>
            <a:br>
              <a:rPr lang="es-C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CL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Cantidad de Movimiento Lineal</a:t>
            </a:r>
            <a:endParaRPr lang="es-CL" dirty="0">
              <a:solidFill>
                <a:schemeClr val="accent1"/>
              </a:solidFill>
            </a:endParaRP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E1409681-3E4D-4FD5-B782-B157E8E4D0E1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636746" y="1782689"/>
            <a:ext cx="38862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Momento lineal de una partícula: 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1FDBFEC-53BD-451E-9411-072BCDB6EC06}"/>
              </a:ext>
            </a:extLst>
          </p:cNvPr>
          <p:cNvSpPr/>
          <p:nvPr/>
        </p:nvSpPr>
        <p:spPr>
          <a:xfrm>
            <a:off x="3275856" y="3149352"/>
            <a:ext cx="360000" cy="36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2BBA93A8-89F1-4383-82F2-C4104BE3F46C}"/>
              </a:ext>
            </a:extLst>
          </p:cNvPr>
          <p:cNvCxnSpPr/>
          <p:nvPr/>
        </p:nvCxnSpPr>
        <p:spPr>
          <a:xfrm>
            <a:off x="3059832" y="2996952"/>
            <a:ext cx="21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10A4BE7-91E3-4046-9806-524D407423C0}"/>
              </a:ext>
            </a:extLst>
          </p:cNvPr>
          <p:cNvCxnSpPr/>
          <p:nvPr/>
        </p:nvCxnSpPr>
        <p:spPr>
          <a:xfrm>
            <a:off x="2986597" y="2999651"/>
            <a:ext cx="216064" cy="158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1304593D-1A53-4C89-93D1-D1484E97845D}"/>
              </a:ext>
            </a:extLst>
          </p:cNvPr>
          <p:cNvCxnSpPr/>
          <p:nvPr/>
        </p:nvCxnSpPr>
        <p:spPr>
          <a:xfrm>
            <a:off x="3131800" y="3020702"/>
            <a:ext cx="21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5FB97765-6D07-42F2-8E35-FAF776632BC8}"/>
              </a:ext>
            </a:extLst>
          </p:cNvPr>
          <p:cNvCxnSpPr/>
          <p:nvPr/>
        </p:nvCxnSpPr>
        <p:spPr>
          <a:xfrm>
            <a:off x="2987824" y="3068960"/>
            <a:ext cx="21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80BFE7BD-EC6E-43CE-96C4-9E1C549E7E61}"/>
              </a:ext>
            </a:extLst>
          </p:cNvPr>
          <p:cNvCxnSpPr/>
          <p:nvPr/>
        </p:nvCxnSpPr>
        <p:spPr>
          <a:xfrm>
            <a:off x="3059792" y="3140968"/>
            <a:ext cx="21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F514CBE3-D944-440E-92F6-8CBC3EB28607}"/>
              </a:ext>
            </a:extLst>
          </p:cNvPr>
          <p:cNvCxnSpPr/>
          <p:nvPr/>
        </p:nvCxnSpPr>
        <p:spPr>
          <a:xfrm>
            <a:off x="3203808" y="3020702"/>
            <a:ext cx="21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D2B8C2DE-D378-4ADB-AFC7-1C72ED6E71F4}"/>
              </a:ext>
            </a:extLst>
          </p:cNvPr>
          <p:cNvCxnSpPr/>
          <p:nvPr/>
        </p:nvCxnSpPr>
        <p:spPr>
          <a:xfrm>
            <a:off x="2987824" y="2996952"/>
            <a:ext cx="21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9CEEB563-CEB0-4EDA-99F1-417B437AB333}"/>
              </a:ext>
            </a:extLst>
          </p:cNvPr>
          <p:cNvCxnSpPr/>
          <p:nvPr/>
        </p:nvCxnSpPr>
        <p:spPr>
          <a:xfrm>
            <a:off x="3059832" y="3212976"/>
            <a:ext cx="216064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71EF32F-2AAC-4875-9845-C7479A6ED42C}"/>
              </a:ext>
            </a:extLst>
          </p:cNvPr>
          <p:cNvCxnSpPr>
            <a:cxnSpLocks/>
          </p:cNvCxnSpPr>
          <p:nvPr/>
        </p:nvCxnSpPr>
        <p:spPr>
          <a:xfrm>
            <a:off x="3455545" y="3321399"/>
            <a:ext cx="756415" cy="53964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51EB7B4-57CF-46D4-91D3-AEAA75A7468E}"/>
                  </a:ext>
                </a:extLst>
              </p:cNvPr>
              <p:cNvSpPr txBox="1"/>
              <p:nvPr/>
            </p:nvSpPr>
            <p:spPr>
              <a:xfrm>
                <a:off x="892639" y="4124553"/>
                <a:ext cx="3031289" cy="783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40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s-CL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⃗"/>
                          <m:ctrlPr>
                            <a:rPr lang="es-CL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s-CL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L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s-CL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51EB7B4-57CF-46D4-91D3-AEAA75A74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39" y="4124553"/>
                <a:ext cx="3031289" cy="7833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776A21A-FAC9-45D0-97F8-AA204FED26B9}"/>
                  </a:ext>
                </a:extLst>
              </p:cNvPr>
              <p:cNvSpPr txBox="1"/>
              <p:nvPr/>
            </p:nvSpPr>
            <p:spPr>
              <a:xfrm>
                <a:off x="2938850" y="2780928"/>
                <a:ext cx="1129094" cy="1714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2800" b="0" dirty="0"/>
                  <a:t>       </a:t>
                </a:r>
                <a:r>
                  <a:rPr lang="es-CL" sz="28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s-CL" sz="2800" b="0" dirty="0"/>
                  <a:t>      </a:t>
                </a:r>
              </a:p>
              <a:p>
                <a:endParaRPr lang="es-CL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acc>
                        <m:accPr>
                          <m:chr m:val="⃗"/>
                          <m:ctrlPr>
                            <a:rPr lang="es-CL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s-CL" sz="2800" b="0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776A21A-FAC9-45D0-97F8-AA204FED2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850" y="2780928"/>
                <a:ext cx="1129094" cy="1714252"/>
              </a:xfrm>
              <a:prstGeom prst="rect">
                <a:avLst/>
              </a:prstGeom>
              <a:blipFill>
                <a:blip r:embed="rId3"/>
                <a:stretch>
                  <a:fillRect t="-3915" r="-5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Marcador de contenido 7">
            <a:extLst>
              <a:ext uri="{FF2B5EF4-FFF2-40B4-BE49-F238E27FC236}">
                <a16:creationId xmlns:a16="http://schemas.microsoft.com/office/drawing/2014/main" id="{F85D5B6D-6E3F-45C7-8AC4-017A908CB695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4629150" y="1825625"/>
            <a:ext cx="388620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Momento lineal de un Sistema de Partículas: </a:t>
            </a:r>
          </a:p>
        </p:txBody>
      </p:sp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7D94F288-909E-4D5F-9BED-A631665C737C}"/>
              </a:ext>
            </a:extLst>
          </p:cNvPr>
          <p:cNvSpPr/>
          <p:nvPr/>
        </p:nvSpPr>
        <p:spPr>
          <a:xfrm>
            <a:off x="5436096" y="2708920"/>
            <a:ext cx="2514301" cy="1903408"/>
          </a:xfrm>
          <a:custGeom>
            <a:avLst/>
            <a:gdLst>
              <a:gd name="connsiteX0" fmla="*/ 41182 w 2514301"/>
              <a:gd name="connsiteY0" fmla="*/ 724511 h 1903408"/>
              <a:gd name="connsiteX1" fmla="*/ 444943 w 2514301"/>
              <a:gd name="connsiteY1" fmla="*/ 308875 h 1903408"/>
              <a:gd name="connsiteX2" fmla="*/ 1442470 w 2514301"/>
              <a:gd name="connsiteY2" fmla="*/ 23867 h 1903408"/>
              <a:gd name="connsiteX3" fmla="*/ 1893733 w 2514301"/>
              <a:gd name="connsiteY3" fmla="*/ 83244 h 1903408"/>
              <a:gd name="connsiteX4" fmla="*/ 2309369 w 2514301"/>
              <a:gd name="connsiteY4" fmla="*/ 617633 h 1903408"/>
              <a:gd name="connsiteX5" fmla="*/ 2404372 w 2514301"/>
              <a:gd name="connsiteY5" fmla="*/ 878890 h 1903408"/>
              <a:gd name="connsiteX6" fmla="*/ 2487499 w 2514301"/>
              <a:gd name="connsiteY6" fmla="*/ 1152023 h 1903408"/>
              <a:gd name="connsiteX7" fmla="*/ 2511250 w 2514301"/>
              <a:gd name="connsiteY7" fmla="*/ 1389529 h 1903408"/>
              <a:gd name="connsiteX8" fmla="*/ 2428122 w 2514301"/>
              <a:gd name="connsiteY8" fmla="*/ 1579535 h 1903408"/>
              <a:gd name="connsiteX9" fmla="*/ 2249993 w 2514301"/>
              <a:gd name="connsiteY9" fmla="*/ 1757664 h 1903408"/>
              <a:gd name="connsiteX10" fmla="*/ 1003083 w 2514301"/>
              <a:gd name="connsiteY10" fmla="*/ 1900168 h 1903408"/>
              <a:gd name="connsiteX11" fmla="*/ 290564 w 2514301"/>
              <a:gd name="connsiteY11" fmla="*/ 1615161 h 1903408"/>
              <a:gd name="connsiteX12" fmla="*/ 53058 w 2514301"/>
              <a:gd name="connsiteY12" fmla="*/ 1247026 h 1903408"/>
              <a:gd name="connsiteX13" fmla="*/ 17432 w 2514301"/>
              <a:gd name="connsiteY13" fmla="*/ 926392 h 1903408"/>
              <a:gd name="connsiteX14" fmla="*/ 41182 w 2514301"/>
              <a:gd name="connsiteY14" fmla="*/ 724511 h 1903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14301" h="1903408">
                <a:moveTo>
                  <a:pt x="41182" y="724511"/>
                </a:moveTo>
                <a:cubicBezTo>
                  <a:pt x="112434" y="621592"/>
                  <a:pt x="211395" y="425649"/>
                  <a:pt x="444943" y="308875"/>
                </a:cubicBezTo>
                <a:cubicBezTo>
                  <a:pt x="678491" y="192101"/>
                  <a:pt x="1201005" y="61472"/>
                  <a:pt x="1442470" y="23867"/>
                </a:cubicBezTo>
                <a:cubicBezTo>
                  <a:pt x="1683935" y="-13738"/>
                  <a:pt x="1749250" y="-15717"/>
                  <a:pt x="1893733" y="83244"/>
                </a:cubicBezTo>
                <a:cubicBezTo>
                  <a:pt x="2038216" y="182205"/>
                  <a:pt x="2224263" y="485025"/>
                  <a:pt x="2309369" y="617633"/>
                </a:cubicBezTo>
                <a:cubicBezTo>
                  <a:pt x="2394476" y="750241"/>
                  <a:pt x="2374684" y="789825"/>
                  <a:pt x="2404372" y="878890"/>
                </a:cubicBezTo>
                <a:cubicBezTo>
                  <a:pt x="2434060" y="967955"/>
                  <a:pt x="2469686" y="1066917"/>
                  <a:pt x="2487499" y="1152023"/>
                </a:cubicBezTo>
                <a:cubicBezTo>
                  <a:pt x="2505312" y="1237129"/>
                  <a:pt x="2521146" y="1318277"/>
                  <a:pt x="2511250" y="1389529"/>
                </a:cubicBezTo>
                <a:cubicBezTo>
                  <a:pt x="2501354" y="1460781"/>
                  <a:pt x="2471665" y="1518179"/>
                  <a:pt x="2428122" y="1579535"/>
                </a:cubicBezTo>
                <a:cubicBezTo>
                  <a:pt x="2384579" y="1640891"/>
                  <a:pt x="2487499" y="1704225"/>
                  <a:pt x="2249993" y="1757664"/>
                </a:cubicBezTo>
                <a:cubicBezTo>
                  <a:pt x="2012487" y="1811103"/>
                  <a:pt x="1329655" y="1923919"/>
                  <a:pt x="1003083" y="1900168"/>
                </a:cubicBezTo>
                <a:cubicBezTo>
                  <a:pt x="676511" y="1876417"/>
                  <a:pt x="448902" y="1724018"/>
                  <a:pt x="290564" y="1615161"/>
                </a:cubicBezTo>
                <a:cubicBezTo>
                  <a:pt x="132227" y="1506304"/>
                  <a:pt x="98580" y="1361821"/>
                  <a:pt x="53058" y="1247026"/>
                </a:cubicBezTo>
                <a:cubicBezTo>
                  <a:pt x="7536" y="1132231"/>
                  <a:pt x="23370" y="1007540"/>
                  <a:pt x="17432" y="926392"/>
                </a:cubicBezTo>
                <a:cubicBezTo>
                  <a:pt x="11494" y="845244"/>
                  <a:pt x="-30070" y="827430"/>
                  <a:pt x="41182" y="72451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3900CB98-005F-43A0-A698-B43D0B5E5744}"/>
              </a:ext>
            </a:extLst>
          </p:cNvPr>
          <p:cNvCxnSpPr>
            <a:cxnSpLocks/>
          </p:cNvCxnSpPr>
          <p:nvPr/>
        </p:nvCxnSpPr>
        <p:spPr>
          <a:xfrm flipH="1">
            <a:off x="6228184" y="3212976"/>
            <a:ext cx="144016" cy="30480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E80289E-AB49-4988-86B4-92A8EAAA4425}"/>
              </a:ext>
            </a:extLst>
          </p:cNvPr>
          <p:cNvCxnSpPr>
            <a:cxnSpLocks/>
          </p:cNvCxnSpPr>
          <p:nvPr/>
        </p:nvCxnSpPr>
        <p:spPr>
          <a:xfrm flipV="1">
            <a:off x="5724128" y="3517776"/>
            <a:ext cx="0" cy="32418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D991A4FC-4828-483C-A7B3-619B4B98BCA6}"/>
              </a:ext>
            </a:extLst>
          </p:cNvPr>
          <p:cNvCxnSpPr>
            <a:cxnSpLocks/>
          </p:cNvCxnSpPr>
          <p:nvPr/>
        </p:nvCxnSpPr>
        <p:spPr>
          <a:xfrm flipH="1">
            <a:off x="6524600" y="3517776"/>
            <a:ext cx="152400" cy="152400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E4895908-E398-4ABD-B606-B6038B5E3C34}"/>
              </a:ext>
            </a:extLst>
          </p:cNvPr>
          <p:cNvCxnSpPr>
            <a:cxnSpLocks/>
          </p:cNvCxnSpPr>
          <p:nvPr/>
        </p:nvCxnSpPr>
        <p:spPr>
          <a:xfrm>
            <a:off x="6965032" y="3140968"/>
            <a:ext cx="199256" cy="190872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CA70525E-E40D-4623-A4CD-2B72B46C23DD}"/>
              </a:ext>
            </a:extLst>
          </p:cNvPr>
          <p:cNvCxnSpPr>
            <a:cxnSpLocks/>
          </p:cNvCxnSpPr>
          <p:nvPr/>
        </p:nvCxnSpPr>
        <p:spPr>
          <a:xfrm>
            <a:off x="6876256" y="4110120"/>
            <a:ext cx="360000" cy="1279"/>
          </a:xfrm>
          <a:prstGeom prst="straightConnector1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D2789EDA-7D45-4ADA-8F35-496AD56CFFC1}"/>
                  </a:ext>
                </a:extLst>
              </p:cNvPr>
              <p:cNvSpPr txBox="1"/>
              <p:nvPr/>
            </p:nvSpPr>
            <p:spPr>
              <a:xfrm>
                <a:off x="5069103" y="4437112"/>
                <a:ext cx="3031289" cy="2330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400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s-CL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4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4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4000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40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CL" sz="4000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s-CL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40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s-CL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4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4000" i="1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s-CL" sz="4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D2789EDA-7D45-4ADA-8F35-496AD56CF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103" y="4437112"/>
                <a:ext cx="3031289" cy="23302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C1CDB08-DEEB-4816-B74F-5387F6C2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9619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25" grpId="0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A8C42-7421-498E-95AE-68665EBF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Movimiento de un Sistema de Partículas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E74F0AF-D1C5-4348-BC86-D8EC1CD4341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s-CL" sz="33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de la partícula 1: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3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L" sz="33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s-CL" sz="33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3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sz="33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33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33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CL" sz="3300" b="0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s-CL" sz="33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de la partícula 2: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3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3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3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sz="33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33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CL" sz="33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s-CL" sz="33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Movimiento de la partícula 3: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3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CL" sz="33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33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s-CL" sz="33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3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CL" sz="3300" b="0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endParaRPr lang="es-CL" sz="3300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s-CL" sz="33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de la partícula </a:t>
                </a:r>
                <a:r>
                  <a:rPr lang="es-CL" sz="33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s-CL" sz="33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3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3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3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33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33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3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33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CL" sz="3300" b="0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E74F0AF-D1C5-4348-BC86-D8EC1CD43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4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6C2D13-768E-41FB-9B49-65FC0BC6D26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825625"/>
                <a:ext cx="3975298" cy="4351338"/>
              </a:xfrm>
            </p:spPr>
            <p:txBody>
              <a:bodyPr>
                <a:normAutofit fontScale="55000" lnSpcReduction="20000"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CL" sz="38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del Centro de Masa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8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38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3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s-CL" sz="3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r>
                      <a:rPr lang="es-CL" sz="3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3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3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3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  <m:sub>
                        <m:r>
                          <a:rPr lang="es-CL" sz="3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𝐶𝑀</m:t>
                        </m:r>
                      </m:sub>
                    </m:sSub>
                    <m:d>
                      <m:dPr>
                        <m:ctrlPr>
                          <a:rPr lang="es-CL" sz="3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3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s-CL" sz="3800" dirty="0">
                  <a:solidFill>
                    <a:schemeClr val="accent2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38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s-CL" sz="3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s-CL" sz="3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sz="3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CL" sz="3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sz="3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es-CL" sz="3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3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3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CL" sz="3800" dirty="0">
                  <a:solidFill>
                    <a:schemeClr val="accent2"/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s-CL" sz="38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s-CL" sz="3800" dirty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3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3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s-CL" sz="3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  <m:d>
                      <m:dPr>
                        <m:ctrlPr>
                          <a:rPr lang="es-CL" sz="3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3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sz="38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sz="38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sz="3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s-CL" sz="3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38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38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s-CL" sz="38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s-CL" sz="38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s-CL" sz="3800" i="1" dirty="0">
                  <a:solidFill>
                    <a:schemeClr val="accent2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L" sz="3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CL" sz="3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s-CL" sz="3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sz="3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CL" sz="3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sz="3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f>
                        <m:fPr>
                          <m:ctrlPr>
                            <a:rPr lang="es-CL" sz="3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3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3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3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s-CL" sz="38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CL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126C2D13-768E-41FB-9B49-65FC0BC6D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825625"/>
                <a:ext cx="3975298" cy="4351338"/>
              </a:xfrm>
              <a:blipFill>
                <a:blip r:embed="rId3"/>
                <a:stretch>
                  <a:fillRect l="-613" r="-214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BA28E8B8-609F-4A56-94B2-EDAB6D7C55D3}"/>
              </a:ext>
            </a:extLst>
          </p:cNvPr>
          <p:cNvSpPr txBox="1"/>
          <p:nvPr/>
        </p:nvSpPr>
        <p:spPr>
          <a:xfrm rot="16200000">
            <a:off x="1967834" y="4550085"/>
            <a:ext cx="6909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/>
              <a:t>. . 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842328-159D-4092-9EBD-7355527B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281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899E5-BC57-4A2C-94DF-670D5A0A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de Conservación del Momento Lineal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CD88D88-F66A-49D0-812E-08506F259A06}"/>
                  </a:ext>
                </a:extLst>
              </p:cNvPr>
              <p:cNvSpPr txBox="1"/>
              <p:nvPr/>
            </p:nvSpPr>
            <p:spPr>
              <a:xfrm>
                <a:off x="611560" y="1628800"/>
                <a:ext cx="7848872" cy="527920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s-CL" sz="2400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Segunda ley de Newton aplicada a la partícula “i” de un sistema de Partículas: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4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400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400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400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400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s-CL" sz="240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s-CL" sz="24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s-CL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40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CL" sz="240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4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s-CL" sz="24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400" b="0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s-CL" sz="24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s-CL" sz="2400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s-CL" sz="2400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Pero 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s-CL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s-CL" sz="24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s-CL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CL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s-CL" sz="2400" b="1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400" b="1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𝑽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s-CL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𝒅𝒕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s-CL" sz="24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s-CL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CL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  <m:d>
                                  <m:dPr>
                                    <m:ctrlPr>
                                      <a:rPr lang="es-CL" sz="2400" b="1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L" sz="2400" b="1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𝒎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s-CL" sz="2400" b="1" i="1" smtClean="0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400" b="1" i="1" smtClean="0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𝑽</m:t>
                                        </m:r>
                                      </m:e>
                                    </m:acc>
                                  </m:e>
                                </m:d>
                              </m:num>
                              <m:den>
                                <m:r>
                                  <a:rPr lang="es-CL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𝒅𝒕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s-CL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s-CL" sz="24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  <m:d>
                          <m:dPr>
                            <m:ctrlPr>
                              <a:rPr lang="es-CL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400" b="1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400" b="1" i="1" smtClean="0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𝒑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400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s-CL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lang="es-CL" sz="2400" b="1" dirty="0">
                    <a:solidFill>
                      <a:schemeClr val="accent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s-CL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L" sz="2400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s-CL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s-CL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s-CL" sz="2400" i="1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i="1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i="1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s-CL" sz="2400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s-CL" sz="2400" b="0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s-CL" sz="2400" b="0" i="1" smtClean="0">
                                          <a:solidFill>
                                            <a:schemeClr val="accent2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CL" sz="2400" b="0" i="1" smtClean="0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s-CL" sz="2400" b="0" i="1" smtClean="0">
                                                  <a:solidFill>
                                                    <a:schemeClr val="accent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s-CL" sz="2400" b="0" i="1" smtClean="0">
                                                  <a:solidFill>
                                                    <a:schemeClr val="accent2">
                                                      <a:lumMod val="50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s-CL" sz="2400" b="0" i="1" smtClean="0">
                                              <a:solidFill>
                                                <a:schemeClr val="accent2">
                                                  <a:lumMod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num>
                            <m:den>
                              <m: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nary>
                      <m:r>
                        <a:rPr lang="es-CL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</m:num>
                        <m:den>
                          <m:r>
                            <a:rPr lang="es-CL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s-CL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s-CL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s-CL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b>
                              <m:r>
                                <a:rPr lang="es-CL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L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s-CL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s-CL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s-CL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s-CL" sz="2400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CL" sz="2400" i="1">
                                                      <a:solidFill>
                                                        <a:srgbClr val="0070C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CL" sz="2400" i="1">
                                                  <a:solidFill>
                                                    <a:srgbClr val="0070C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b>
                                  <m:r>
                                    <a:rPr lang="es-CL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s-CL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s-CL" sz="24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s-CL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s-CL" sz="24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s-CL" sz="2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s-CL" sz="2400" i="1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s-CL" sz="2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CL" sz="2400" i="1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CL" sz="24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𝑀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es-CL" sz="24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es-CL" sz="240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es-CL" sz="2400" i="1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es-CL" sz="24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s-CL" sz="2400" i="1">
                                                      <a:solidFill>
                                                        <a:srgbClr val="00B050"/>
                                                      </a:solidFill>
                                                      <a:latin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𝐹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s-CL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𝑁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b>
                                  <m:r>
                                    <a:rPr lang="es-CL" sz="24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CD88D88-F66A-49D0-812E-08506F259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7848872" cy="5279202"/>
              </a:xfrm>
              <a:prstGeom prst="rect">
                <a:avLst/>
              </a:prstGeom>
              <a:blipFill>
                <a:blip r:embed="rId2"/>
                <a:stretch>
                  <a:fillRect l="-1087" t="-924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E653F1-49F7-4342-A5D2-C05E7C5F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9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8904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27F65-D200-4175-B084-83C90B28EE23}">
  <ds:schemaRefs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5833</TotalTime>
  <Words>888</Words>
  <Application>Microsoft Office PowerPoint</Application>
  <PresentationFormat>Presentación en pantalla (4:3)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Office Theme</vt:lpstr>
      <vt:lpstr>Presentación de PowerPoint</vt:lpstr>
      <vt:lpstr>Sistemas de Partículas</vt:lpstr>
      <vt:lpstr>Sistemas de Partículas</vt:lpstr>
      <vt:lpstr>Presentación de PowerPoint</vt:lpstr>
      <vt:lpstr>Presentación de PowerPoint</vt:lpstr>
      <vt:lpstr>Presentación de PowerPoint</vt:lpstr>
      <vt:lpstr>Momento Lineal o  Cantidad de Movimiento Lineal</vt:lpstr>
      <vt:lpstr>Movimiento de un Sistema de Partículas</vt:lpstr>
      <vt:lpstr>Teorema de Conservación del Momento Lineal</vt:lpstr>
      <vt:lpstr>Teorema de Conservación del Momento Lineal</vt:lpstr>
      <vt:lpstr>Teorema de Conservación del Momento Lineal</vt:lpstr>
      <vt:lpstr>∑▒(∑▒〖F ⃗_N (INTERNAS)〗)_i =0        (∗) </vt:lpstr>
      <vt:lpstr>∑▒(∑▒〖F ⃗_N (INTERNAS)〗)_i =0        (∗)</vt:lpstr>
      <vt:lpstr>Presentación de PowerPoint</vt:lpstr>
      <vt:lpstr>Choques o colisiones (1-D)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15</cp:revision>
  <dcterms:created xsi:type="dcterms:W3CDTF">2020-05-24T21:31:01Z</dcterms:created>
  <dcterms:modified xsi:type="dcterms:W3CDTF">2021-10-12T13:02:01Z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