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64" r:id="rId4"/>
  </p:sldMasterIdLst>
  <p:notesMasterIdLst>
    <p:notesMasterId r:id="rId21"/>
  </p:notesMasterIdLst>
  <p:handoutMasterIdLst>
    <p:handoutMasterId r:id="rId22"/>
  </p:handoutMasterIdLst>
  <p:sldIdLst>
    <p:sldId id="256" r:id="rId5"/>
    <p:sldId id="259" r:id="rId6"/>
    <p:sldId id="260" r:id="rId7"/>
    <p:sldId id="261" r:id="rId8"/>
    <p:sldId id="269" r:id="rId9"/>
    <p:sldId id="270" r:id="rId10"/>
    <p:sldId id="262" r:id="rId11"/>
    <p:sldId id="263" r:id="rId12"/>
    <p:sldId id="272" r:id="rId13"/>
    <p:sldId id="264" r:id="rId14"/>
    <p:sldId id="265" r:id="rId15"/>
    <p:sldId id="271" r:id="rId16"/>
    <p:sldId id="273" r:id="rId17"/>
    <p:sldId id="274" r:id="rId18"/>
    <p:sldId id="276" r:id="rId19"/>
    <p:sldId id="275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090296"/>
    <a:srgbClr val="DA4444"/>
    <a:srgbClr val="3AF894"/>
    <a:srgbClr val="EBF0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59E1082-BEF1-4662-99C5-5ECCA2ABBCEC}" v="463" dt="2021-10-14T12:51:43.95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353" autoAdjust="0"/>
    <p:restoredTop sz="85486" autoAdjust="0"/>
  </p:normalViewPr>
  <p:slideViewPr>
    <p:cSldViewPr>
      <p:cViewPr varScale="1">
        <p:scale>
          <a:sx n="57" d="100"/>
          <a:sy n="57" d="100"/>
        </p:scale>
        <p:origin x="1856" y="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Quintín Molina" userId="d77ce911-d3cc-4d2d-8ddf-6c9cff50dc6d" providerId="ADAL" clId="{759E1082-BEF1-4662-99C5-5ECCA2ABBCEC}"/>
    <pc:docChg chg="undo custSel addSld delSld modSld">
      <pc:chgData name="Quintín Molina" userId="d77ce911-d3cc-4d2d-8ddf-6c9cff50dc6d" providerId="ADAL" clId="{759E1082-BEF1-4662-99C5-5ECCA2ABBCEC}" dt="2021-10-14T12:51:43.951" v="1885" actId="6549"/>
      <pc:docMkLst>
        <pc:docMk/>
      </pc:docMkLst>
      <pc:sldChg chg="modSp">
        <pc:chgData name="Quintín Molina" userId="d77ce911-d3cc-4d2d-8ddf-6c9cff50dc6d" providerId="ADAL" clId="{759E1082-BEF1-4662-99C5-5ECCA2ABBCEC}" dt="2021-10-12T13:03:20.034" v="1" actId="400"/>
        <pc:sldMkLst>
          <pc:docMk/>
          <pc:sldMk cId="1086907026" sldId="256"/>
        </pc:sldMkLst>
        <pc:spChg chg="mod">
          <ac:chgData name="Quintín Molina" userId="d77ce911-d3cc-4d2d-8ddf-6c9cff50dc6d" providerId="ADAL" clId="{759E1082-BEF1-4662-99C5-5ECCA2ABBCEC}" dt="2021-10-12T13:03:20.034" v="1" actId="400"/>
          <ac:spMkLst>
            <pc:docMk/>
            <pc:sldMk cId="1086907026" sldId="256"/>
            <ac:spMk id="2" creationId="{75D8D41A-E14C-443C-B44B-DA9800E708AE}"/>
          </ac:spMkLst>
        </pc:spChg>
      </pc:sldChg>
      <pc:sldChg chg="del">
        <pc:chgData name="Quintín Molina" userId="d77ce911-d3cc-4d2d-8ddf-6c9cff50dc6d" providerId="ADAL" clId="{759E1082-BEF1-4662-99C5-5ECCA2ABBCEC}" dt="2021-10-12T13:03:38.923" v="2" actId="47"/>
        <pc:sldMkLst>
          <pc:docMk/>
          <pc:sldMk cId="2662336383" sldId="257"/>
        </pc:sldMkLst>
      </pc:sldChg>
      <pc:sldChg chg="del">
        <pc:chgData name="Quintín Molina" userId="d77ce911-d3cc-4d2d-8ddf-6c9cff50dc6d" providerId="ADAL" clId="{759E1082-BEF1-4662-99C5-5ECCA2ABBCEC}" dt="2021-10-12T13:03:42.932" v="4" actId="47"/>
        <pc:sldMkLst>
          <pc:docMk/>
          <pc:sldMk cId="1484409543" sldId="258"/>
        </pc:sldMkLst>
      </pc:sldChg>
      <pc:sldChg chg="modAnim">
        <pc:chgData name="Quintín Molina" userId="d77ce911-d3cc-4d2d-8ddf-6c9cff50dc6d" providerId="ADAL" clId="{759E1082-BEF1-4662-99C5-5ECCA2ABBCEC}" dt="2021-10-14T11:03:46.103" v="1833"/>
        <pc:sldMkLst>
          <pc:docMk/>
          <pc:sldMk cId="1035186853" sldId="264"/>
        </pc:sldMkLst>
      </pc:sldChg>
      <pc:sldChg chg="modSp mod modAnim">
        <pc:chgData name="Quintín Molina" userId="d77ce911-d3cc-4d2d-8ddf-6c9cff50dc6d" providerId="ADAL" clId="{759E1082-BEF1-4662-99C5-5ECCA2ABBCEC}" dt="2021-10-14T11:05:26.791" v="1846"/>
        <pc:sldMkLst>
          <pc:docMk/>
          <pc:sldMk cId="2114306621" sldId="265"/>
        </pc:sldMkLst>
        <pc:spChg chg="mod">
          <ac:chgData name="Quintín Molina" userId="d77ce911-d3cc-4d2d-8ddf-6c9cff50dc6d" providerId="ADAL" clId="{759E1082-BEF1-4662-99C5-5ECCA2ABBCEC}" dt="2021-10-14T11:04:22.678" v="1836" actId="1076"/>
          <ac:spMkLst>
            <pc:docMk/>
            <pc:sldMk cId="2114306621" sldId="265"/>
            <ac:spMk id="3" creationId="{62E8A913-791C-499D-AB82-B69789B54505}"/>
          </ac:spMkLst>
        </pc:spChg>
        <pc:spChg chg="mod">
          <ac:chgData name="Quintín Molina" userId="d77ce911-d3cc-4d2d-8ddf-6c9cff50dc6d" providerId="ADAL" clId="{759E1082-BEF1-4662-99C5-5ECCA2ABBCEC}" dt="2021-10-14T11:04:58.907" v="1843" actId="1076"/>
          <ac:spMkLst>
            <pc:docMk/>
            <pc:sldMk cId="2114306621" sldId="265"/>
            <ac:spMk id="10" creationId="{1DD52584-9190-4B03-AB70-929F449C52CE}"/>
          </ac:spMkLst>
        </pc:spChg>
      </pc:sldChg>
      <pc:sldChg chg="del">
        <pc:chgData name="Quintín Molina" userId="d77ce911-d3cc-4d2d-8ddf-6c9cff50dc6d" providerId="ADAL" clId="{759E1082-BEF1-4662-99C5-5ECCA2ABBCEC}" dt="2021-10-12T13:03:40.586" v="3" actId="47"/>
        <pc:sldMkLst>
          <pc:docMk/>
          <pc:sldMk cId="1306044700" sldId="266"/>
        </pc:sldMkLst>
      </pc:sldChg>
      <pc:sldChg chg="del">
        <pc:chgData name="Quintín Molina" userId="d77ce911-d3cc-4d2d-8ddf-6c9cff50dc6d" providerId="ADAL" clId="{759E1082-BEF1-4662-99C5-5ECCA2ABBCEC}" dt="2021-10-12T13:03:44.619" v="5" actId="47"/>
        <pc:sldMkLst>
          <pc:docMk/>
          <pc:sldMk cId="2959271508" sldId="267"/>
        </pc:sldMkLst>
      </pc:sldChg>
      <pc:sldChg chg="del">
        <pc:chgData name="Quintín Molina" userId="d77ce911-d3cc-4d2d-8ddf-6c9cff50dc6d" providerId="ADAL" clId="{759E1082-BEF1-4662-99C5-5ECCA2ABBCEC}" dt="2021-10-12T13:03:46.889" v="6" actId="47"/>
        <pc:sldMkLst>
          <pc:docMk/>
          <pc:sldMk cId="945825901" sldId="268"/>
        </pc:sldMkLst>
      </pc:sldChg>
      <pc:sldChg chg="modAnim">
        <pc:chgData name="Quintín Molina" userId="d77ce911-d3cc-4d2d-8ddf-6c9cff50dc6d" providerId="ADAL" clId="{759E1082-BEF1-4662-99C5-5ECCA2ABBCEC}" dt="2021-10-14T11:06:28.706" v="1854"/>
        <pc:sldMkLst>
          <pc:docMk/>
          <pc:sldMk cId="3087000376" sldId="271"/>
        </pc:sldMkLst>
      </pc:sldChg>
      <pc:sldChg chg="addSp delSp modSp new mod modAnim">
        <pc:chgData name="Quintín Molina" userId="d77ce911-d3cc-4d2d-8ddf-6c9cff50dc6d" providerId="ADAL" clId="{759E1082-BEF1-4662-99C5-5ECCA2ABBCEC}" dt="2021-10-14T11:08:08.150" v="1869"/>
        <pc:sldMkLst>
          <pc:docMk/>
          <pc:sldMk cId="1592260722" sldId="273"/>
        </pc:sldMkLst>
        <pc:spChg chg="add mod">
          <ac:chgData name="Quintín Molina" userId="d77ce911-d3cc-4d2d-8ddf-6c9cff50dc6d" providerId="ADAL" clId="{759E1082-BEF1-4662-99C5-5ECCA2ABBCEC}" dt="2021-10-12T13:21:09.565" v="609" actId="1036"/>
          <ac:spMkLst>
            <pc:docMk/>
            <pc:sldMk cId="1592260722" sldId="273"/>
            <ac:spMk id="21" creationId="{7D2711C1-D477-4402-A5EE-A14E6B9EC34B}"/>
          </ac:spMkLst>
        </pc:spChg>
        <pc:spChg chg="add mod">
          <ac:chgData name="Quintín Molina" userId="d77ce911-d3cc-4d2d-8ddf-6c9cff50dc6d" providerId="ADAL" clId="{759E1082-BEF1-4662-99C5-5ECCA2ABBCEC}" dt="2021-10-12T13:22:38.642" v="662" actId="14100"/>
          <ac:spMkLst>
            <pc:docMk/>
            <pc:sldMk cId="1592260722" sldId="273"/>
            <ac:spMk id="22" creationId="{0F038D75-CF31-4ACD-852F-B2F0BEBF6976}"/>
          </ac:spMkLst>
        </pc:spChg>
        <pc:spChg chg="add mod">
          <ac:chgData name="Quintín Molina" userId="d77ce911-d3cc-4d2d-8ddf-6c9cff50dc6d" providerId="ADAL" clId="{759E1082-BEF1-4662-99C5-5ECCA2ABBCEC}" dt="2021-10-12T13:23:42.001" v="778" actId="1037"/>
          <ac:spMkLst>
            <pc:docMk/>
            <pc:sldMk cId="1592260722" sldId="273"/>
            <ac:spMk id="25" creationId="{E12C296C-60B4-439F-91AF-E87C6C31F004}"/>
          </ac:spMkLst>
        </pc:spChg>
        <pc:spChg chg="add mod">
          <ac:chgData name="Quintín Molina" userId="d77ce911-d3cc-4d2d-8ddf-6c9cff50dc6d" providerId="ADAL" clId="{759E1082-BEF1-4662-99C5-5ECCA2ABBCEC}" dt="2021-10-13T22:10:49.726" v="1494" actId="20577"/>
          <ac:spMkLst>
            <pc:docMk/>
            <pc:sldMk cId="1592260722" sldId="273"/>
            <ac:spMk id="26" creationId="{9BBB3CB2-467F-47BE-B6D7-B88678748ACC}"/>
          </ac:spMkLst>
        </pc:spChg>
        <pc:picChg chg="add mod">
          <ac:chgData name="Quintín Molina" userId="d77ce911-d3cc-4d2d-8ddf-6c9cff50dc6d" providerId="ADAL" clId="{759E1082-BEF1-4662-99C5-5ECCA2ABBCEC}" dt="2021-10-12T13:34:01.294" v="1182" actId="14100"/>
          <ac:picMkLst>
            <pc:docMk/>
            <pc:sldMk cId="1592260722" sldId="273"/>
            <ac:picMk id="4" creationId="{A9A194D5-62BB-487F-86CB-8B3FCF40FA74}"/>
          </ac:picMkLst>
        </pc:picChg>
        <pc:picChg chg="add del">
          <ac:chgData name="Quintín Molina" userId="d77ce911-d3cc-4d2d-8ddf-6c9cff50dc6d" providerId="ADAL" clId="{759E1082-BEF1-4662-99C5-5ECCA2ABBCEC}" dt="2021-10-12T13:13:36.519" v="320" actId="478"/>
          <ac:picMkLst>
            <pc:docMk/>
            <pc:sldMk cId="1592260722" sldId="273"/>
            <ac:picMk id="6" creationId="{58F27759-6457-4265-B187-0BCD210C8DED}"/>
          </ac:picMkLst>
        </pc:picChg>
        <pc:picChg chg="add del mod">
          <ac:chgData name="Quintín Molina" userId="d77ce911-d3cc-4d2d-8ddf-6c9cff50dc6d" providerId="ADAL" clId="{759E1082-BEF1-4662-99C5-5ECCA2ABBCEC}" dt="2021-10-12T13:08:48.139" v="76" actId="478"/>
          <ac:picMkLst>
            <pc:docMk/>
            <pc:sldMk cId="1592260722" sldId="273"/>
            <ac:picMk id="8" creationId="{08FAF2CB-A002-46C1-8516-D3EA2AD14B81}"/>
          </ac:picMkLst>
        </pc:picChg>
        <pc:picChg chg="add mod">
          <ac:chgData name="Quintín Molina" userId="d77ce911-d3cc-4d2d-8ddf-6c9cff50dc6d" providerId="ADAL" clId="{759E1082-BEF1-4662-99C5-5ECCA2ABBCEC}" dt="2021-10-12T13:21:22.521" v="621" actId="1036"/>
          <ac:picMkLst>
            <pc:docMk/>
            <pc:sldMk cId="1592260722" sldId="273"/>
            <ac:picMk id="10" creationId="{50125639-7C0D-4FF5-9615-6FC562F51838}"/>
          </ac:picMkLst>
        </pc:picChg>
        <pc:picChg chg="add mod">
          <ac:chgData name="Quintín Molina" userId="d77ce911-d3cc-4d2d-8ddf-6c9cff50dc6d" providerId="ADAL" clId="{759E1082-BEF1-4662-99C5-5ECCA2ABBCEC}" dt="2021-10-12T13:21:28.735" v="624" actId="1035"/>
          <ac:picMkLst>
            <pc:docMk/>
            <pc:sldMk cId="1592260722" sldId="273"/>
            <ac:picMk id="12" creationId="{8754E720-1B62-460B-8BB2-B97146636CF8}"/>
          </ac:picMkLst>
        </pc:picChg>
        <pc:picChg chg="add del">
          <ac:chgData name="Quintín Molina" userId="d77ce911-d3cc-4d2d-8ddf-6c9cff50dc6d" providerId="ADAL" clId="{759E1082-BEF1-4662-99C5-5ECCA2ABBCEC}" dt="2021-10-12T13:11:24.813" v="103" actId="478"/>
          <ac:picMkLst>
            <pc:docMk/>
            <pc:sldMk cId="1592260722" sldId="273"/>
            <ac:picMk id="14" creationId="{885510ED-4E27-4EF2-B1C9-A8A1132E2839}"/>
          </ac:picMkLst>
        </pc:picChg>
        <pc:picChg chg="add mod">
          <ac:chgData name="Quintín Molina" userId="d77ce911-d3cc-4d2d-8ddf-6c9cff50dc6d" providerId="ADAL" clId="{759E1082-BEF1-4662-99C5-5ECCA2ABBCEC}" dt="2021-10-12T13:21:06.726" v="605" actId="1036"/>
          <ac:picMkLst>
            <pc:docMk/>
            <pc:sldMk cId="1592260722" sldId="273"/>
            <ac:picMk id="16" creationId="{C896337B-CB0F-4D01-8935-0C889FF6001E}"/>
          </ac:picMkLst>
        </pc:picChg>
        <pc:picChg chg="add mod">
          <ac:chgData name="Quintín Molina" userId="d77ce911-d3cc-4d2d-8ddf-6c9cff50dc6d" providerId="ADAL" clId="{759E1082-BEF1-4662-99C5-5ECCA2ABBCEC}" dt="2021-10-12T13:21:12.317" v="613" actId="1036"/>
          <ac:picMkLst>
            <pc:docMk/>
            <pc:sldMk cId="1592260722" sldId="273"/>
            <ac:picMk id="18" creationId="{1A7958DF-3EA9-45F6-AFD0-AB6E27FB8792}"/>
          </ac:picMkLst>
        </pc:picChg>
        <pc:cxnChg chg="add del mod">
          <ac:chgData name="Quintín Molina" userId="d77ce911-d3cc-4d2d-8ddf-6c9cff50dc6d" providerId="ADAL" clId="{759E1082-BEF1-4662-99C5-5ECCA2ABBCEC}" dt="2021-10-12T13:15:25.074" v="450" actId="478"/>
          <ac:cxnSpMkLst>
            <pc:docMk/>
            <pc:sldMk cId="1592260722" sldId="273"/>
            <ac:cxnSpMk id="20" creationId="{08B2424E-AAFF-41A9-BD5C-55C092342A57}"/>
          </ac:cxnSpMkLst>
        </pc:cxnChg>
        <pc:cxnChg chg="add mod">
          <ac:chgData name="Quintín Molina" userId="d77ce911-d3cc-4d2d-8ddf-6c9cff50dc6d" providerId="ADAL" clId="{759E1082-BEF1-4662-99C5-5ECCA2ABBCEC}" dt="2021-10-12T13:23:45.725" v="779" actId="1036"/>
          <ac:cxnSpMkLst>
            <pc:docMk/>
            <pc:sldMk cId="1592260722" sldId="273"/>
            <ac:cxnSpMk id="24" creationId="{D18927A8-C535-486D-AA6F-0AE4AB06A918}"/>
          </ac:cxnSpMkLst>
        </pc:cxnChg>
      </pc:sldChg>
      <pc:sldChg chg="addSp delSp modSp new mod modClrScheme modAnim chgLayout">
        <pc:chgData name="Quintín Molina" userId="d77ce911-d3cc-4d2d-8ddf-6c9cff50dc6d" providerId="ADAL" clId="{759E1082-BEF1-4662-99C5-5ECCA2ABBCEC}" dt="2021-10-14T11:08:30.752" v="1872"/>
        <pc:sldMkLst>
          <pc:docMk/>
          <pc:sldMk cId="3817755360" sldId="274"/>
        </pc:sldMkLst>
        <pc:spChg chg="mod ord">
          <ac:chgData name="Quintín Molina" userId="d77ce911-d3cc-4d2d-8ddf-6c9cff50dc6d" providerId="ADAL" clId="{759E1082-BEF1-4662-99C5-5ECCA2ABBCEC}" dt="2021-10-12T13:43:17.111" v="1337" actId="700"/>
          <ac:spMkLst>
            <pc:docMk/>
            <pc:sldMk cId="3817755360" sldId="274"/>
            <ac:spMk id="2" creationId="{8D9BEE40-CAC0-447D-9C5B-3FC2C822BAFA}"/>
          </ac:spMkLst>
        </pc:spChg>
        <pc:spChg chg="add mod ord">
          <ac:chgData name="Quintín Molina" userId="d77ce911-d3cc-4d2d-8ddf-6c9cff50dc6d" providerId="ADAL" clId="{759E1082-BEF1-4662-99C5-5ECCA2ABBCEC}" dt="2021-10-12T13:47:22.108" v="1412" actId="122"/>
          <ac:spMkLst>
            <pc:docMk/>
            <pc:sldMk cId="3817755360" sldId="274"/>
            <ac:spMk id="3" creationId="{53A51312-807F-4812-AC5B-BEDF5C5A980C}"/>
          </ac:spMkLst>
        </pc:spChg>
        <pc:spChg chg="add mod ord">
          <ac:chgData name="Quintín Molina" userId="d77ce911-d3cc-4d2d-8ddf-6c9cff50dc6d" providerId="ADAL" clId="{759E1082-BEF1-4662-99C5-5ECCA2ABBCEC}" dt="2021-10-12T13:50:44.009" v="1479" actId="27636"/>
          <ac:spMkLst>
            <pc:docMk/>
            <pc:sldMk cId="3817755360" sldId="274"/>
            <ac:spMk id="4" creationId="{6261514C-44C7-450A-8DE3-CD5AB76F19C5}"/>
          </ac:spMkLst>
        </pc:spChg>
        <pc:spChg chg="add del mod ord">
          <ac:chgData name="Quintín Molina" userId="d77ce911-d3cc-4d2d-8ddf-6c9cff50dc6d" providerId="ADAL" clId="{759E1082-BEF1-4662-99C5-5ECCA2ABBCEC}" dt="2021-10-12T13:46:28.905" v="1395" actId="478"/>
          <ac:spMkLst>
            <pc:docMk/>
            <pc:sldMk cId="3817755360" sldId="274"/>
            <ac:spMk id="5" creationId="{826319E2-9427-4FB4-8A0A-85A2DE8AA8B8}"/>
          </ac:spMkLst>
        </pc:spChg>
      </pc:sldChg>
      <pc:sldChg chg="addSp delSp modSp new mod modClrScheme modAnim chgLayout">
        <pc:chgData name="Quintín Molina" userId="d77ce911-d3cc-4d2d-8ddf-6c9cff50dc6d" providerId="ADAL" clId="{759E1082-BEF1-4662-99C5-5ECCA2ABBCEC}" dt="2021-10-14T12:51:43.951" v="1885" actId="6549"/>
        <pc:sldMkLst>
          <pc:docMk/>
          <pc:sldMk cId="2483640661" sldId="275"/>
        </pc:sldMkLst>
        <pc:spChg chg="mod ord">
          <ac:chgData name="Quintín Molina" userId="d77ce911-d3cc-4d2d-8ddf-6c9cff50dc6d" providerId="ADAL" clId="{759E1082-BEF1-4662-99C5-5ECCA2ABBCEC}" dt="2021-10-13T22:14:07.710" v="1495" actId="700"/>
          <ac:spMkLst>
            <pc:docMk/>
            <pc:sldMk cId="2483640661" sldId="275"/>
            <ac:spMk id="2" creationId="{95FBDC3B-D26B-4130-B932-53A499621B51}"/>
          </ac:spMkLst>
        </pc:spChg>
        <pc:spChg chg="add mod ord">
          <ac:chgData name="Quintín Molina" userId="d77ce911-d3cc-4d2d-8ddf-6c9cff50dc6d" providerId="ADAL" clId="{759E1082-BEF1-4662-99C5-5ECCA2ABBCEC}" dt="2021-10-13T22:15:20.751" v="1547" actId="404"/>
          <ac:spMkLst>
            <pc:docMk/>
            <pc:sldMk cId="2483640661" sldId="275"/>
            <ac:spMk id="3" creationId="{0D8CA8BF-61F9-432F-8F93-030A880A6DE7}"/>
          </ac:spMkLst>
        </pc:spChg>
        <pc:spChg chg="add del mod ord">
          <ac:chgData name="Quintín Molina" userId="d77ce911-d3cc-4d2d-8ddf-6c9cff50dc6d" providerId="ADAL" clId="{759E1082-BEF1-4662-99C5-5ECCA2ABBCEC}" dt="2021-10-13T22:14:11.671" v="1496" actId="22"/>
          <ac:spMkLst>
            <pc:docMk/>
            <pc:sldMk cId="2483640661" sldId="275"/>
            <ac:spMk id="4" creationId="{AAC4F2B3-0491-4982-B327-0A34009811F9}"/>
          </ac:spMkLst>
        </pc:spChg>
        <pc:spChg chg="add del mod ord">
          <ac:chgData name="Quintín Molina" userId="d77ce911-d3cc-4d2d-8ddf-6c9cff50dc6d" providerId="ADAL" clId="{759E1082-BEF1-4662-99C5-5ECCA2ABBCEC}" dt="2021-10-13T22:15:42.954" v="1548" actId="22"/>
          <ac:spMkLst>
            <pc:docMk/>
            <pc:sldMk cId="2483640661" sldId="275"/>
            <ac:spMk id="5" creationId="{90F8BAF9-A535-4C64-9A6E-9081B4622B95}"/>
          </ac:spMkLst>
        </pc:spChg>
        <pc:spChg chg="add mod">
          <ac:chgData name="Quintín Molina" userId="d77ce911-d3cc-4d2d-8ddf-6c9cff50dc6d" providerId="ADAL" clId="{759E1082-BEF1-4662-99C5-5ECCA2ABBCEC}" dt="2021-10-13T22:19:28.833" v="1674" actId="404"/>
          <ac:spMkLst>
            <pc:docMk/>
            <pc:sldMk cId="2483640661" sldId="275"/>
            <ac:spMk id="12" creationId="{72ADFB5A-7140-40A3-9476-DDC6EECE3E37}"/>
          </ac:spMkLst>
        </pc:spChg>
        <pc:spChg chg="add mod">
          <ac:chgData name="Quintín Molina" userId="d77ce911-d3cc-4d2d-8ddf-6c9cff50dc6d" providerId="ADAL" clId="{759E1082-BEF1-4662-99C5-5ECCA2ABBCEC}" dt="2021-10-14T12:51:43.951" v="1885" actId="6549"/>
          <ac:spMkLst>
            <pc:docMk/>
            <pc:sldMk cId="2483640661" sldId="275"/>
            <ac:spMk id="13" creationId="{63D21725-DBAF-40E3-AA86-22B527A6DD71}"/>
          </ac:spMkLst>
        </pc:spChg>
        <pc:picChg chg="add mod ord">
          <ac:chgData name="Quintín Molina" userId="d77ce911-d3cc-4d2d-8ddf-6c9cff50dc6d" providerId="ADAL" clId="{759E1082-BEF1-4662-99C5-5ECCA2ABBCEC}" dt="2021-10-14T11:09:22.211" v="1877" actId="1076"/>
          <ac:picMkLst>
            <pc:docMk/>
            <pc:sldMk cId="2483640661" sldId="275"/>
            <ac:picMk id="7" creationId="{ED69370F-46AD-4F7A-8D94-90A884136093}"/>
          </ac:picMkLst>
        </pc:picChg>
        <pc:picChg chg="add mod ord">
          <ac:chgData name="Quintín Molina" userId="d77ce911-d3cc-4d2d-8ddf-6c9cff50dc6d" providerId="ADAL" clId="{759E1082-BEF1-4662-99C5-5ECCA2ABBCEC}" dt="2021-10-13T22:15:53.745" v="1582" actId="1036"/>
          <ac:picMkLst>
            <pc:docMk/>
            <pc:sldMk cId="2483640661" sldId="275"/>
            <ac:picMk id="9" creationId="{300DBDBF-FC2E-423F-9C16-7202FFA6881F}"/>
          </ac:picMkLst>
        </pc:picChg>
        <pc:picChg chg="add mod">
          <ac:chgData name="Quintín Molina" userId="d77ce911-d3cc-4d2d-8ddf-6c9cff50dc6d" providerId="ADAL" clId="{759E1082-BEF1-4662-99C5-5ECCA2ABBCEC}" dt="2021-10-13T22:16:26.188" v="1633" actId="1037"/>
          <ac:picMkLst>
            <pc:docMk/>
            <pc:sldMk cId="2483640661" sldId="275"/>
            <ac:picMk id="11" creationId="{2B0AB678-F8A5-421B-8753-2C1D9E7CA4FF}"/>
          </ac:picMkLst>
        </pc:picChg>
      </pc:sldChg>
      <pc:sldChg chg="modSp add mod modAnim">
        <pc:chgData name="Quintín Molina" userId="d77ce911-d3cc-4d2d-8ddf-6c9cff50dc6d" providerId="ADAL" clId="{759E1082-BEF1-4662-99C5-5ECCA2ABBCEC}" dt="2021-10-14T11:09:02.401" v="1875"/>
        <pc:sldMkLst>
          <pc:docMk/>
          <pc:sldMk cId="2662093432" sldId="276"/>
        </pc:sldMkLst>
        <pc:spChg chg="mod">
          <ac:chgData name="Quintín Molina" userId="d77ce911-d3cc-4d2d-8ddf-6c9cff50dc6d" providerId="ADAL" clId="{759E1082-BEF1-4662-99C5-5ECCA2ABBCEC}" dt="2021-10-12T13:52:54.467" v="1493" actId="400"/>
          <ac:spMkLst>
            <pc:docMk/>
            <pc:sldMk cId="2662093432" sldId="276"/>
            <ac:spMk id="3" creationId="{53A51312-807F-4812-AC5B-BEDF5C5A980C}"/>
          </ac:spMkLst>
        </pc:spChg>
        <pc:spChg chg="mod">
          <ac:chgData name="Quintín Molina" userId="d77ce911-d3cc-4d2d-8ddf-6c9cff50dc6d" providerId="ADAL" clId="{759E1082-BEF1-4662-99C5-5ECCA2ABBCEC}" dt="2021-10-12T13:52:38.813" v="1489" actId="1035"/>
          <ac:spMkLst>
            <pc:docMk/>
            <pc:sldMk cId="2662093432" sldId="276"/>
            <ac:spMk id="4" creationId="{6261514C-44C7-450A-8DE3-CD5AB76F19C5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s-CL"/>
              <a:t>04-03-2014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s-CL"/>
              <a:t>FIS190C-2: Física para Ciencias.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DBABF4-26E1-4EF6-8ADE-8954CC0893E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56606790"/>
      </p:ext>
    </p:extLst>
  </p:cSld>
  <p:clrMap bg1="lt1" tx1="dk1" bg2="lt2" tx2="dk2" accent1="accent1" accent2="accent2" accent3="accent3" accent4="accent4" accent5="accent5" accent6="accent6" hlink="hlink" folHlink="folHlink"/>
  <p:hf sldNum="0"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s-CL"/>
              <a:t>04-03-2014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s-CL"/>
              <a:t>FIS190C-2: Física para Ciencias.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71C6CC-822D-40E9-B6DA-AC1A01A1136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48386667"/>
      </p:ext>
    </p:extLst>
  </p:cSld>
  <p:clrMap bg1="lt1" tx1="dk1" bg2="lt2" tx2="dk2" accent1="accent1" accent2="accent2" accent3="accent3" accent4="accent4" accent5="accent5" accent6="accent6" hlink="hlink" folHlink="folHlink"/>
  <p:hf sldNum="0"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CF066-91FA-4AB3-94F4-455158C70664}" type="datetime1">
              <a:rPr lang="en-US" smtClean="0"/>
              <a:t>10/14/2021</a:t>
            </a:fld>
            <a:endParaRPr lang="en-US" sz="1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‹Nº›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728395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ACBDB-A6B9-45C6-BA20-042E9933AA42}" type="datetime1">
              <a:rPr lang="en-US" smtClean="0"/>
              <a:t>10/14/2021</a:t>
            </a:fld>
            <a:endParaRPr lang="en-US" sz="1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‹Nº›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978784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75BA5-975B-496F-A1A9-AB3A5A361DF5}" type="datetime1">
              <a:rPr lang="en-US" smtClean="0"/>
              <a:t>10/14/2021</a:t>
            </a:fld>
            <a:endParaRPr lang="en-US" sz="1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‹Nº›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330744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B66B6-736E-48B1-BCA6-797339913362}" type="datetime1">
              <a:rPr lang="en-US" smtClean="0"/>
              <a:t>10/14/2021</a:t>
            </a:fld>
            <a:endParaRPr lang="en-US" sz="1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‹Nº›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026731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93257-06FE-4ECF-8BE1-36B3DFA96A73}" type="datetime1">
              <a:rPr lang="en-US" smtClean="0"/>
              <a:t>10/14/2021</a:t>
            </a:fld>
            <a:endParaRPr lang="en-US" sz="1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‹Nº›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520453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1B4F1-2CA0-4EAF-ABFD-85A223EB5CAE}" type="datetime1">
              <a:rPr lang="en-US" smtClean="0"/>
              <a:t>10/14/2021</a:t>
            </a:fld>
            <a:endParaRPr lang="en-US" sz="10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‹Nº›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067139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BD53C-8B3A-48F7-ADFD-328660DF9FB2}" type="datetime1">
              <a:rPr lang="en-US" smtClean="0"/>
              <a:t>10/14/2021</a:t>
            </a:fld>
            <a:endParaRPr lang="en-US" sz="100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‹Nº›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530874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CFCF4-133B-4B48-AB09-6525B7971B2B}" type="datetime1">
              <a:rPr lang="en-US" smtClean="0"/>
              <a:t>10/14/2021</a:t>
            </a:fld>
            <a:endParaRPr lang="en-US" sz="1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‹Nº›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272676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D787E-47FA-460A-A5D4-452B4489735D}" type="datetime1">
              <a:rPr lang="en-US" smtClean="0"/>
              <a:t>10/14/2021</a:t>
            </a:fld>
            <a:endParaRPr lang="en-US" sz="10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‹Nº›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319156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4AC46-6364-4B6A-90DA-B32E54649B24}" type="datetime1">
              <a:rPr lang="en-US" smtClean="0"/>
              <a:t>10/14/2021</a:t>
            </a:fld>
            <a:endParaRPr lang="en-US" sz="10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‹Nº›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986312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AB7DE-4763-465A-9065-0E4CB8EC3FCD}" type="datetime1">
              <a:rPr lang="en-US" smtClean="0"/>
              <a:t>10/14/2021</a:t>
            </a:fld>
            <a:endParaRPr lang="en-US" sz="10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‹Nº›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94560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614212-A2B1-4212-9D0A-C2E704B45A1D}" type="datetime1">
              <a:rPr lang="en-US" smtClean="0"/>
              <a:t>10/14/2021</a:t>
            </a:fld>
            <a:endParaRPr lang="en-US" sz="1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z="10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47434-7036-48DB-A148-6B3D8EE75CDA}" type="slidenum">
              <a:rPr lang="en-US" smtClean="0"/>
              <a:pPr/>
              <a:t>‹Nº›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352293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5" r:id="rId1"/>
    <p:sldLayoutId id="2147484066" r:id="rId2"/>
    <p:sldLayoutId id="2147484067" r:id="rId3"/>
    <p:sldLayoutId id="2147484068" r:id="rId4"/>
    <p:sldLayoutId id="2147484069" r:id="rId5"/>
    <p:sldLayoutId id="2147484070" r:id="rId6"/>
    <p:sldLayoutId id="2147484071" r:id="rId7"/>
    <p:sldLayoutId id="2147484072" r:id="rId8"/>
    <p:sldLayoutId id="2147484073" r:id="rId9"/>
    <p:sldLayoutId id="2147484074" r:id="rId10"/>
    <p:sldLayoutId id="214748407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7" Type="http://schemas.openxmlformats.org/officeDocument/2006/relationships/image" Target="../media/image24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7.png"/><Relationship Id="rId4" Type="http://schemas.openxmlformats.org/officeDocument/2006/relationships/image" Target="../media/image9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0.png"/><Relationship Id="rId3" Type="http://schemas.openxmlformats.org/officeDocument/2006/relationships/image" Target="../media/image150.png"/><Relationship Id="rId7" Type="http://schemas.openxmlformats.org/officeDocument/2006/relationships/image" Target="../media/image190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0.png"/><Relationship Id="rId5" Type="http://schemas.openxmlformats.org/officeDocument/2006/relationships/image" Target="../media/image170.png"/><Relationship Id="rId4" Type="http://schemas.openxmlformats.org/officeDocument/2006/relationships/image" Target="../media/image16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75D8D41A-E14C-443C-B44B-DA9800E708AE}"/>
              </a:ext>
            </a:extLst>
          </p:cNvPr>
          <p:cNvSpPr txBox="1"/>
          <p:nvPr/>
        </p:nvSpPr>
        <p:spPr>
          <a:xfrm>
            <a:off x="1043608" y="13130"/>
            <a:ext cx="7848872" cy="628248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244725" indent="-2244725"/>
            <a:r>
              <a:rPr lang="es-CL" sz="4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Capitulo 9  </a:t>
            </a:r>
            <a:r>
              <a:rPr lang="es-CL" sz="40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Cantidad de Movimiento Lineal y Colision</a:t>
            </a:r>
            <a:r>
              <a:rPr lang="es-CL" sz="4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</a:t>
            </a:r>
          </a:p>
          <a:p>
            <a:pPr marL="2244725" indent="-2244725"/>
            <a:endParaRPr lang="es-CL" sz="40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44725" indent="-2244725">
              <a:lnSpc>
                <a:spcPct val="150000"/>
              </a:lnSpc>
            </a:pPr>
            <a:r>
              <a:rPr lang="es-CL" sz="3200" strike="sngStrike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9.5</a:t>
            </a:r>
            <a:r>
              <a:rPr lang="es-CL" sz="3200" strike="sngStrike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s-CL" sz="3200" strike="sngStrike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Centro de Masa.</a:t>
            </a:r>
          </a:p>
          <a:p>
            <a:pPr marL="2244725" indent="-2244725">
              <a:lnSpc>
                <a:spcPct val="150000"/>
              </a:lnSpc>
            </a:pPr>
            <a:r>
              <a:rPr lang="es-CL" sz="3200" strike="sngStrike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9.6 </a:t>
            </a:r>
            <a:r>
              <a:rPr lang="es-CL" sz="3200" strike="sngStrike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Movimiento de un Sistema de Partículas.</a:t>
            </a:r>
          </a:p>
          <a:p>
            <a:pPr marL="903288" indent="-903288" defTabSz="198438">
              <a:lnSpc>
                <a:spcPct val="150000"/>
              </a:lnSpc>
            </a:pPr>
            <a:r>
              <a:rPr lang="es-CL" sz="3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9.1</a:t>
            </a:r>
            <a:r>
              <a:rPr lang="es-CL" sz="32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Cantidad de Movimiento Lineal y su Conservación.</a:t>
            </a:r>
          </a:p>
          <a:p>
            <a:pPr marL="903288" indent="-903288" defTabSz="198438">
              <a:lnSpc>
                <a:spcPct val="150000"/>
              </a:lnSpc>
            </a:pPr>
            <a:r>
              <a:rPr lang="es-CL" sz="3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9.3</a:t>
            </a:r>
            <a:r>
              <a:rPr lang="es-CL" sz="32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Colisiones en una dimensión.</a:t>
            </a:r>
          </a:p>
          <a:p>
            <a:pPr marL="903288" indent="-903288" defTabSz="198438">
              <a:lnSpc>
                <a:spcPct val="150000"/>
              </a:lnSpc>
            </a:pPr>
            <a:r>
              <a:rPr lang="es-CL" sz="3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9.4 </a:t>
            </a:r>
            <a:r>
              <a:rPr lang="es-CL" sz="32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Colisiones en dos dimensiones.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78C8FC95-61AF-4754-AA31-2C2FBBB01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1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086907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44DCF776-6B36-49E3-B403-D3C6159FFC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9030" y="3403059"/>
            <a:ext cx="25940" cy="51881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229D9A58-3EE1-48F0-B0CC-8632B271F1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9030" y="3403059"/>
            <a:ext cx="25940" cy="51881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C8579E6-B80A-484E-9712-0A9555AF6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Choques o colisiones (1-D</a:t>
            </a:r>
            <a:r>
              <a:rPr lang="es-CL" dirty="0"/>
              <a:t>)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D867761B-D1BB-4500-A393-6854E75A0E10}"/>
              </a:ext>
            </a:extLst>
          </p:cNvPr>
          <p:cNvSpPr txBox="1"/>
          <p:nvPr/>
        </p:nvSpPr>
        <p:spPr>
          <a:xfrm>
            <a:off x="971600" y="1916832"/>
            <a:ext cx="727280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L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 término choques representa una evento, que dura un intervalo muy corto, durante el cual dos partículas se acercan una a la otra e interactúan mediante fuerzas, generalmente cuyas magnitudes son mucho mayores que fuerzas externas cualquiera. A pesar del corto tiempo, que duran los choques  y la interacción, los efectos de ellas son notorios (*).</a:t>
            </a:r>
            <a:endParaRPr lang="es-CL" sz="3200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97A5F70-4D7A-4204-8F4B-7A447AA9B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10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035186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2351E6C8-00BE-4CF3-8AC0-A6055756E28A}"/>
              </a:ext>
            </a:extLst>
          </p:cNvPr>
          <p:cNvSpPr txBox="1"/>
          <p:nvPr/>
        </p:nvSpPr>
        <p:spPr>
          <a:xfrm>
            <a:off x="414388" y="423947"/>
            <a:ext cx="6336704" cy="611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C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Una bolita de acero pequeña se deja caer de 2,0[m) de altura, rebotando en el piso duro (de baldosas) y llegando hasta casi la misma altura. Considerando g=9,8[m/s²], la masa de la bolita 50[g] y que el “</a:t>
            </a:r>
            <a:r>
              <a:rPr lang="es-CL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choque”dura</a:t>
            </a:r>
            <a:r>
              <a:rPr lang="es-C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0,01[s], determinar:</a:t>
            </a:r>
          </a:p>
          <a:p>
            <a:pPr marL="342900" indent="-342900" algn="just">
              <a:lnSpc>
                <a:spcPct val="150000"/>
              </a:lnSpc>
              <a:buAutoNum type="alphaUcParenR"/>
            </a:pPr>
            <a:r>
              <a:rPr lang="es-C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 velocidad de la bolita antes del choque.</a:t>
            </a:r>
          </a:p>
          <a:p>
            <a:pPr marL="342900" indent="-342900" algn="just">
              <a:lnSpc>
                <a:spcPct val="150000"/>
              </a:lnSpc>
              <a:buFontTx/>
              <a:buAutoNum type="alphaUcParenR"/>
            </a:pPr>
            <a:r>
              <a:rPr lang="es-C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 velocidad de la bolita después del choque.</a:t>
            </a:r>
          </a:p>
          <a:p>
            <a:pPr marL="342900" indent="-342900" algn="just">
              <a:lnSpc>
                <a:spcPct val="150000"/>
              </a:lnSpc>
              <a:buAutoNum type="alphaUcParenR"/>
            </a:pPr>
            <a:r>
              <a:rPr lang="es-C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 aceleración media de la bolita durante el choque.</a:t>
            </a:r>
          </a:p>
          <a:p>
            <a:pPr marL="342900" indent="-342900" algn="just">
              <a:lnSpc>
                <a:spcPct val="150000"/>
              </a:lnSpc>
              <a:buAutoNum type="alphaUcParenR"/>
            </a:pPr>
            <a:r>
              <a:rPr lang="es-C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 fuerza media, que el piso ejerce sobre la bolita y compárela con el peso de la bolita. 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62E8A913-791C-499D-AB82-B69789B54505}"/>
              </a:ext>
            </a:extLst>
          </p:cNvPr>
          <p:cNvSpPr/>
          <p:nvPr/>
        </p:nvSpPr>
        <p:spPr>
          <a:xfrm>
            <a:off x="7543196" y="526377"/>
            <a:ext cx="108000" cy="5832648"/>
          </a:xfrm>
          <a:prstGeom prst="rect">
            <a:avLst/>
          </a:prstGeom>
          <a:noFill/>
          <a:ln w="127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0F24E5BD-F367-4A7B-BF03-2B2EEEDA88FC}"/>
              </a:ext>
            </a:extLst>
          </p:cNvPr>
          <p:cNvSpPr/>
          <p:nvPr/>
        </p:nvSpPr>
        <p:spPr>
          <a:xfrm>
            <a:off x="7524344" y="404664"/>
            <a:ext cx="144000" cy="144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56BF444C-61B4-4442-9BD9-1316FCB31A79}"/>
              </a:ext>
            </a:extLst>
          </p:cNvPr>
          <p:cNvSpPr/>
          <p:nvPr/>
        </p:nvSpPr>
        <p:spPr>
          <a:xfrm>
            <a:off x="7715844" y="5708766"/>
            <a:ext cx="144000" cy="144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7" name="Triángulo isósceles 6">
            <a:extLst>
              <a:ext uri="{FF2B5EF4-FFF2-40B4-BE49-F238E27FC236}">
                <a16:creationId xmlns:a16="http://schemas.microsoft.com/office/drawing/2014/main" id="{F8462147-5F67-4A20-BD55-8401E08E16E7}"/>
              </a:ext>
            </a:extLst>
          </p:cNvPr>
          <p:cNvSpPr/>
          <p:nvPr/>
        </p:nvSpPr>
        <p:spPr>
          <a:xfrm>
            <a:off x="7236296" y="5840563"/>
            <a:ext cx="144000" cy="468000"/>
          </a:xfrm>
          <a:prstGeom prst="triangle">
            <a:avLst/>
          </a:prstGeom>
          <a:pattFill prst="narVert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8" name="Triángulo isósceles 7">
            <a:extLst>
              <a:ext uri="{FF2B5EF4-FFF2-40B4-BE49-F238E27FC236}">
                <a16:creationId xmlns:a16="http://schemas.microsoft.com/office/drawing/2014/main" id="{B4039BEA-F5C7-44BE-84C1-2D2A5C387B88}"/>
              </a:ext>
            </a:extLst>
          </p:cNvPr>
          <p:cNvSpPr/>
          <p:nvPr/>
        </p:nvSpPr>
        <p:spPr>
          <a:xfrm flipV="1">
            <a:off x="7740368" y="5841320"/>
            <a:ext cx="144000" cy="468000"/>
          </a:xfrm>
          <a:prstGeom prst="triangle">
            <a:avLst/>
          </a:prstGeom>
          <a:pattFill prst="narVert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4B9AECEE-A0E4-43F3-944C-D718B2667F36}"/>
              </a:ext>
            </a:extLst>
          </p:cNvPr>
          <p:cNvSpPr/>
          <p:nvPr/>
        </p:nvSpPr>
        <p:spPr>
          <a:xfrm>
            <a:off x="6948264" y="6471776"/>
            <a:ext cx="1224136" cy="288032"/>
          </a:xfrm>
          <a:prstGeom prst="rect">
            <a:avLst/>
          </a:prstGeom>
          <a:pattFill prst="lgConfetti">
            <a:fgClr>
              <a:schemeClr val="tx1">
                <a:lumMod val="65000"/>
                <a:lumOff val="35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" name="Cerrar llave 9">
            <a:extLst>
              <a:ext uri="{FF2B5EF4-FFF2-40B4-BE49-F238E27FC236}">
                <a16:creationId xmlns:a16="http://schemas.microsoft.com/office/drawing/2014/main" id="{1DD52584-9190-4B03-AB70-929F449C52CE}"/>
              </a:ext>
            </a:extLst>
          </p:cNvPr>
          <p:cNvSpPr/>
          <p:nvPr/>
        </p:nvSpPr>
        <p:spPr>
          <a:xfrm>
            <a:off x="7776408" y="458579"/>
            <a:ext cx="468000" cy="5924955"/>
          </a:xfrm>
          <a:prstGeom prst="rightBrace">
            <a:avLst>
              <a:gd name="adj1" fmla="val 46695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11EAB11B-CC54-411E-846A-0C5FE73A6A9C}"/>
              </a:ext>
            </a:extLst>
          </p:cNvPr>
          <p:cNvSpPr txBox="1"/>
          <p:nvPr/>
        </p:nvSpPr>
        <p:spPr>
          <a:xfrm>
            <a:off x="8306212" y="3212976"/>
            <a:ext cx="802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2,0[m]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C5EF10FE-630F-46E2-899D-C247205C51F2}"/>
              </a:ext>
            </a:extLst>
          </p:cNvPr>
          <p:cNvSpPr txBox="1"/>
          <p:nvPr/>
        </p:nvSpPr>
        <p:spPr>
          <a:xfrm>
            <a:off x="7861861" y="5723964"/>
            <a:ext cx="117463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CL" dirty="0" err="1">
                <a:latin typeface="Symbol" panose="05050102010706020507" pitchFamily="18" charset="2"/>
              </a:rPr>
              <a:t>D</a:t>
            </a:r>
            <a:r>
              <a:rPr lang="es-CL" dirty="0" err="1"/>
              <a:t>t</a:t>
            </a:r>
            <a:r>
              <a:rPr lang="es-CL" dirty="0"/>
              <a:t>=0,01[s]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643CAD9B-FAE4-4B01-85E6-7DC40188A6C2}"/>
              </a:ext>
            </a:extLst>
          </p:cNvPr>
          <p:cNvSpPr/>
          <p:nvPr/>
        </p:nvSpPr>
        <p:spPr>
          <a:xfrm>
            <a:off x="7236296" y="6246657"/>
            <a:ext cx="144000" cy="144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79BC7D5-13AB-4A0C-948F-776F76F39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11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114306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4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6" grpId="0" animBg="1"/>
      <p:bldP spid="7" grpId="0" animBg="1"/>
      <p:bldP spid="8" grpId="0" animBg="1"/>
      <p:bldP spid="10" grpId="0" animBg="1"/>
      <p:bldP spid="12" grpId="0" animBg="1"/>
      <p:bldP spid="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01314BB6-0945-4C39-A07D-08ABBEC13B43}"/>
                  </a:ext>
                </a:extLst>
              </p:cNvPr>
              <p:cNvSpPr txBox="1"/>
              <p:nvPr/>
            </p:nvSpPr>
            <p:spPr>
              <a:xfrm>
                <a:off x="467544" y="548680"/>
                <a:ext cx="7776864" cy="5513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CL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 deja caer desde 2,0[m] de altura y </a:t>
                </a:r>
              </a:p>
              <a:p>
                <a:r>
                  <a:rPr lang="es-CL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rebota en </a:t>
                </a:r>
                <a:r>
                  <a:rPr lang="es-CL" sz="2800" dirty="0" err="1">
                    <a:latin typeface="Symbol" panose="05050102010706020507" pitchFamily="18" charset="2"/>
                  </a:rPr>
                  <a:t>D</a:t>
                </a:r>
                <a:r>
                  <a:rPr lang="es-CL" sz="2800" dirty="0" err="1"/>
                  <a:t>t</a:t>
                </a:r>
                <a:r>
                  <a:rPr lang="es-CL" sz="2800" dirty="0"/>
                  <a:t>=0,01:</a:t>
                </a:r>
              </a:p>
              <a:p>
                <a:r>
                  <a:rPr lang="es-CL" sz="2800" dirty="0"/>
                  <a:t>Cálculo de velocidad antes del Choque: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CL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sz="2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s-CL" sz="2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s-CL" sz="2800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s-CL" sz="28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s-CL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s-CL" sz="2800" b="0" i="1" smtClean="0">
                            <a:latin typeface="Cambria Math" panose="02040503050406030204" pitchFamily="18" charset="0"/>
                          </a:rPr>
                          <m:t>𝑔𝐻</m:t>
                        </m:r>
                      </m:e>
                    </m:rad>
                    <m:r>
                      <a:rPr lang="es-CL" sz="2800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s-CL" sz="28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s-CL" sz="2800" b="0" i="1" smtClean="0">
                            <a:latin typeface="Cambria Math" panose="02040503050406030204" pitchFamily="18" charset="0"/>
                          </a:rPr>
                          <m:t>39,2</m:t>
                        </m:r>
                      </m:e>
                    </m:rad>
                  </m:oMath>
                </a14:m>
                <a:r>
                  <a:rPr lang="es-CL" sz="2800" b="0" dirty="0"/>
                  <a:t>,hacia abajo.</a:t>
                </a:r>
              </a:p>
              <a:p>
                <a:r>
                  <a:rPr lang="es-CL" sz="2800" dirty="0"/>
                  <a:t>Cálculo de velocidad después del Choque:</a:t>
                </a:r>
                <a:endParaRPr lang="es-CL" sz="280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CL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sz="2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s-CL" sz="28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s-CL" sz="2800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s-CL" sz="28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s-CL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s-CL" sz="2800" b="0" i="1" smtClean="0">
                            <a:latin typeface="Cambria Math" panose="02040503050406030204" pitchFamily="18" charset="0"/>
                          </a:rPr>
                          <m:t>𝑔𝐻</m:t>
                        </m:r>
                      </m:e>
                    </m:rad>
                    <m:r>
                      <a:rPr lang="es-CL" sz="2800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s-CL" sz="28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s-CL" sz="2800" b="0" i="1" smtClean="0">
                            <a:latin typeface="Cambria Math" panose="02040503050406030204" pitchFamily="18" charset="0"/>
                          </a:rPr>
                          <m:t>39,2</m:t>
                        </m:r>
                      </m:e>
                    </m:rad>
                  </m:oMath>
                </a14:m>
                <a:r>
                  <a:rPr lang="es-CL" sz="2800" dirty="0"/>
                  <a:t>, hacia arriba.</a:t>
                </a:r>
              </a:p>
              <a:p>
                <a:r>
                  <a:rPr lang="es-CL" sz="2800" dirty="0"/>
                  <a:t>Cálculo de aceleración media: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2800" b="0" i="0" smtClean="0"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̅"/>
                          <m:ctrlPr>
                            <a:rPr lang="es-CL" sz="2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CL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  <m:r>
                        <a:rPr lang="es-CL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CL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CL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L" sz="28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s-CL" sz="28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  <m:r>
                            <a:rPr lang="es-CL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s-CL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L" sz="28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s-CL" sz="28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num>
                        <m:den>
                          <m:r>
                            <a:rPr lang="es-CL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s-CL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s-CL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CL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L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ad>
                            <m:radPr>
                              <m:degHide m:val="on"/>
                              <m:ctrlPr>
                                <a:rPr lang="es-CL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s-CL" sz="2800" b="0" i="1" smtClean="0">
                                  <a:latin typeface="Cambria Math" panose="02040503050406030204" pitchFamily="18" charset="0"/>
                                </a:rPr>
                                <m:t>39,2</m:t>
                              </m:r>
                            </m:e>
                          </m:rad>
                        </m:num>
                        <m:den>
                          <m:r>
                            <a:rPr lang="es-CL" sz="2800" b="0" i="1" smtClean="0">
                              <a:latin typeface="Cambria Math" panose="02040503050406030204" pitchFamily="18" charset="0"/>
                            </a:rPr>
                            <m:t>0,01</m:t>
                          </m:r>
                        </m:den>
                      </m:f>
                      <m:r>
                        <a:rPr lang="es-CL" sz="2800" b="0" i="1" smtClean="0">
                          <a:latin typeface="Cambria Math" panose="02040503050406030204" pitchFamily="18" charset="0"/>
                        </a:rPr>
                        <m:t>=1,25</m:t>
                      </m:r>
                      <m:r>
                        <a:rPr lang="es-CL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s-CL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L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s-CL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s-CL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s-CL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CL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s-CL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CL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s-CL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</m:oMath>
                  </m:oMathPara>
                </a14:m>
                <a:endParaRPr lang="es-CL" dirty="0"/>
              </a:p>
              <a:p>
                <a:r>
                  <a:rPr lang="es-CL" sz="2800" dirty="0"/>
                  <a:t>Cálculo de  la Fuerza media ejercida por el suelo:</a:t>
                </a:r>
              </a:p>
              <a:p>
                <a:r>
                  <a:rPr lang="es-CL" sz="2800" dirty="0"/>
                  <a:t>El peso genera g</a:t>
                </a:r>
                <a:r>
                  <a:rPr lang="es-CL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~10[m/s²] hacia abajo y la acción del suelo genera a ~10ᵌ[m/s²] hacia arriba…</a:t>
                </a:r>
                <a:endParaRPr lang="es-CL" sz="2800" dirty="0"/>
              </a:p>
            </p:txBody>
          </p:sp>
        </mc:Choice>
        <mc:Fallback xmlns="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01314BB6-0945-4C39-A07D-08ABBEC13B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548680"/>
                <a:ext cx="7776864" cy="5513882"/>
              </a:xfrm>
              <a:prstGeom prst="rect">
                <a:avLst/>
              </a:prstGeom>
              <a:blipFill>
                <a:blip r:embed="rId2"/>
                <a:stretch>
                  <a:fillRect l="-1647" t="-1105" r="-2745" b="-1989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27111311-2274-456F-8BC3-9E6852F67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12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087000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E5593CDB-5F96-4D75-9A19-A34D850AE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13</a:t>
            </a:fld>
            <a:endParaRPr lang="en-US" sz="10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9A194D5-62BB-487F-86CB-8B3FCF40FA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810" y="350181"/>
            <a:ext cx="7490672" cy="746770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50125639-7C0D-4FF5-9615-6FC562F518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1592920"/>
            <a:ext cx="2586290" cy="1116000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8754E720-1B62-460B-8BB2-B97146636C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528" y="3789040"/>
            <a:ext cx="2513452" cy="864000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C896337B-CB0F-4D01-8935-0C889FF600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8735" y="2889000"/>
            <a:ext cx="452905" cy="540000"/>
          </a:xfrm>
          <a:prstGeom prst="rect">
            <a:avLst/>
          </a:prstGeom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1A7958DF-3EA9-45F6-AFD0-AB6E27FB879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11946" y="2925000"/>
            <a:ext cx="504000" cy="504000"/>
          </a:xfrm>
          <a:prstGeom prst="rect">
            <a:avLst/>
          </a:prstGeom>
        </p:spPr>
      </p:pic>
      <p:sp>
        <p:nvSpPr>
          <p:cNvPr id="21" name="Explosión: 8 puntos 20">
            <a:extLst>
              <a:ext uri="{FF2B5EF4-FFF2-40B4-BE49-F238E27FC236}">
                <a16:creationId xmlns:a16="http://schemas.microsoft.com/office/drawing/2014/main" id="{7D2711C1-D477-4402-A5EE-A14E6B9EC34B}"/>
              </a:ext>
            </a:extLst>
          </p:cNvPr>
          <p:cNvSpPr/>
          <p:nvPr/>
        </p:nvSpPr>
        <p:spPr>
          <a:xfrm>
            <a:off x="1307188" y="2792339"/>
            <a:ext cx="504000" cy="780677"/>
          </a:xfrm>
          <a:prstGeom prst="irregularSeal1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0F038D75-CF31-4ACD-852F-B2F0BEBF6976}"/>
              </a:ext>
            </a:extLst>
          </p:cNvPr>
          <p:cNvSpPr txBox="1"/>
          <p:nvPr/>
        </p:nvSpPr>
        <p:spPr>
          <a:xfrm>
            <a:off x="755576" y="2413575"/>
            <a:ext cx="1951998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CL" sz="1200" dirty="0"/>
              <a:t>…</a:t>
            </a:r>
            <a:r>
              <a:rPr lang="es-CL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durante la colisión</a:t>
            </a:r>
            <a:r>
              <a:rPr lang="es-CL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es-CL" sz="1200" dirty="0"/>
          </a:p>
        </p:txBody>
      </p: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D18927A8-C535-486D-AA6F-0AE4AB06A918}"/>
              </a:ext>
            </a:extLst>
          </p:cNvPr>
          <p:cNvCxnSpPr/>
          <p:nvPr/>
        </p:nvCxnSpPr>
        <p:spPr>
          <a:xfrm>
            <a:off x="539552" y="5301208"/>
            <a:ext cx="2112684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uadroTexto 24">
            <a:extLst>
              <a:ext uri="{FF2B5EF4-FFF2-40B4-BE49-F238E27FC236}">
                <a16:creationId xmlns:a16="http://schemas.microsoft.com/office/drawing/2014/main" id="{E12C296C-60B4-439F-91AF-E87C6C31F004}"/>
              </a:ext>
            </a:extLst>
          </p:cNvPr>
          <p:cNvSpPr txBox="1"/>
          <p:nvPr/>
        </p:nvSpPr>
        <p:spPr>
          <a:xfrm>
            <a:off x="683568" y="4797152"/>
            <a:ext cx="833715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CL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Eje 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uadroTexto 25">
                <a:extLst>
                  <a:ext uri="{FF2B5EF4-FFF2-40B4-BE49-F238E27FC236}">
                    <a16:creationId xmlns:a16="http://schemas.microsoft.com/office/drawing/2014/main" id="{9BBB3CB2-467F-47BE-B6D7-B88678748ACC}"/>
                  </a:ext>
                </a:extLst>
              </p:cNvPr>
              <p:cNvSpPr txBox="1"/>
              <p:nvPr/>
            </p:nvSpPr>
            <p:spPr>
              <a:xfrm>
                <a:off x="3635896" y="1340768"/>
                <a:ext cx="4968552" cy="49836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Courier New" panose="02070309020205020404" pitchFamily="49" charset="0"/>
                  <a:buChar char="o"/>
                </a:pPr>
                <a:r>
                  <a:rPr lang="es-CL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Sistema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s-CL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  <m:sub>
                        <m:r>
                          <a:rPr lang="es-CL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s-CL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s-CL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s-CL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es-CL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s-CL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  <m:sub>
                        <m:r>
                          <a:rPr lang="es-CL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s-CL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inicialmente con velocidades: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s-CL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s-CL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es-CL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  <m:r>
                          <a:rPr lang="es-CL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s-CL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s-CL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s-CL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r>
                          <a:rPr lang="es-CL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  <m:r>
                          <a:rPr lang="es-CL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acc>
                      <m:accPr>
                        <m:chr m:val="̂"/>
                        <m:ctrlPr>
                          <a:rPr lang="es-CL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s-CL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e>
                    </m:acc>
                    <m:r>
                      <a:rPr lang="es-CL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 </m:t>
                    </m:r>
                    <m:r>
                      <a:rPr lang="es-CL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sSub>
                      <m:sSubPr>
                        <m:ctrlPr>
                          <a:rPr lang="es-CL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s-CL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 </m:t>
                        </m:r>
                        <m:acc>
                          <m:accPr>
                            <m:chr m:val="⃗"/>
                            <m:ctrlPr>
                              <a:rPr lang="es-CL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s-CL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es-CL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s-CL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s-CL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s-CL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s-CL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r>
                          <a:rPr lang="es-CL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s-CL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s-CL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(−</m:t>
                    </m:r>
                    <m:acc>
                      <m:accPr>
                        <m:chr m:val="̂"/>
                        <m:ctrlPr>
                          <a:rPr lang="es-CL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s-CL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e>
                    </m:acc>
                    <m:r>
                      <a:rPr lang="es-CL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)</m:t>
                    </m:r>
                  </m:oMath>
                </a14:m>
                <a:r>
                  <a:rPr lang="es-CL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y que después del choque su velocidades son:</a:t>
                </a:r>
              </a:p>
              <a:p>
                <a:pPr>
                  <a:lnSpc>
                    <a:spcPct val="150000"/>
                  </a:lnSpc>
                </a:pPr>
                <a:r>
                  <a:rPr lang="es-CL" dirty="0">
                    <a:solidFill>
                      <a:schemeClr val="accent1"/>
                    </a:solidFill>
                    <a:cs typeface="Times New Roman" panose="02020603050405020304" pitchFamily="18" charset="0"/>
                  </a:rPr>
                  <a:t>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s-CL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s-CL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es-CL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  <m:r>
                          <a:rPr lang="es-CL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sub>
                    </m:sSub>
                    <m:r>
                      <a:rPr lang="es-CL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s-CL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s-CL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r>
                          <a:rPr lang="es-CL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𝑓𝑖</m:t>
                        </m:r>
                      </m:sub>
                    </m:sSub>
                    <m:r>
                      <a:rPr lang="es-CL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s-CL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±</m:t>
                    </m:r>
                    <m:acc>
                      <m:accPr>
                        <m:chr m:val="̂"/>
                        <m:ctrlPr>
                          <a:rPr lang="es-CL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s-CL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e>
                    </m:acc>
                    <m:r>
                      <a:rPr lang="es-CL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  </m:t>
                    </m:r>
                    <m:r>
                      <a:rPr lang="es-CL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sSub>
                      <m:sSubPr>
                        <m:ctrlPr>
                          <a:rPr lang="es-CL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s-CL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 </m:t>
                        </m:r>
                        <m:acc>
                          <m:accPr>
                            <m:chr m:val="⃗"/>
                            <m:ctrlPr>
                              <a:rPr lang="es-CL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s-CL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es-CL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s-CL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sub>
                    </m:sSub>
                    <m:r>
                      <a:rPr lang="es-CL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s-CL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s-CL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r>
                          <a:rPr lang="es-CL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s-CL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sub>
                    </m:sSub>
                    <m:r>
                      <a:rPr lang="es-CL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s-CL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±</m:t>
                    </m:r>
                    <m:acc>
                      <m:accPr>
                        <m:chr m:val="̂"/>
                        <m:ctrlPr>
                          <a:rPr lang="es-CL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s-CL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e>
                    </m:acc>
                    <m:r>
                      <a:rPr lang="es-CL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)</m:t>
                    </m:r>
                  </m:oMath>
                </a14:m>
                <a:r>
                  <a:rPr lang="es-CL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285750" indent="-285750" algn="just">
                  <a:lnSpc>
                    <a:spcPct val="150000"/>
                  </a:lnSpc>
                  <a:buFont typeface="Courier New" panose="02070309020205020404" pitchFamily="49" charset="0"/>
                  <a:buChar char="o"/>
                </a:pPr>
                <a:r>
                  <a:rPr lang="es-CL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Las magnitudes y direcciones de las velocidades después del choque dependen del tipo de choque. Si además de la conservación del Momento Lineal se conserva o no la energía.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s-CL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s-CL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𝑃</m:t>
                              </m:r>
                            </m:e>
                          </m:acc>
                        </m:e>
                        <m:sub>
                          <m:r>
                            <a:rPr lang="es-CL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𝐴𝑁𝑇𝐸𝑆</m:t>
                          </m:r>
                        </m:sub>
                      </m:sSub>
                      <m:r>
                        <a:rPr lang="es-CL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CL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s-CL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s-CL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𝑃</m:t>
                              </m:r>
                            </m:e>
                          </m:acc>
                        </m:e>
                        <m:sub>
                          <m:r>
                            <a:rPr lang="es-CL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𝐷𝐸𝑆𝑃𝑈𝐸𝑆</m:t>
                          </m:r>
                        </m:sub>
                      </m:sSub>
                    </m:oMath>
                  </m:oMathPara>
                </a14:m>
                <a:endParaRPr lang="es-CL" dirty="0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es-CL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s-CL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s-CL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s-CL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  <m:r>
                          <a:rPr lang="es-CL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s-CL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s-CL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s-CL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s-CL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s-CL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s-CL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s-CL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s-CL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s-CL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s-CL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s-CL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  <m:r>
                          <a:rPr lang="es-CL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sub>
                    </m:sSub>
                    <m:r>
                      <a:rPr lang="es-CL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s-CL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s-CL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s-CL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s-CL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s-CL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sub>
                    </m:sSub>
                  </m:oMath>
                </a14:m>
                <a:endParaRPr lang="es-CL" dirty="0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s-CL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s-CL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s-CL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acc>
                            <m:accPr>
                              <m:chr m:val="⃗"/>
                              <m:ctrlPr>
                                <a:rPr lang="es-CL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s-CL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𝑉</m:t>
                              </m:r>
                            </m:e>
                          </m:acc>
                        </m:e>
                        <m:sub>
                          <m:r>
                            <a:rPr lang="es-CL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a:rPr lang="es-CL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s-CL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CL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s-CL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s-CL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s-CL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s-CL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s-CL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𝑉</m:t>
                              </m:r>
                            </m:e>
                          </m:acc>
                        </m:e>
                        <m:sub>
                          <m:r>
                            <a:rPr lang="es-CL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s-CL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s-CL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CL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s-CL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s-CL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s-CL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acc>
                            <m:accPr>
                              <m:chr m:val="⃗"/>
                              <m:ctrlPr>
                                <a:rPr lang="es-CL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s-CL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𝑉</m:t>
                              </m:r>
                            </m:e>
                          </m:acc>
                        </m:e>
                        <m:sub>
                          <m:r>
                            <a:rPr lang="es-CL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a:rPr lang="es-CL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s-CL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CL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s-CL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s-CL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s-CL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s-CL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s-CL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𝑉</m:t>
                              </m:r>
                            </m:e>
                          </m:acc>
                        </m:e>
                        <m:sub>
                          <m:r>
                            <a:rPr lang="es-CL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s-CL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lang="es-CL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6" name="CuadroTexto 25">
                <a:extLst>
                  <a:ext uri="{FF2B5EF4-FFF2-40B4-BE49-F238E27FC236}">
                    <a16:creationId xmlns:a16="http://schemas.microsoft.com/office/drawing/2014/main" id="{9BBB3CB2-467F-47BE-B6D7-B88678748A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5896" y="1340768"/>
                <a:ext cx="4968552" cy="4983608"/>
              </a:xfrm>
              <a:prstGeom prst="rect">
                <a:avLst/>
              </a:prstGeom>
              <a:blipFill>
                <a:blip r:embed="rId7"/>
                <a:stretch>
                  <a:fillRect l="-859" r="-1104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2260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4" dur="500"/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9" dur="500"/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500"/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7" dur="500"/>
                                        <p:tgtEl>
                                          <p:spTgt spid="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53A51312-807F-4812-AC5B-BEDF5C5A9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2518" y="365126"/>
            <a:ext cx="7802831" cy="1325563"/>
          </a:xfrm>
        </p:spPr>
        <p:txBody>
          <a:bodyPr/>
          <a:lstStyle/>
          <a:p>
            <a:pPr algn="ctr"/>
            <a:r>
              <a:rPr lang="es-CL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Choques Elásticos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Marcador de contenido 3">
                <a:extLst>
                  <a:ext uri="{FF2B5EF4-FFF2-40B4-BE49-F238E27FC236}">
                    <a16:creationId xmlns:a16="http://schemas.microsoft.com/office/drawing/2014/main" id="{6261514C-44C7-450A-8DE3-CD5AB76F19C5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628650" y="1825625"/>
                <a:ext cx="7615758" cy="4351338"/>
              </a:xfrm>
            </p:spPr>
            <p:txBody>
              <a:bodyPr>
                <a:normAutofit fontScale="92500" lnSpcReduction="10000"/>
              </a:bodyPr>
              <a:lstStyle/>
              <a:p>
                <a:pPr marL="571500" indent="-571500">
                  <a:lnSpc>
                    <a:spcPct val="200000"/>
                  </a:lnSpc>
                  <a:buFont typeface="+mj-lt"/>
                  <a:buAutoNum type="romanUcPeriod"/>
                </a:pPr>
                <a:r>
                  <a:rPr lang="es-CL" sz="6600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sz="660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s-CL" sz="660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CL" sz="6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acc>
                      </m:e>
                      <m:sub>
                        <m:r>
                          <a:rPr lang="es-CL" sz="66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𝑎𝑛𝑡𝑒𝑠</m:t>
                        </m:r>
                      </m:sub>
                    </m:sSub>
                    <m:r>
                      <a:rPr lang="es-CL" sz="66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CL" sz="66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s-CL" sz="66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CL" sz="66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acc>
                      </m:e>
                      <m:sub>
                        <m:r>
                          <a:rPr lang="es-CL" sz="66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𝑑𝑒𝑠𝑝𝑢</m:t>
                        </m:r>
                        <m:r>
                          <a:rPr lang="es-CL" sz="66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é</m:t>
                        </m:r>
                        <m:r>
                          <a:rPr lang="es-CL" sz="66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endParaRPr lang="es-CL" sz="6600" i="1" dirty="0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571500" indent="-571500">
                  <a:lnSpc>
                    <a:spcPct val="200000"/>
                  </a:lnSpc>
                  <a:buFont typeface="+mj-lt"/>
                  <a:buAutoNum type="romanUcPeriod"/>
                </a:pPr>
                <a:r>
                  <a:rPr lang="es-CL" sz="6600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sz="660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sz="66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s-CL" sz="66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𝑎𝑛𝑡𝑒𝑠</m:t>
                        </m:r>
                      </m:sub>
                    </m:sSub>
                    <m:r>
                      <a:rPr lang="es-CL" sz="66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CL" sz="66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sz="66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s-CL" sz="66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𝑑𝑒𝑠𝑝𝑢</m:t>
                        </m:r>
                        <m:r>
                          <a:rPr lang="es-CL" sz="66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é</m:t>
                        </m:r>
                        <m:r>
                          <a:rPr lang="es-CL" sz="66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endParaRPr lang="es-CL" sz="4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571500" indent="-571500">
                  <a:buFont typeface="+mj-lt"/>
                  <a:buAutoNum type="romanUcPeriod"/>
                </a:pPr>
                <a:endParaRPr lang="es-CL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Marcador de contenido 3">
                <a:extLst>
                  <a:ext uri="{FF2B5EF4-FFF2-40B4-BE49-F238E27FC236}">
                    <a16:creationId xmlns:a16="http://schemas.microsoft.com/office/drawing/2014/main" id="{6261514C-44C7-450A-8DE3-CD5AB76F19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628650" y="1825625"/>
                <a:ext cx="7615758" cy="4351338"/>
              </a:xfrm>
              <a:blipFill>
                <a:blip r:embed="rId2"/>
                <a:stretch>
                  <a:fillRect l="-4404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8D9BEE40-CAC0-447D-9C5B-3FC2C822B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14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817755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53A51312-807F-4812-AC5B-BEDF5C5A9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2518" y="365126"/>
            <a:ext cx="7802831" cy="1325563"/>
          </a:xfrm>
        </p:spPr>
        <p:txBody>
          <a:bodyPr/>
          <a:lstStyle/>
          <a:p>
            <a:pPr algn="ctr"/>
            <a:r>
              <a:rPr lang="es-CL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Choques NO Elásticos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Marcador de contenido 3">
                <a:extLst>
                  <a:ext uri="{FF2B5EF4-FFF2-40B4-BE49-F238E27FC236}">
                    <a16:creationId xmlns:a16="http://schemas.microsoft.com/office/drawing/2014/main" id="{6261514C-44C7-450A-8DE3-CD5AB76F19C5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628650" y="1628800"/>
                <a:ext cx="7615758" cy="4351338"/>
              </a:xfrm>
            </p:spPr>
            <p:txBody>
              <a:bodyPr>
                <a:normAutofit fontScale="92500" lnSpcReduction="10000"/>
              </a:bodyPr>
              <a:lstStyle/>
              <a:p>
                <a:pPr marL="571500" indent="-571500">
                  <a:lnSpc>
                    <a:spcPct val="200000"/>
                  </a:lnSpc>
                  <a:buFont typeface="+mj-lt"/>
                  <a:buAutoNum type="romanUcPeriod"/>
                </a:pPr>
                <a:r>
                  <a:rPr lang="es-CL" sz="6600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sz="660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s-CL" sz="660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CL" sz="6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acc>
                      </m:e>
                      <m:sub>
                        <m:r>
                          <a:rPr lang="es-CL" sz="66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𝑎𝑛𝑡𝑒𝑠</m:t>
                        </m:r>
                      </m:sub>
                    </m:sSub>
                    <m:r>
                      <a:rPr lang="es-CL" sz="66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CL" sz="66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s-CL" sz="66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CL" sz="66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acc>
                      </m:e>
                      <m:sub>
                        <m:r>
                          <a:rPr lang="es-CL" sz="66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𝑑𝑒𝑠𝑝𝑢</m:t>
                        </m:r>
                        <m:r>
                          <a:rPr lang="es-CL" sz="66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é</m:t>
                        </m:r>
                        <m:r>
                          <a:rPr lang="es-CL" sz="66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endParaRPr lang="es-CL" sz="6600" i="1" dirty="0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571500" indent="-571500">
                  <a:lnSpc>
                    <a:spcPct val="200000"/>
                  </a:lnSpc>
                  <a:buFont typeface="+mj-lt"/>
                  <a:buAutoNum type="romanUcPeriod"/>
                </a:pPr>
                <a:r>
                  <a:rPr lang="es-CL" sz="6600" strike="sngStrike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sz="6600" i="1" strike="sngStrike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sz="6600" b="0" i="1" strike="sngStrike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s-CL" sz="66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𝑎𝑛𝑡𝑒</m:t>
                        </m:r>
                        <m:r>
                          <a:rPr lang="es-CL" sz="6600" b="0" i="1" strike="sngStrike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s-CL" sz="6600" b="0" i="1" strike="sngStrike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CL" sz="6600" i="1" strike="sngStrike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sz="6600" b="0" i="1" strike="sngStrike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s-CL" sz="66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𝑑𝑒𝑠𝑝𝑢</m:t>
                        </m:r>
                        <m:r>
                          <a:rPr lang="es-CL" sz="66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é</m:t>
                        </m:r>
                        <m:r>
                          <a:rPr lang="es-CL" sz="6600" b="0" i="1" strike="sngStrike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endParaRPr lang="es-CL" sz="4400" strike="sngStrike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571500" indent="-571500">
                  <a:buFont typeface="+mj-lt"/>
                  <a:buAutoNum type="romanUcPeriod"/>
                </a:pPr>
                <a:endParaRPr lang="es-CL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Marcador de contenido 3">
                <a:extLst>
                  <a:ext uri="{FF2B5EF4-FFF2-40B4-BE49-F238E27FC236}">
                    <a16:creationId xmlns:a16="http://schemas.microsoft.com/office/drawing/2014/main" id="{6261514C-44C7-450A-8DE3-CD5AB76F19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628650" y="1628800"/>
                <a:ext cx="7615758" cy="4351338"/>
              </a:xfrm>
              <a:blipFill>
                <a:blip r:embed="rId2"/>
                <a:stretch>
                  <a:fillRect l="-4404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8D9BEE40-CAC0-447D-9C5B-3FC2C822B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15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662093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0D8CA8BF-61F9-432F-8F93-030A880A6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L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Ejemplo de un Choque “especial”</a:t>
            </a:r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ED69370F-46AD-4F7A-8D94-90A88413609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79512" y="2249153"/>
            <a:ext cx="4392843" cy="3795083"/>
          </a:xfrm>
        </p:spPr>
      </p:pic>
      <p:pic>
        <p:nvPicPr>
          <p:cNvPr id="9" name="Marcador de contenido 8">
            <a:extLst>
              <a:ext uri="{FF2B5EF4-FFF2-40B4-BE49-F238E27FC236}">
                <a16:creationId xmlns:a16="http://schemas.microsoft.com/office/drawing/2014/main" id="{300DBDBF-FC2E-423F-9C16-7202FFA6881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355976" y="2630123"/>
            <a:ext cx="4090001" cy="654861"/>
          </a:xfrm>
        </p:spPr>
      </p:pic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95FBDC3B-D26B-4130-B932-53A499621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16</a:t>
            </a:fld>
            <a:endParaRPr lang="en-US" sz="1000" dirty="0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2B0AB678-F8A5-421B-8753-2C1D9E7CA4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0032" y="3501008"/>
            <a:ext cx="2527528" cy="1033990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72ADFB5A-7140-40A3-9476-DDC6EECE3E37}"/>
              </a:ext>
            </a:extLst>
          </p:cNvPr>
          <p:cNvSpPr txBox="1"/>
          <p:nvPr/>
        </p:nvSpPr>
        <p:spPr>
          <a:xfrm>
            <a:off x="4211960" y="1916832"/>
            <a:ext cx="4090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3600" dirty="0">
                <a:latin typeface="Vladimir Script" panose="03050402040407070305" pitchFamily="66" charset="0"/>
              </a:rPr>
              <a:t>¿Es este choque elástico?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63D21725-DBAF-40E3-AA86-22B527A6DD71}"/>
                  </a:ext>
                </a:extLst>
              </p:cNvPr>
              <p:cNvSpPr txBox="1"/>
              <p:nvPr/>
            </p:nvSpPr>
            <p:spPr>
              <a:xfrm>
                <a:off x="4146023" y="4438853"/>
                <a:ext cx="4818465" cy="16729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CL" sz="3600" dirty="0">
                    <a:latin typeface="Vladimir Script" panose="03050402040407070305" pitchFamily="66" charset="0"/>
                  </a:rPr>
                  <a:t>Para responder considere </a:t>
                </a:r>
                <a:r>
                  <a:rPr lang="es-CL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s-CL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  <m:sub>
                        <m:r>
                          <a:rPr lang="es-CL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s-CL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=0,5</m:t>
                    </m:r>
                    <m:sSub>
                      <m:sSubPr>
                        <m:ctrlPr>
                          <a:rPr lang="es-CL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s-CL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  <m:sub>
                        <m:r>
                          <a:rPr lang="es-CL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s-CL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=2,0</m:t>
                    </m:r>
                    <m:d>
                      <m:dPr>
                        <m:begChr m:val="["/>
                        <m:endChr m:val="]"/>
                        <m:ctrlPr>
                          <a:rPr lang="es-CL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s-CL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𝑘𝑔</m:t>
                        </m:r>
                      </m:e>
                    </m:d>
                    <m:r>
                      <a:rPr lang="es-CL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;</m:t>
                    </m:r>
                  </m:oMath>
                </a14:m>
                <a:endParaRPr lang="es-CL" sz="24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s-CL" sz="2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CL" sz="24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</m:e>
                        <m:sub>
                          <m:r>
                            <a:rPr lang="es-CL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s-CL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s-CL" sz="2400" b="0" i="1" smtClean="0">
                          <a:latin typeface="Cambria Math" panose="02040503050406030204" pitchFamily="18" charset="0"/>
                        </a:rPr>
                        <m:t>=4,0</m:t>
                      </m:r>
                      <m:acc>
                        <m:accPr>
                          <m:chr m:val="̂"/>
                          <m:ctrlPr>
                            <a:rPr lang="es-CL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CL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acc>
                      <m:d>
                        <m:dPr>
                          <m:begChr m:val="["/>
                          <m:endChr m:val="]"/>
                          <m:ctrlPr>
                            <a:rPr lang="es-CL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s-CL" sz="24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CL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num>
                            <m:den>
                              <m:r>
                                <a:rPr lang="es-CL" sz="2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den>
                          </m:f>
                        </m:e>
                      </m:d>
                      <m:r>
                        <a:rPr lang="es-CL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CL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s-CL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s-CL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CL" sz="24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</m:e>
                        <m:sub>
                          <m:r>
                            <a:rPr lang="es-CL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s-CL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s-CL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L" sz="2400" b="0" i="1" smtClean="0">
                          <a:latin typeface="Cambria Math" panose="02040503050406030204" pitchFamily="18" charset="0"/>
                        </a:rPr>
                        <m:t>(−</m:t>
                      </m:r>
                      <m:r>
                        <a:rPr lang="es-CL" sz="2400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s-CL" sz="2400" i="1">
                          <a:latin typeface="Cambria Math" panose="02040503050406030204" pitchFamily="18" charset="0"/>
                        </a:rPr>
                        <m:t>,0</m:t>
                      </m:r>
                      <m:r>
                        <a:rPr lang="es-CL" sz="2400" b="0" i="1" smtClean="0">
                          <a:latin typeface="Cambria Math" panose="02040503050406030204" pitchFamily="18" charset="0"/>
                        </a:rPr>
                        <m:t>)</m:t>
                      </m:r>
                      <m:acc>
                        <m:accPr>
                          <m:chr m:val="̂"/>
                          <m:ctrlPr>
                            <a:rPr lang="es-CL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CL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acc>
                      <m:d>
                        <m:dPr>
                          <m:begChr m:val="["/>
                          <m:endChr m:val="]"/>
                          <m:ctrlPr>
                            <a:rPr lang="es-CL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s-CL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CL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num>
                            <m:den>
                              <m:r>
                                <a:rPr lang="es-CL" sz="2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s-CL" sz="2400" dirty="0">
                  <a:latin typeface="Vladimir Script" panose="03050402040407070305" pitchFamily="66" charset="0"/>
                </a:endParaRPr>
              </a:p>
            </p:txBody>
          </p:sp>
        </mc:Choice>
        <mc:Fallback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63D21725-DBAF-40E3-AA86-22B527A6DD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6023" y="4438853"/>
                <a:ext cx="4818465" cy="1672958"/>
              </a:xfrm>
              <a:prstGeom prst="rect">
                <a:avLst/>
              </a:prstGeom>
              <a:blipFill>
                <a:blip r:embed="rId5"/>
                <a:stretch>
                  <a:fillRect l="-3793" t="-5455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3640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8A66E0CD-AB74-441C-8786-B8A43A5C9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L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Momento Lineal o </a:t>
            </a:r>
            <a:br>
              <a:rPr lang="es-CL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CL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Cantidad de Movimiento Lineal</a:t>
            </a:r>
            <a:endParaRPr lang="es-CL" dirty="0">
              <a:solidFill>
                <a:schemeClr val="accent1"/>
              </a:solidFill>
            </a:endParaRP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E1409681-3E4D-4FD5-B782-B157E8E4D0E1}"/>
              </a:ext>
            </a:extLst>
          </p:cNvPr>
          <p:cNvSpPr txBox="1">
            <a:spLocks noGrp="1"/>
          </p:cNvSpPr>
          <p:nvPr>
            <p:ph sz="half" idx="1"/>
          </p:nvPr>
        </p:nvSpPr>
        <p:spPr>
          <a:xfrm>
            <a:off x="636746" y="1782689"/>
            <a:ext cx="3886200" cy="86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Momento lineal de una partícula: 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61FDBFEC-53BD-451E-9411-072BCDB6EC06}"/>
              </a:ext>
            </a:extLst>
          </p:cNvPr>
          <p:cNvSpPr/>
          <p:nvPr/>
        </p:nvSpPr>
        <p:spPr>
          <a:xfrm>
            <a:off x="3275856" y="3149352"/>
            <a:ext cx="360000" cy="360000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2BBA93A8-89F1-4383-82F2-C4104BE3F46C}"/>
              </a:ext>
            </a:extLst>
          </p:cNvPr>
          <p:cNvCxnSpPr/>
          <p:nvPr/>
        </p:nvCxnSpPr>
        <p:spPr>
          <a:xfrm>
            <a:off x="3059832" y="2996952"/>
            <a:ext cx="216064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410A4BE7-91E3-4046-9806-524D407423C0}"/>
              </a:ext>
            </a:extLst>
          </p:cNvPr>
          <p:cNvCxnSpPr/>
          <p:nvPr/>
        </p:nvCxnSpPr>
        <p:spPr>
          <a:xfrm>
            <a:off x="2986597" y="2999651"/>
            <a:ext cx="216064" cy="1584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1304593D-1A53-4C89-93D1-D1484E97845D}"/>
              </a:ext>
            </a:extLst>
          </p:cNvPr>
          <p:cNvCxnSpPr/>
          <p:nvPr/>
        </p:nvCxnSpPr>
        <p:spPr>
          <a:xfrm>
            <a:off x="3131800" y="3020702"/>
            <a:ext cx="216064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5FB97765-6D07-42F2-8E35-FAF776632BC8}"/>
              </a:ext>
            </a:extLst>
          </p:cNvPr>
          <p:cNvCxnSpPr/>
          <p:nvPr/>
        </p:nvCxnSpPr>
        <p:spPr>
          <a:xfrm>
            <a:off x="2987824" y="3068960"/>
            <a:ext cx="216064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80BFE7BD-EC6E-43CE-96C4-9E1C549E7E61}"/>
              </a:ext>
            </a:extLst>
          </p:cNvPr>
          <p:cNvCxnSpPr/>
          <p:nvPr/>
        </p:nvCxnSpPr>
        <p:spPr>
          <a:xfrm>
            <a:off x="3059792" y="3140968"/>
            <a:ext cx="216064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F514CBE3-D944-440E-92F6-8CBC3EB28607}"/>
              </a:ext>
            </a:extLst>
          </p:cNvPr>
          <p:cNvCxnSpPr/>
          <p:nvPr/>
        </p:nvCxnSpPr>
        <p:spPr>
          <a:xfrm>
            <a:off x="3203808" y="3020702"/>
            <a:ext cx="216064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D2B8C2DE-D378-4ADB-AFC7-1C72ED6E71F4}"/>
              </a:ext>
            </a:extLst>
          </p:cNvPr>
          <p:cNvCxnSpPr/>
          <p:nvPr/>
        </p:nvCxnSpPr>
        <p:spPr>
          <a:xfrm>
            <a:off x="2987824" y="2996952"/>
            <a:ext cx="216064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9CEEB563-CEB0-4EDA-99F1-417B437AB333}"/>
              </a:ext>
            </a:extLst>
          </p:cNvPr>
          <p:cNvCxnSpPr/>
          <p:nvPr/>
        </p:nvCxnSpPr>
        <p:spPr>
          <a:xfrm>
            <a:off x="3059832" y="3212976"/>
            <a:ext cx="216064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A71EF32F-2AAC-4875-9845-C7479A6ED42C}"/>
              </a:ext>
            </a:extLst>
          </p:cNvPr>
          <p:cNvCxnSpPr>
            <a:cxnSpLocks/>
          </p:cNvCxnSpPr>
          <p:nvPr/>
        </p:nvCxnSpPr>
        <p:spPr>
          <a:xfrm>
            <a:off x="3455545" y="3321399"/>
            <a:ext cx="756415" cy="539649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F51EB7B4-57CF-46D4-91D3-AEAA75A7468E}"/>
                  </a:ext>
                </a:extLst>
              </p:cNvPr>
              <p:cNvSpPr txBox="1"/>
              <p:nvPr/>
            </p:nvSpPr>
            <p:spPr>
              <a:xfrm>
                <a:off x="892639" y="4124553"/>
                <a:ext cx="3031289" cy="7833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CL" sz="400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CL" sz="40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r>
                        <a:rPr lang="es-CL" sz="40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L" sz="40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acc>
                        <m:accPr>
                          <m:chr m:val="⃗"/>
                          <m:ctrlPr>
                            <a:rPr lang="es-CL" sz="40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CL" sz="40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acc>
                      <m:r>
                        <a:rPr lang="es-CL" sz="40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s-CL" sz="40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𝑁𝑠</m:t>
                      </m:r>
                      <m:r>
                        <a:rPr lang="es-CL" sz="40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F51EB7B4-57CF-46D4-91D3-AEAA75A746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639" y="4124553"/>
                <a:ext cx="3031289" cy="78335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uadroTexto 24">
                <a:extLst>
                  <a:ext uri="{FF2B5EF4-FFF2-40B4-BE49-F238E27FC236}">
                    <a16:creationId xmlns:a16="http://schemas.microsoft.com/office/drawing/2014/main" id="{6776A21A-FAC9-45D0-97F8-AA204FED26B9}"/>
                  </a:ext>
                </a:extLst>
              </p:cNvPr>
              <p:cNvSpPr txBox="1"/>
              <p:nvPr/>
            </p:nvSpPr>
            <p:spPr>
              <a:xfrm>
                <a:off x="2938850" y="2780928"/>
                <a:ext cx="1129094" cy="17142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CL" sz="2800" b="0" dirty="0"/>
                  <a:t>       </a:t>
                </a:r>
                <a:r>
                  <a:rPr lang="es-CL" sz="2800" b="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s-CL" sz="2800" b="0" dirty="0"/>
                  <a:t>      </a:t>
                </a:r>
              </a:p>
              <a:p>
                <a:endParaRPr lang="es-CL" sz="28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2800" b="0" i="1" smtClean="0">
                          <a:latin typeface="Cambria Math" panose="02040503050406030204" pitchFamily="18" charset="0"/>
                        </a:rPr>
                        <m:t>    </m:t>
                      </m:r>
                      <m:acc>
                        <m:accPr>
                          <m:chr m:val="⃗"/>
                          <m:ctrlPr>
                            <a:rPr lang="es-CL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CL" sz="2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acc>
                    </m:oMath>
                  </m:oMathPara>
                </a14:m>
                <a:endParaRPr lang="es-CL" sz="2800" b="0" dirty="0"/>
              </a:p>
              <a:p>
                <a:endParaRPr lang="es-CL" dirty="0"/>
              </a:p>
            </p:txBody>
          </p:sp>
        </mc:Choice>
        <mc:Fallback xmlns="">
          <p:sp>
            <p:nvSpPr>
              <p:cNvPr id="25" name="CuadroTexto 24">
                <a:extLst>
                  <a:ext uri="{FF2B5EF4-FFF2-40B4-BE49-F238E27FC236}">
                    <a16:creationId xmlns:a16="http://schemas.microsoft.com/office/drawing/2014/main" id="{6776A21A-FAC9-45D0-97F8-AA204FED26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8850" y="2780928"/>
                <a:ext cx="1129094" cy="1714252"/>
              </a:xfrm>
              <a:prstGeom prst="rect">
                <a:avLst/>
              </a:prstGeom>
              <a:blipFill>
                <a:blip r:embed="rId3"/>
                <a:stretch>
                  <a:fillRect t="-3915" r="-541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Marcador de contenido 7">
            <a:extLst>
              <a:ext uri="{FF2B5EF4-FFF2-40B4-BE49-F238E27FC236}">
                <a16:creationId xmlns:a16="http://schemas.microsoft.com/office/drawing/2014/main" id="{F85D5B6D-6E3F-45C7-8AC4-017A908CB695}"/>
              </a:ext>
            </a:extLst>
          </p:cNvPr>
          <p:cNvSpPr txBox="1">
            <a:spLocks noGrp="1"/>
          </p:cNvSpPr>
          <p:nvPr>
            <p:ph sz="half" idx="2"/>
          </p:nvPr>
        </p:nvSpPr>
        <p:spPr>
          <a:xfrm>
            <a:off x="4629150" y="1825625"/>
            <a:ext cx="3886200" cy="86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Momento lineal de un Sistema de Partículas: </a:t>
            </a:r>
          </a:p>
        </p:txBody>
      </p:sp>
      <p:sp>
        <p:nvSpPr>
          <p:cNvPr id="27" name="Forma libre: forma 26">
            <a:extLst>
              <a:ext uri="{FF2B5EF4-FFF2-40B4-BE49-F238E27FC236}">
                <a16:creationId xmlns:a16="http://schemas.microsoft.com/office/drawing/2014/main" id="{7D94F288-909E-4D5F-9BED-A631665C737C}"/>
              </a:ext>
            </a:extLst>
          </p:cNvPr>
          <p:cNvSpPr/>
          <p:nvPr/>
        </p:nvSpPr>
        <p:spPr>
          <a:xfrm>
            <a:off x="5436096" y="2708920"/>
            <a:ext cx="2514301" cy="1903408"/>
          </a:xfrm>
          <a:custGeom>
            <a:avLst/>
            <a:gdLst>
              <a:gd name="connsiteX0" fmla="*/ 41182 w 2514301"/>
              <a:gd name="connsiteY0" fmla="*/ 724511 h 1903408"/>
              <a:gd name="connsiteX1" fmla="*/ 444943 w 2514301"/>
              <a:gd name="connsiteY1" fmla="*/ 308875 h 1903408"/>
              <a:gd name="connsiteX2" fmla="*/ 1442470 w 2514301"/>
              <a:gd name="connsiteY2" fmla="*/ 23867 h 1903408"/>
              <a:gd name="connsiteX3" fmla="*/ 1893733 w 2514301"/>
              <a:gd name="connsiteY3" fmla="*/ 83244 h 1903408"/>
              <a:gd name="connsiteX4" fmla="*/ 2309369 w 2514301"/>
              <a:gd name="connsiteY4" fmla="*/ 617633 h 1903408"/>
              <a:gd name="connsiteX5" fmla="*/ 2404372 w 2514301"/>
              <a:gd name="connsiteY5" fmla="*/ 878890 h 1903408"/>
              <a:gd name="connsiteX6" fmla="*/ 2487499 w 2514301"/>
              <a:gd name="connsiteY6" fmla="*/ 1152023 h 1903408"/>
              <a:gd name="connsiteX7" fmla="*/ 2511250 w 2514301"/>
              <a:gd name="connsiteY7" fmla="*/ 1389529 h 1903408"/>
              <a:gd name="connsiteX8" fmla="*/ 2428122 w 2514301"/>
              <a:gd name="connsiteY8" fmla="*/ 1579535 h 1903408"/>
              <a:gd name="connsiteX9" fmla="*/ 2249993 w 2514301"/>
              <a:gd name="connsiteY9" fmla="*/ 1757664 h 1903408"/>
              <a:gd name="connsiteX10" fmla="*/ 1003083 w 2514301"/>
              <a:gd name="connsiteY10" fmla="*/ 1900168 h 1903408"/>
              <a:gd name="connsiteX11" fmla="*/ 290564 w 2514301"/>
              <a:gd name="connsiteY11" fmla="*/ 1615161 h 1903408"/>
              <a:gd name="connsiteX12" fmla="*/ 53058 w 2514301"/>
              <a:gd name="connsiteY12" fmla="*/ 1247026 h 1903408"/>
              <a:gd name="connsiteX13" fmla="*/ 17432 w 2514301"/>
              <a:gd name="connsiteY13" fmla="*/ 926392 h 1903408"/>
              <a:gd name="connsiteX14" fmla="*/ 41182 w 2514301"/>
              <a:gd name="connsiteY14" fmla="*/ 724511 h 19034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14301" h="1903408">
                <a:moveTo>
                  <a:pt x="41182" y="724511"/>
                </a:moveTo>
                <a:cubicBezTo>
                  <a:pt x="112434" y="621592"/>
                  <a:pt x="211395" y="425649"/>
                  <a:pt x="444943" y="308875"/>
                </a:cubicBezTo>
                <a:cubicBezTo>
                  <a:pt x="678491" y="192101"/>
                  <a:pt x="1201005" y="61472"/>
                  <a:pt x="1442470" y="23867"/>
                </a:cubicBezTo>
                <a:cubicBezTo>
                  <a:pt x="1683935" y="-13738"/>
                  <a:pt x="1749250" y="-15717"/>
                  <a:pt x="1893733" y="83244"/>
                </a:cubicBezTo>
                <a:cubicBezTo>
                  <a:pt x="2038216" y="182205"/>
                  <a:pt x="2224263" y="485025"/>
                  <a:pt x="2309369" y="617633"/>
                </a:cubicBezTo>
                <a:cubicBezTo>
                  <a:pt x="2394476" y="750241"/>
                  <a:pt x="2374684" y="789825"/>
                  <a:pt x="2404372" y="878890"/>
                </a:cubicBezTo>
                <a:cubicBezTo>
                  <a:pt x="2434060" y="967955"/>
                  <a:pt x="2469686" y="1066917"/>
                  <a:pt x="2487499" y="1152023"/>
                </a:cubicBezTo>
                <a:cubicBezTo>
                  <a:pt x="2505312" y="1237129"/>
                  <a:pt x="2521146" y="1318277"/>
                  <a:pt x="2511250" y="1389529"/>
                </a:cubicBezTo>
                <a:cubicBezTo>
                  <a:pt x="2501354" y="1460781"/>
                  <a:pt x="2471665" y="1518179"/>
                  <a:pt x="2428122" y="1579535"/>
                </a:cubicBezTo>
                <a:cubicBezTo>
                  <a:pt x="2384579" y="1640891"/>
                  <a:pt x="2487499" y="1704225"/>
                  <a:pt x="2249993" y="1757664"/>
                </a:cubicBezTo>
                <a:cubicBezTo>
                  <a:pt x="2012487" y="1811103"/>
                  <a:pt x="1329655" y="1923919"/>
                  <a:pt x="1003083" y="1900168"/>
                </a:cubicBezTo>
                <a:cubicBezTo>
                  <a:pt x="676511" y="1876417"/>
                  <a:pt x="448902" y="1724018"/>
                  <a:pt x="290564" y="1615161"/>
                </a:cubicBezTo>
                <a:cubicBezTo>
                  <a:pt x="132227" y="1506304"/>
                  <a:pt x="98580" y="1361821"/>
                  <a:pt x="53058" y="1247026"/>
                </a:cubicBezTo>
                <a:cubicBezTo>
                  <a:pt x="7536" y="1132231"/>
                  <a:pt x="23370" y="1007540"/>
                  <a:pt x="17432" y="926392"/>
                </a:cubicBezTo>
                <a:cubicBezTo>
                  <a:pt x="11494" y="845244"/>
                  <a:pt x="-30070" y="827430"/>
                  <a:pt x="41182" y="724511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3900CB98-005F-43A0-A698-B43D0B5E5744}"/>
              </a:ext>
            </a:extLst>
          </p:cNvPr>
          <p:cNvCxnSpPr>
            <a:cxnSpLocks/>
          </p:cNvCxnSpPr>
          <p:nvPr/>
        </p:nvCxnSpPr>
        <p:spPr>
          <a:xfrm flipH="1">
            <a:off x="6228184" y="3212976"/>
            <a:ext cx="144016" cy="304800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8E80289E-AB49-4988-86B4-92A8EAAA4425}"/>
              </a:ext>
            </a:extLst>
          </p:cNvPr>
          <p:cNvCxnSpPr>
            <a:cxnSpLocks/>
          </p:cNvCxnSpPr>
          <p:nvPr/>
        </p:nvCxnSpPr>
        <p:spPr>
          <a:xfrm flipV="1">
            <a:off x="5724128" y="3517776"/>
            <a:ext cx="0" cy="324180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D991A4FC-4828-483C-A7B3-619B4B98BCA6}"/>
              </a:ext>
            </a:extLst>
          </p:cNvPr>
          <p:cNvCxnSpPr>
            <a:cxnSpLocks/>
          </p:cNvCxnSpPr>
          <p:nvPr/>
        </p:nvCxnSpPr>
        <p:spPr>
          <a:xfrm flipH="1">
            <a:off x="6524600" y="3517776"/>
            <a:ext cx="152400" cy="152400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E4895908-E398-4ABD-B606-B6038B5E3C34}"/>
              </a:ext>
            </a:extLst>
          </p:cNvPr>
          <p:cNvCxnSpPr>
            <a:cxnSpLocks/>
          </p:cNvCxnSpPr>
          <p:nvPr/>
        </p:nvCxnSpPr>
        <p:spPr>
          <a:xfrm>
            <a:off x="6965032" y="3140968"/>
            <a:ext cx="199256" cy="190872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de flecha 32">
            <a:extLst>
              <a:ext uri="{FF2B5EF4-FFF2-40B4-BE49-F238E27FC236}">
                <a16:creationId xmlns:a16="http://schemas.microsoft.com/office/drawing/2014/main" id="{CA70525E-E40D-4623-A4CD-2B72B46C23DD}"/>
              </a:ext>
            </a:extLst>
          </p:cNvPr>
          <p:cNvCxnSpPr>
            <a:cxnSpLocks/>
          </p:cNvCxnSpPr>
          <p:nvPr/>
        </p:nvCxnSpPr>
        <p:spPr>
          <a:xfrm>
            <a:off x="6876256" y="4110120"/>
            <a:ext cx="360000" cy="1279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CuadroTexto 38">
                <a:extLst>
                  <a:ext uri="{FF2B5EF4-FFF2-40B4-BE49-F238E27FC236}">
                    <a16:creationId xmlns:a16="http://schemas.microsoft.com/office/drawing/2014/main" id="{D2789EDA-7D45-4ADA-8F35-496AD56CFFC1}"/>
                  </a:ext>
                </a:extLst>
              </p:cNvPr>
              <p:cNvSpPr txBox="1"/>
              <p:nvPr/>
            </p:nvSpPr>
            <p:spPr>
              <a:xfrm>
                <a:off x="5069103" y="4437112"/>
                <a:ext cx="3031289" cy="23302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CL" sz="400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CL" sz="40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acc>
                      <m:r>
                        <a:rPr lang="es-CL" sz="40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s-CL" sz="40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s-CL" sz="4000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s-CL" sz="4000" b="0" i="1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CL" sz="4000" b="0" i="1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</m:e>
                            <m:sub>
                              <m:r>
                                <a:rPr lang="es-CL" sz="4000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s-CL" sz="4000" b="0" i="1" dirty="0">
                  <a:solidFill>
                    <a:schemeClr val="accent2">
                      <a:lumMod val="7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CL" sz="40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CL" sz="40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acc>
                      <m:r>
                        <a:rPr lang="es-CL" sz="40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L" sz="40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sSub>
                        <m:sSubPr>
                          <m:ctrlPr>
                            <a:rPr lang="es-CL" sz="40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s-CL" sz="400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CL" sz="400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</m:e>
                        <m:sub>
                          <m:r>
                            <a:rPr lang="es-CL" sz="40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𝐶𝑀</m:t>
                          </m:r>
                        </m:sub>
                      </m:sSub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39" name="CuadroTexto 38">
                <a:extLst>
                  <a:ext uri="{FF2B5EF4-FFF2-40B4-BE49-F238E27FC236}">
                    <a16:creationId xmlns:a16="http://schemas.microsoft.com/office/drawing/2014/main" id="{D2789EDA-7D45-4ADA-8F35-496AD56CFF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9103" y="4437112"/>
                <a:ext cx="3031289" cy="233025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7C1CDB08-DEEB-4816-B74F-5387F6C2E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2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796190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 animBg="1"/>
      <p:bldP spid="25" grpId="0"/>
      <p:bldP spid="2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CA8C42-7421-498E-95AE-68665EBF8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L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Movimiento de un Sistema de Partículas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2E74F0AF-D1C5-4348-BC86-D8EC1CD43413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fontScale="55000" lnSpcReduction="20000"/>
              </a:bodyPr>
              <a:lstStyle/>
              <a:p>
                <a:pPr>
                  <a:lnSpc>
                    <a:spcPct val="160000"/>
                  </a:lnSpc>
                </a:pPr>
                <a:r>
                  <a:rPr lang="es-CL" sz="3300" dirty="0">
                    <a:solidFill>
                      <a:schemeClr val="accent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Movimiento de la partícula 1:</a:t>
                </a:r>
              </a:p>
              <a:p>
                <a:pPr marL="0" indent="0">
                  <a:lnSpc>
                    <a:spcPct val="16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3300" b="0" i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s-CL" sz="33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sz="33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acc>
                            <m:accPr>
                              <m:chr m:val="⃗"/>
                              <m:ctrlPr>
                                <a:rPr lang="es-CL" sz="330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CL" sz="33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s-CL" sz="33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CL" sz="33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CL" sz="33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s-CL" sz="33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CL" sz="33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s-CL" sz="33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s-CL" sz="33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sz="33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s-CL" sz="3300" b="0" dirty="0">
                  <a:solidFill>
                    <a:schemeClr val="accent2"/>
                  </a:solidFill>
                  <a:latin typeface="Times New Roman" panose="02020603050405020304" pitchFamily="18" charset="0"/>
                </a:endParaRPr>
              </a:p>
              <a:p>
                <a:pPr>
                  <a:lnSpc>
                    <a:spcPct val="160000"/>
                  </a:lnSpc>
                </a:pPr>
                <a:r>
                  <a:rPr lang="es-CL" sz="3300" dirty="0">
                    <a:solidFill>
                      <a:schemeClr val="accent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Movimiento de la partícula 2:</a:t>
                </a:r>
              </a:p>
              <a:p>
                <a:pPr marL="0" indent="0">
                  <a:lnSpc>
                    <a:spcPct val="16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sz="33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s-CL" sz="330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CL" sz="33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s-CL" sz="33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CL" sz="33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CL" sz="33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s-CL" sz="33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CL" sz="33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s-CL" sz="33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s-CL" sz="33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sz="33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s-CL" sz="3300" dirty="0">
                  <a:solidFill>
                    <a:schemeClr val="accent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60000"/>
                  </a:lnSpc>
                  <a:buNone/>
                </a:pPr>
                <a:r>
                  <a:rPr lang="es-CL" sz="3300" dirty="0">
                    <a:solidFill>
                      <a:schemeClr val="accent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Movimiento de la partícula 3:</a:t>
                </a:r>
              </a:p>
              <a:p>
                <a:pPr marL="0" indent="0">
                  <a:lnSpc>
                    <a:spcPct val="16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sz="33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s-CL" sz="33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CL" sz="33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s-CL" sz="33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s-CL" sz="3300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CL" sz="33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s-CL" sz="33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CL" sz="33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s-CL" sz="33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s-CL" sz="33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sz="33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s-CL" sz="3300" b="0" dirty="0">
                  <a:solidFill>
                    <a:schemeClr val="accent2"/>
                  </a:solidFill>
                  <a:latin typeface="Times New Roman" panose="02020603050405020304" pitchFamily="18" charset="0"/>
                </a:endParaRPr>
              </a:p>
              <a:p>
                <a:pPr>
                  <a:lnSpc>
                    <a:spcPct val="160000"/>
                  </a:lnSpc>
                </a:pPr>
                <a:endParaRPr lang="es-CL" sz="3300" dirty="0">
                  <a:solidFill>
                    <a:schemeClr val="accent2"/>
                  </a:solidFill>
                  <a:latin typeface="Times New Roman" panose="02020603050405020304" pitchFamily="18" charset="0"/>
                </a:endParaRPr>
              </a:p>
              <a:p>
                <a:pPr>
                  <a:lnSpc>
                    <a:spcPct val="160000"/>
                  </a:lnSpc>
                </a:pPr>
                <a:r>
                  <a:rPr lang="es-CL" sz="3300" dirty="0">
                    <a:solidFill>
                      <a:schemeClr val="accent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Movimiento de la partícula </a:t>
                </a:r>
                <a:r>
                  <a:rPr lang="es-CL" sz="3300" i="1" dirty="0">
                    <a:solidFill>
                      <a:schemeClr val="accent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s-CL" sz="3300" dirty="0">
                    <a:solidFill>
                      <a:schemeClr val="accent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marL="0" indent="0">
                  <a:lnSpc>
                    <a:spcPct val="16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sz="33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s-CL" sz="330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CL" sz="33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s-CL" sz="33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s-CL" sz="33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CL" sz="33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s-CL" sz="33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CL" sz="33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s-CL" sz="33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s-CL" sz="33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sz="33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s-CL" sz="3300" b="0" dirty="0">
                  <a:solidFill>
                    <a:schemeClr val="accent2"/>
                  </a:solidFill>
                  <a:latin typeface="Times New Roman" panose="02020603050405020304" pitchFamily="18" charset="0"/>
                </a:endParaRPr>
              </a:p>
              <a:p>
                <a:endParaRPr lang="es-CL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2E74F0AF-D1C5-4348-BC86-D8EC1CD434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940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Marcador de contenido 3">
                <a:extLst>
                  <a:ext uri="{FF2B5EF4-FFF2-40B4-BE49-F238E27FC236}">
                    <a16:creationId xmlns:a16="http://schemas.microsoft.com/office/drawing/2014/main" id="{126C2D13-768E-41FB-9B49-65FC0BC6D26F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4629150" y="1825625"/>
                <a:ext cx="3975298" cy="4351338"/>
              </a:xfrm>
            </p:spPr>
            <p:txBody>
              <a:bodyPr>
                <a:normAutofit fontScale="55000" lnSpcReduction="20000"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s-CL" sz="3800" dirty="0">
                    <a:solidFill>
                      <a:schemeClr val="accent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Movimiento del Centro de Masa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sz="380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s-CL" sz="380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CL" sz="38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acc>
                      </m:e>
                      <m:sub>
                        <m:r>
                          <a:rPr lang="es-CL" sz="38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𝐶𝑀</m:t>
                        </m:r>
                      </m:sub>
                    </m:sSub>
                    <m:r>
                      <a:rPr lang="es-CL" sz="38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CL" sz="38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s-CL" sz="38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CL" sz="38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acc>
                      </m:e>
                      <m:sub>
                        <m:r>
                          <a:rPr lang="es-CL" sz="38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𝐶𝑀</m:t>
                        </m:r>
                      </m:sub>
                    </m:sSub>
                    <m:d>
                      <m:dPr>
                        <m:ctrlPr>
                          <a:rPr lang="es-CL" sz="38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sz="38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s-CL" sz="3800" dirty="0">
                  <a:solidFill>
                    <a:schemeClr val="accent2"/>
                  </a:solidFill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CL" sz="3800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 </m:t>
                      </m:r>
                      <m:sSub>
                        <m:sSubPr>
                          <m:ctrlPr>
                            <a:rPr lang="es-CL" sz="38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s-CL" sz="38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s-CL" sz="38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𝑅</m:t>
                              </m:r>
                            </m:e>
                          </m:acc>
                        </m:e>
                        <m:sub>
                          <m:r>
                            <a:rPr lang="es-CL" sz="38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𝐶𝑀</m:t>
                          </m:r>
                        </m:sub>
                      </m:sSub>
                      <m:r>
                        <a:rPr lang="es-CL" sz="38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s-CL" sz="38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𝑡</m:t>
                      </m:r>
                      <m:r>
                        <a:rPr lang="es-CL" sz="38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)=</m:t>
                      </m:r>
                      <m:f>
                        <m:fPr>
                          <m:ctrlPr>
                            <a:rPr lang="es-CL" sz="38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s-CL" sz="38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es-CL" sz="3800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L" sz="3800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s-CL" sz="3800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s-CL" sz="38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es-CL" sz="3800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s-CL" sz="3800" b="0" i="1" smtClean="0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s-CL" sz="3800" b="0" i="1" smtClean="0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𝑟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s-CL" sz="3800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s-CL" sz="38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s-CL" sz="38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es-CL" sz="38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s-CL" sz="38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es-CL" sz="3800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L" sz="3800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s-CL" sz="3800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lang="es-CL" sz="3800" dirty="0">
                  <a:solidFill>
                    <a:schemeClr val="accent2"/>
                  </a:solidFill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r>
                      <a:rPr lang="es-CL" sz="380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s-CL" sz="3800" dirty="0">
                    <a:solidFill>
                      <a:schemeClr val="accent2"/>
                    </a:solidFill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sz="38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s-CL" sz="38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s-CL" sz="38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es-CL" sz="38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𝐶𝑀</m:t>
                        </m:r>
                      </m:sub>
                    </m:sSub>
                    <m:d>
                      <m:dPr>
                        <m:ctrlPr>
                          <a:rPr lang="es-CL" sz="38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s-CL" sz="38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s-CL" sz="3800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s-CL" sz="38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s-CL" sz="38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es-CL" sz="38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CL" sz="38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s-CL" sz="38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s-CL" sz="38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∙</m:t>
                            </m:r>
                            <m:sSub>
                              <m:sSubPr>
                                <m:ctrlPr>
                                  <a:rPr lang="es-CL" sz="38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s-CL" sz="3800" i="1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s-CL" sz="3800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𝑉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s-CL" sz="38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s-CL" sz="38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s-CL" sz="38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e>
                            </m:d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s-CL" sz="38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es-CL" sz="38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CL" sz="38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s-CL" sz="38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den>
                    </m:f>
                  </m:oMath>
                </a14:m>
                <a:endParaRPr lang="es-CL" sz="3800" i="1" dirty="0">
                  <a:solidFill>
                    <a:schemeClr val="accent2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CL" sz="380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es-CL" sz="38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s-CL" sz="38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s-CL" sz="38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es-CL" sz="38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𝐶𝑀</m:t>
                          </m:r>
                        </m:sub>
                      </m:sSub>
                      <m:r>
                        <a:rPr lang="es-CL" sz="38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s-CL" sz="38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𝑡</m:t>
                      </m:r>
                      <m:r>
                        <a:rPr lang="es-CL" sz="38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)=</m:t>
                      </m:r>
                      <m:f>
                        <m:fPr>
                          <m:ctrlPr>
                            <a:rPr lang="es-CL" sz="38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s-CL" sz="38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es-CL" sz="3800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L" sz="3800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s-CL" sz="3800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s-CL" sz="38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es-CL" sz="3800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s-CL" sz="3800" b="0" i="1" smtClean="0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s-CL" sz="3800" b="0" i="1" smtClean="0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𝑎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s-CL" sz="3800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s-CL" sz="38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s-CL" sz="38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es-CL" sz="38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s-CL" sz="38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es-CL" sz="3800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L" sz="3800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s-CL" sz="3800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lang="es-CL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" name="Marcador de contenido 3">
                <a:extLst>
                  <a:ext uri="{FF2B5EF4-FFF2-40B4-BE49-F238E27FC236}">
                    <a16:creationId xmlns:a16="http://schemas.microsoft.com/office/drawing/2014/main" id="{126C2D13-768E-41FB-9B49-65FC0BC6D2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629150" y="1825625"/>
                <a:ext cx="3975298" cy="4351338"/>
              </a:xfrm>
              <a:blipFill>
                <a:blip r:embed="rId3"/>
                <a:stretch>
                  <a:fillRect l="-613" r="-2147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uadroTexto 4">
            <a:extLst>
              <a:ext uri="{FF2B5EF4-FFF2-40B4-BE49-F238E27FC236}">
                <a16:creationId xmlns:a16="http://schemas.microsoft.com/office/drawing/2014/main" id="{BA28E8B8-609F-4A56-94B2-EDAB6D7C55D3}"/>
              </a:ext>
            </a:extLst>
          </p:cNvPr>
          <p:cNvSpPr txBox="1"/>
          <p:nvPr/>
        </p:nvSpPr>
        <p:spPr>
          <a:xfrm rot="16200000">
            <a:off x="1967834" y="4550085"/>
            <a:ext cx="6909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b="1" dirty="0"/>
              <a:t>. . .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1842328-159D-4092-9EBD-7355527B2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3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028159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4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4899E5-BC57-4A2C-94DF-670D5A0A0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L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Teorema de Conservación del Momento Lineal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8CD88D88-F66A-49D0-812E-08506F259A06}"/>
                  </a:ext>
                </a:extLst>
              </p:cNvPr>
              <p:cNvSpPr txBox="1"/>
              <p:nvPr/>
            </p:nvSpPr>
            <p:spPr>
              <a:xfrm>
                <a:off x="611560" y="1628800"/>
                <a:ext cx="7848872" cy="5279202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Courier New" panose="02070309020205020404" pitchFamily="49" charset="0"/>
                  <a:buChar char="o"/>
                </a:pPr>
                <a:r>
                  <a:rPr lang="es-CL" sz="2400" dirty="0">
                    <a:solidFill>
                      <a:schemeClr val="accent2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Segunda ley de Newton aplicada a la partícula “i” de un sistema de Partículas: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sz="2400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s-CL" sz="2400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s-CL" sz="2400" i="1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b>
                                  <m:sSubPr>
                                    <m:ctrlPr>
                                      <a:rPr lang="es-CL" sz="2400" i="1">
                                        <a:solidFill>
                                          <a:schemeClr val="accent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s-CL" sz="2400" i="1">
                                            <a:solidFill>
                                              <a:schemeClr val="accent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s-CL" sz="2400" i="1">
                                            <a:solidFill>
                                              <a:schemeClr val="accent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𝐹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s-CL" sz="2400" i="1">
                                        <a:solidFill>
                                          <a:schemeClr val="accent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nary>
                          </m:e>
                        </m:d>
                      </m:e>
                      <m:sub>
                        <m:r>
                          <a:rPr lang="es-CL" sz="2400" b="0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s-CL" sz="2400" b="0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s-CL" sz="2400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s-CL" sz="2400" b="0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  <m:sub>
                        <m:r>
                          <a:rPr lang="es-CL" sz="2400" b="0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s-CL" sz="2400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</m:t>
                    </m:r>
                    <m:sSub>
                      <m:sSubPr>
                        <m:ctrlPr>
                          <a:rPr lang="es-CL" sz="2400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s-CL" sz="2400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s-CL" sz="2400" b="0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</m:acc>
                      </m:e>
                      <m:sub>
                        <m:r>
                          <a:rPr lang="es-CL" sz="2400" b="0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s-CL" sz="2400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s-CL" sz="2400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s-CL" sz="2400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  <m:sub>
                        <m:r>
                          <a:rPr lang="es-CL" sz="2400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s-CL" sz="2400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</m:t>
                    </m:r>
                    <m:sSub>
                      <m:sSubPr>
                        <m:ctrlPr>
                          <a:rPr lang="es-CL" sz="2400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s-CL" sz="2400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s-CL" sz="2400" i="1" smtClean="0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s-CL" sz="2400" b="0" i="1" smtClean="0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𝑑</m:t>
                                </m:r>
                                <m:acc>
                                  <m:accPr>
                                    <m:chr m:val="⃗"/>
                                    <m:ctrlPr>
                                      <a:rPr lang="es-CL" sz="2400" b="0" i="1" smtClean="0">
                                        <a:solidFill>
                                          <a:schemeClr val="accent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s-CL" sz="2400" b="0" i="1" smtClean="0">
                                        <a:solidFill>
                                          <a:schemeClr val="accent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𝑉</m:t>
                                    </m:r>
                                  </m:e>
                                </m:acc>
                              </m:num>
                              <m:den>
                                <m:r>
                                  <a:rPr lang="es-CL" sz="2400" b="0" i="1" smtClean="0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𝑑𝑡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s-CL" sz="2400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s-CL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Courier New" panose="02070309020205020404" pitchFamily="49" charset="0"/>
                  <a:buChar char="o"/>
                </a:pPr>
                <a:r>
                  <a:rPr lang="es-CL" sz="2400" b="1" dirty="0">
                    <a:solidFill>
                      <a:schemeClr val="accent2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Pero :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sz="2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s-CL" sz="24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𝒎</m:t>
                        </m:r>
                      </m:e>
                      <m:sub>
                        <m:r>
                          <a:rPr lang="es-CL" sz="24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𝒊</m:t>
                        </m:r>
                      </m:sub>
                    </m:sSub>
                    <m:r>
                      <a:rPr lang="es-CL" sz="24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</m:t>
                    </m:r>
                    <m:sSub>
                      <m:sSubPr>
                        <m:ctrlPr>
                          <a:rPr lang="es-CL" sz="24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s-CL" sz="24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s-CL" sz="2400" b="1" i="1" smtClean="0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s-CL" sz="2400" b="1" i="1" smtClean="0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𝒅</m:t>
                                </m:r>
                                <m:acc>
                                  <m:accPr>
                                    <m:chr m:val="⃗"/>
                                    <m:ctrlPr>
                                      <a:rPr lang="es-CL" sz="2400" b="1" i="1" smtClean="0">
                                        <a:solidFill>
                                          <a:schemeClr val="accent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s-CL" sz="2400" b="1" i="1" smtClean="0">
                                        <a:solidFill>
                                          <a:schemeClr val="accent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𝑽</m:t>
                                    </m:r>
                                  </m:e>
                                </m:acc>
                              </m:num>
                              <m:den>
                                <m:r>
                                  <a:rPr lang="es-CL" sz="2400" b="1" i="1" smtClean="0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𝒅𝒕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s-CL" sz="24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𝒊</m:t>
                        </m:r>
                      </m:sub>
                    </m:sSub>
                    <m:r>
                      <a:rPr lang="es-CL" sz="2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s-CL" sz="2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s-CL" sz="24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s-CL" sz="2400" b="1" i="1" smtClean="0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s-CL" sz="2400" b="1" i="1" smtClean="0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𝒅</m:t>
                                </m:r>
                                <m:d>
                                  <m:dPr>
                                    <m:ctrlPr>
                                      <a:rPr lang="es-CL" sz="2400" b="1" i="1" smtClean="0">
                                        <a:solidFill>
                                          <a:schemeClr val="accent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s-CL" sz="2400" b="1" i="1" smtClean="0">
                                        <a:solidFill>
                                          <a:schemeClr val="accent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𝒎</m:t>
                                    </m:r>
                                    <m:acc>
                                      <m:accPr>
                                        <m:chr m:val="⃗"/>
                                        <m:ctrlPr>
                                          <a:rPr lang="es-CL" sz="2400" b="1" i="1" smtClean="0">
                                            <a:solidFill>
                                              <a:schemeClr val="accent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s-CL" sz="2400" b="1" i="1" smtClean="0">
                                            <a:solidFill>
                                              <a:schemeClr val="accent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𝑽</m:t>
                                        </m:r>
                                      </m:e>
                                    </m:acc>
                                  </m:e>
                                </m:d>
                              </m:num>
                              <m:den>
                                <m:r>
                                  <a:rPr lang="es-CL" sz="2400" b="1" i="1" smtClean="0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𝒅𝒕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s-CL" sz="2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𝒊</m:t>
                        </m:r>
                      </m:sub>
                    </m:sSub>
                    <m:r>
                      <a:rPr lang="es-CL" sz="2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s-CL" sz="2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s-CL" sz="2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𝒅</m:t>
                        </m:r>
                        <m:d>
                          <m:dPr>
                            <m:ctrlPr>
                              <a:rPr lang="es-CL" sz="24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s-CL" sz="2400" b="1" i="1" smtClean="0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s-CL" sz="2400" b="1" i="1" smtClean="0">
                                        <a:solidFill>
                                          <a:schemeClr val="accent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s-CL" sz="2400" b="1" i="1" smtClean="0">
                                        <a:solidFill>
                                          <a:schemeClr val="accent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𝒑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s-CL" sz="2400" b="1" i="1" smtClean="0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𝒊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s-CL" sz="2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𝒅𝒕</m:t>
                        </m:r>
                      </m:den>
                    </m:f>
                  </m:oMath>
                </a14:m>
                <a:r>
                  <a:rPr lang="es-CL" sz="2400" b="1" dirty="0">
                    <a:solidFill>
                      <a:schemeClr val="accent2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sz="240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s-CL" sz="2400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s-CL" sz="2400" i="1"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b>
                                    <m:sSubPr>
                                      <m:ctrlPr>
                                        <a:rPr lang="es-CL" sz="2400" i="1">
                                          <a:solidFill>
                                            <a:schemeClr val="accent2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es-CL" sz="2400" i="1">
                                              <a:solidFill>
                                                <a:schemeClr val="accent2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s-CL" sz="2400" i="1">
                                              <a:solidFill>
                                                <a:schemeClr val="accent2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𝐹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s-CL" sz="2400" i="1">
                                          <a:solidFill>
                                            <a:schemeClr val="accent2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</m:e>
                        <m:sub>
                          <m:r>
                            <a:rPr lang="es-CL" sz="2400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s-CL" sz="2400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s-CL" sz="2400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s-CL" sz="2400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  <m:d>
                            <m:dPr>
                              <m:ctrlPr>
                                <a:rPr lang="es-CL" sz="2400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CL" sz="2400" i="1"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s-CL" sz="2400" i="1">
                                          <a:solidFill>
                                            <a:schemeClr val="accent2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s-CL" sz="2400" i="1">
                                          <a:solidFill>
                                            <a:schemeClr val="accent2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𝑝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s-CL" sz="2400" i="1"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s-CL" sz="2400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s-CL" sz="2400" b="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CL" sz="2400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s-CL" sz="2400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s-CL" sz="2400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s-CL" sz="2400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s-CL" sz="2400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s-CL" sz="2400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s-CL" sz="2400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es-CL" sz="2400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s-CL" sz="240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s-CL" sz="240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s-CL" sz="2400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ctrlPr>
                                    <a:rPr lang="es-CL" sz="2400" i="1"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CL" sz="2400" i="1"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𝑚</m:t>
                                  </m:r>
                                  <m:r>
                                    <a:rPr lang="es-CL" sz="2400" i="1"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∙</m:t>
                                  </m:r>
                                  <m:acc>
                                    <m:accPr>
                                      <m:chr m:val="⃗"/>
                                      <m:ctrlPr>
                                        <a:rPr lang="es-CL" sz="2400" i="1">
                                          <a:solidFill>
                                            <a:schemeClr val="accent2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s-CL" sz="2400" i="1">
                                          <a:solidFill>
                                            <a:schemeClr val="accent2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𝑎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b>
                              <m:r>
                                <a:rPr lang="es-CL" sz="2400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s-CL" sz="2400" b="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s-CL" sz="2400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s-CL" sz="2400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s-CL" sz="2400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𝑑</m:t>
                              </m:r>
                              <m:d>
                                <m:dPr>
                                  <m:ctrlPr>
                                    <a:rPr lang="es-CL" sz="2400" i="1"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s-CL" sz="2400" i="1">
                                          <a:solidFill>
                                            <a:schemeClr val="accent2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es-CL" sz="2400" i="1">
                                              <a:solidFill>
                                                <a:schemeClr val="accent2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s-CL" sz="2400" i="1">
                                              <a:solidFill>
                                                <a:schemeClr val="accent2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s-CL" sz="2400" i="1">
                                          <a:solidFill>
                                            <a:schemeClr val="accent2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r>
                                <a:rPr lang="es-CL" sz="2400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𝑑𝑡</m:t>
                              </m:r>
                            </m:den>
                          </m:f>
                          <m:r>
                            <a:rPr lang="es-CL" sz="2400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s-CL" sz="2400" b="0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s-CL" sz="2400" b="0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𝑑</m:t>
                              </m:r>
                              <m:d>
                                <m:dPr>
                                  <m:ctrlPr>
                                    <a:rPr lang="es-CL" sz="2400" b="0" i="1" smtClean="0"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subHide m:val="on"/>
                                      <m:supHide m:val="on"/>
                                      <m:ctrlPr>
                                        <a:rPr lang="es-CL" sz="2400" b="0" i="1" smtClean="0">
                                          <a:solidFill>
                                            <a:schemeClr val="accent2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naryPr>
                                    <m:sub/>
                                    <m:sup/>
                                    <m:e>
                                      <m:sSub>
                                        <m:sSubPr>
                                          <m:ctrlPr>
                                            <a:rPr lang="es-CL" sz="2400" b="0" i="1" smtClean="0">
                                              <a:solidFill>
                                                <a:schemeClr val="accent2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⃗"/>
                                              <m:ctrlPr>
                                                <a:rPr lang="es-CL" sz="2400" b="0" i="1" smtClean="0">
                                                  <a:solidFill>
                                                    <a:schemeClr val="accent2">
                                                      <a:lumMod val="5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s-CL" sz="2400" b="0" i="1" smtClean="0">
                                                  <a:solidFill>
                                                    <a:schemeClr val="accent2">
                                                      <a:lumMod val="5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𝑝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s-CL" sz="2400" b="0" i="1" smtClean="0">
                                              <a:solidFill>
                                                <a:schemeClr val="accent2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nary>
                                </m:e>
                              </m:d>
                            </m:num>
                            <m:den>
                              <m:r>
                                <a:rPr lang="es-CL" sz="2400" b="0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𝑑𝑡</m:t>
                              </m:r>
                            </m:den>
                          </m:f>
                        </m:e>
                      </m:nary>
                      <m:r>
                        <a:rPr lang="es-CL" sz="2400" b="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s-CL" sz="2400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s-CL" sz="2400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lang="es-CL" sz="2400" b="0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s-CL" sz="2400" b="0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𝑃</m:t>
                              </m:r>
                            </m:e>
                          </m:acc>
                        </m:num>
                        <m:den>
                          <m:r>
                            <a:rPr lang="es-CL" sz="2400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es-CL" sz="240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s-CL" sz="24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s-CL" sz="240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ctrlPr>
                                    <a:rPr lang="es-CL" sz="24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CL" sz="24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𝑚</m:t>
                                  </m:r>
                                  <m:r>
                                    <a:rPr lang="es-CL" sz="24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∙</m:t>
                                  </m:r>
                                  <m:acc>
                                    <m:accPr>
                                      <m:chr m:val="⃗"/>
                                      <m:ctrlPr>
                                        <a:rPr lang="es-CL" sz="24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s-CL" sz="24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𝑎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b>
                              <m:r>
                                <a:rPr lang="es-CL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s-CL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s-CL" sz="240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es-CL" sz="24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ctrlPr>
                                        <a:rPr lang="es-CL" sz="24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nary>
                                        <m:naryPr>
                                          <m:chr m:val="∑"/>
                                          <m:subHide m:val="on"/>
                                          <m:supHide m:val="on"/>
                                          <m:ctrlPr>
                                            <a:rPr lang="es-CL" sz="2400" i="1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naryPr>
                                        <m:sub/>
                                        <m:sup/>
                                        <m:e>
                                          <m:sSub>
                                            <m:sSubPr>
                                              <m:ctrlPr>
                                                <a:rPr lang="es-CL" sz="2400" i="1">
                                                  <a:solidFill>
                                                    <a:srgbClr val="0070C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⃗"/>
                                                  <m:ctrlPr>
                                                    <a:rPr lang="es-CL" sz="2400" i="1">
                                                      <a:solidFill>
                                                        <a:srgbClr val="0070C0"/>
                                                      </a:solidFill>
                                                      <a:latin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s-CL" sz="2400" i="1">
                                                      <a:solidFill>
                                                        <a:srgbClr val="0070C0"/>
                                                      </a:solidFill>
                                                      <a:latin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𝐹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es-CL" sz="2400" i="1">
                                                  <a:solidFill>
                                                    <a:srgbClr val="0070C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</m:nary>
                                    </m:e>
                                  </m:d>
                                </m:e>
                                <m:sub>
                                  <m:r>
                                    <a:rPr lang="es-CL" sz="24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r>
                            <a:rPr lang="es-CL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s-CL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es-CL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ctrlPr>
                                        <a:rPr lang="es-CL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nary>
                                        <m:naryPr>
                                          <m:chr m:val="∑"/>
                                          <m:subHide m:val="on"/>
                                          <m:supHide m:val="on"/>
                                          <m:ctrlPr>
                                            <a:rPr lang="es-CL" sz="240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naryPr>
                                        <m:sub/>
                                        <m:sup/>
                                        <m:e>
                                          <m:sSub>
                                            <m:sSubPr>
                                              <m:ctrlPr>
                                                <a:rPr lang="es-CL" sz="2400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⃗"/>
                                                  <m:ctrlPr>
                                                    <a:rPr lang="es-CL" sz="2400" i="1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s-CL" sz="2400" i="1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𝐹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es-CL" sz="2400" b="0" i="1" smtClean="0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𝑀</m:t>
                                              </m:r>
                                            </m:sub>
                                          </m:sSub>
                                        </m:e>
                                      </m:nary>
                                      <m:r>
                                        <a:rPr lang="es-CL" sz="24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+</m:t>
                                      </m:r>
                                      <m:nary>
                                        <m:naryPr>
                                          <m:chr m:val="∑"/>
                                          <m:subHide m:val="on"/>
                                          <m:supHide m:val="on"/>
                                          <m:ctrlPr>
                                            <a:rPr lang="es-CL" sz="240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naryPr>
                                        <m:sub/>
                                        <m:sup/>
                                        <m:e>
                                          <m:sSub>
                                            <m:sSubPr>
                                              <m:ctrlPr>
                                                <a:rPr lang="es-CL" sz="2400" i="1">
                                                  <a:solidFill>
                                                    <a:srgbClr val="00B05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⃗"/>
                                                  <m:ctrlPr>
                                                    <a:rPr lang="es-CL" sz="2400" i="1">
                                                      <a:solidFill>
                                                        <a:srgbClr val="00B050"/>
                                                      </a:solidFill>
                                                      <a:latin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s-CL" sz="2400" i="1">
                                                      <a:solidFill>
                                                        <a:srgbClr val="00B050"/>
                                                      </a:solidFill>
                                                      <a:latin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𝐹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es-CL" sz="2400" b="0" i="1" smtClean="0">
                                                  <a:solidFill>
                                                    <a:srgbClr val="00B05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𝑁</m:t>
                                              </m:r>
                                            </m:sub>
                                          </m:sSub>
                                        </m:e>
                                      </m:nary>
                                    </m:e>
                                  </m:d>
                                </m:e>
                                <m:sub>
                                  <m:r>
                                    <a:rPr lang="es-CL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</m:oMath>
                  </m:oMathPara>
                </a14:m>
                <a:endParaRPr lang="es-CL" sz="240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endParaRPr lang="es-CL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8CD88D88-F66A-49D0-812E-08506F259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1628800"/>
                <a:ext cx="7848872" cy="5279202"/>
              </a:xfrm>
              <a:prstGeom prst="rect">
                <a:avLst/>
              </a:prstGeom>
              <a:blipFill>
                <a:blip r:embed="rId2"/>
                <a:stretch>
                  <a:fillRect l="-1087" t="-924"/>
                </a:stretch>
              </a:blipFill>
              <a:ln w="12700">
                <a:noFill/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7E653F1-49F7-4342-A5D2-C05E7C5F4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4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689043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4899E5-BC57-4A2C-94DF-670D5A0A0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L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Teorema de Conservación del Momento Lineal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8CD88D88-F66A-49D0-812E-08506F259A06}"/>
                  </a:ext>
                </a:extLst>
              </p:cNvPr>
              <p:cNvSpPr txBox="1"/>
              <p:nvPr/>
            </p:nvSpPr>
            <p:spPr>
              <a:xfrm>
                <a:off x="611560" y="1628800"/>
                <a:ext cx="7848872" cy="4840684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s-CL" sz="240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s-CL" sz="2400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ctrlPr>
                                    <a:rPr lang="es-CL" sz="2400" i="1"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CL" sz="2400" i="1"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𝑚</m:t>
                                  </m:r>
                                  <m:r>
                                    <a:rPr lang="es-CL" sz="2400" i="1"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∙</m:t>
                                  </m:r>
                                  <m:acc>
                                    <m:accPr>
                                      <m:chr m:val="⃗"/>
                                      <m:ctrlPr>
                                        <a:rPr lang="es-CL" sz="2400" i="1">
                                          <a:solidFill>
                                            <a:schemeClr val="accent2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s-CL" sz="2400" i="1">
                                          <a:solidFill>
                                            <a:schemeClr val="accent2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𝑎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b>
                              <m:r>
                                <a:rPr lang="es-CL" sz="2400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s-CL" sz="2400" b="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s-CL" sz="2400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s-CL" sz="2400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s-CL" sz="2400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𝑑</m:t>
                              </m:r>
                              <m:d>
                                <m:dPr>
                                  <m:ctrlPr>
                                    <a:rPr lang="es-CL" sz="2400" i="1"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s-CL" sz="2400" i="1">
                                          <a:solidFill>
                                            <a:schemeClr val="accent2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es-CL" sz="2400" i="1">
                                              <a:solidFill>
                                                <a:schemeClr val="accent2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s-CL" sz="2400" i="1">
                                              <a:solidFill>
                                                <a:schemeClr val="accent2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s-CL" sz="2400" i="1">
                                          <a:solidFill>
                                            <a:schemeClr val="accent2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r>
                                <a:rPr lang="es-CL" sz="2400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𝑑𝑡</m:t>
                              </m:r>
                            </m:den>
                          </m:f>
                          <m:r>
                            <a:rPr lang="es-CL" sz="2400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s-CL" sz="2400" b="0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s-CL" sz="2400" b="0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𝑑</m:t>
                              </m:r>
                              <m:d>
                                <m:dPr>
                                  <m:ctrlPr>
                                    <a:rPr lang="es-CL" sz="2400" b="0" i="1" smtClean="0"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subHide m:val="on"/>
                                      <m:supHide m:val="on"/>
                                      <m:ctrlPr>
                                        <a:rPr lang="es-CL" sz="2400" b="0" i="1" smtClean="0">
                                          <a:solidFill>
                                            <a:schemeClr val="accent2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naryPr>
                                    <m:sub/>
                                    <m:sup/>
                                    <m:e>
                                      <m:sSub>
                                        <m:sSubPr>
                                          <m:ctrlPr>
                                            <a:rPr lang="es-CL" sz="2400" b="0" i="1" smtClean="0">
                                              <a:solidFill>
                                                <a:schemeClr val="accent2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⃗"/>
                                              <m:ctrlPr>
                                                <a:rPr lang="es-CL" sz="2400" b="0" i="1" smtClean="0">
                                                  <a:solidFill>
                                                    <a:schemeClr val="accent2">
                                                      <a:lumMod val="5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s-CL" sz="2400" b="0" i="1" smtClean="0">
                                                  <a:solidFill>
                                                    <a:schemeClr val="accent2">
                                                      <a:lumMod val="5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𝑝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s-CL" sz="2400" b="0" i="1" smtClean="0">
                                              <a:solidFill>
                                                <a:schemeClr val="accent2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nary>
                                </m:e>
                              </m:d>
                            </m:num>
                            <m:den>
                              <m:r>
                                <a:rPr lang="es-CL" sz="2400" b="0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𝑑𝑡</m:t>
                              </m:r>
                            </m:den>
                          </m:f>
                        </m:e>
                      </m:nary>
                      <m:r>
                        <a:rPr lang="es-CL" sz="2400" b="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s-CL" sz="2400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s-CL" sz="2400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lang="es-CL" sz="2400" b="0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s-CL" sz="2400" b="0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𝑃</m:t>
                              </m:r>
                            </m:e>
                          </m:acc>
                        </m:num>
                        <m:den>
                          <m:r>
                            <a:rPr lang="es-CL" sz="2400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es-CL" sz="2400" dirty="0">
                  <a:solidFill>
                    <a:schemeClr val="accent2">
                      <a:lumMod val="50000"/>
                    </a:schemeClr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s-CL" sz="2400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s-CL" sz="2400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ctrlPr>
                                    <a:rPr lang="es-CL" sz="2400" i="1"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CL" sz="2400" i="1"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𝑚</m:t>
                                  </m:r>
                                  <m:r>
                                    <a:rPr lang="es-CL" sz="2400" i="1"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∙</m:t>
                                  </m:r>
                                  <m:acc>
                                    <m:accPr>
                                      <m:chr m:val="⃗"/>
                                      <m:ctrlPr>
                                        <a:rPr lang="es-CL" sz="2400" i="1">
                                          <a:solidFill>
                                            <a:schemeClr val="accent2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s-CL" sz="2400" i="1">
                                          <a:solidFill>
                                            <a:schemeClr val="accent2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𝑎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b>
                              <m:r>
                                <a:rPr lang="es-CL" sz="2400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s-CL" sz="2400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s-CL" sz="2400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s-CL" sz="2400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lang="es-CL" sz="2400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s-CL" sz="2400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𝑃</m:t>
                              </m:r>
                            </m:e>
                          </m:acc>
                        </m:num>
                        <m:den>
                          <m:r>
                            <a:rPr lang="es-CL" sz="2400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s-CL" sz="2400" b="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s-CL" sz="2400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s-CL" sz="2400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ctrlPr>
                                    <a:rPr lang="es-CL" sz="2400" i="1"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subHide m:val="on"/>
                                      <m:supHide m:val="on"/>
                                      <m:ctrlPr>
                                        <a:rPr lang="es-CL" sz="2400" i="1">
                                          <a:solidFill>
                                            <a:schemeClr val="accent2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naryPr>
                                    <m:sub/>
                                    <m:sup/>
                                    <m:e>
                                      <m:sSub>
                                        <m:sSubPr>
                                          <m:ctrlPr>
                                            <a:rPr lang="es-CL" sz="2400" i="1">
                                              <a:solidFill>
                                                <a:schemeClr val="accent2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⃗"/>
                                              <m:ctrlPr>
                                                <a:rPr lang="es-CL" sz="2400" i="1">
                                                  <a:solidFill>
                                                    <a:schemeClr val="accent2">
                                                      <a:lumMod val="5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s-CL" sz="2400" i="1">
                                                  <a:solidFill>
                                                    <a:schemeClr val="accent2">
                                                      <a:lumMod val="5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𝐹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s-CL" sz="2400" i="1">
                                              <a:solidFill>
                                                <a:schemeClr val="accent2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nary>
                                </m:e>
                              </m:d>
                            </m:e>
                            <m:sub>
                              <m:r>
                                <a:rPr lang="es-CL" sz="2400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s-CL" sz="240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s-CL" sz="2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s-CL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ctrlPr>
                                    <a:rPr lang="es-CL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subHide m:val="on"/>
                                      <m:supHide m:val="on"/>
                                      <m:ctrlPr>
                                        <a:rPr lang="es-CL" sz="200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naryPr>
                                    <m:sub/>
                                    <m:sup/>
                                    <m:e>
                                      <m:sSub>
                                        <m:sSubPr>
                                          <m:ctrlPr>
                                            <a:rPr lang="es-CL" sz="20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⃗"/>
                                              <m:ctrlPr>
                                                <a:rPr lang="es-CL" sz="2000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s-CL" sz="2000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𝐹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s-CL" sz="2000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𝑀</m:t>
                                          </m:r>
                                        </m:sub>
                                      </m:sSub>
                                    </m:e>
                                  </m:nary>
                                  <m:r>
                                    <a:rPr lang="es-CL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(</m:t>
                                  </m:r>
                                  <m:r>
                                    <a:rPr lang="es-CL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𝐸𝑋𝑇𝐸𝑅𝑁𝐴𝑆</m:t>
                                  </m:r>
                                  <m:r>
                                    <a:rPr lang="es-CL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)</m:t>
                                  </m:r>
                                </m:e>
                              </m:d>
                            </m:e>
                            <m:sub>
                              <m:r>
                                <a:rPr lang="es-CL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s-CL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s-CL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es-CL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ctrlPr>
                                        <a:rPr lang="es-CL" sz="20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nary>
                                        <m:naryPr>
                                          <m:chr m:val="∑"/>
                                          <m:subHide m:val="on"/>
                                          <m:supHide m:val="on"/>
                                          <m:ctrlPr>
                                            <a:rPr lang="es-CL" sz="2000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naryPr>
                                        <m:sub/>
                                        <m:sup/>
                                        <m:e>
                                          <m:sSub>
                                            <m:sSubPr>
                                              <m:ctrlPr>
                                                <a:rPr lang="es-CL" sz="2000" i="1">
                                                  <a:solidFill>
                                                    <a:srgbClr val="00B05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⃗"/>
                                                  <m:ctrlPr>
                                                    <a:rPr lang="es-CL" sz="2000" i="1">
                                                      <a:solidFill>
                                                        <a:srgbClr val="00B050"/>
                                                      </a:solidFill>
                                                      <a:latin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s-CL" sz="2000" i="1">
                                                      <a:solidFill>
                                                        <a:srgbClr val="00B050"/>
                                                      </a:solidFill>
                                                      <a:latin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𝐹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es-CL" sz="2000" i="1">
                                                  <a:solidFill>
                                                    <a:srgbClr val="00B05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𝑁</m:t>
                                              </m:r>
                                            </m:sub>
                                          </m:sSub>
                                          <m:r>
                                            <a:rPr lang="es-CL" sz="2000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s-CL" sz="2000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𝐼𝑁𝑇𝐸𝑅𝑁𝐴𝑆</m:t>
                                          </m:r>
                                          <m:r>
                                            <a:rPr lang="es-CL" sz="2000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)</m:t>
                                          </m:r>
                                        </m:e>
                                      </m:nary>
                                    </m:e>
                                  </m:d>
                                </m:e>
                                <m:sub>
                                  <m:r>
                                    <a:rPr lang="es-CL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</m:oMath>
                  </m:oMathPara>
                </a14:m>
                <a:endParaRPr lang="es-CL" sz="200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s-CL" sz="2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s-CL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ctrlPr>
                                    <a:rPr lang="es-CL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subHide m:val="on"/>
                                      <m:supHide m:val="on"/>
                                      <m:ctrlPr>
                                        <a:rPr lang="es-CL" sz="2000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naryPr>
                                    <m:sub/>
                                    <m:sup/>
                                    <m:e>
                                      <m:sSub>
                                        <m:sSubPr>
                                          <m:ctrlPr>
                                            <a:rPr lang="es-CL" sz="2000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⃗"/>
                                              <m:ctrlPr>
                                                <a:rPr lang="es-CL" sz="2000" i="1">
                                                  <a:solidFill>
                                                    <a:srgbClr val="00B05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s-CL" sz="2000" i="1">
                                                  <a:solidFill>
                                                    <a:srgbClr val="00B05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𝐹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s-CL" sz="2000" b="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𝑁</m:t>
                                          </m:r>
                                        </m:sub>
                                      </m:sSub>
                                      <m:r>
                                        <a:rPr lang="es-CL" sz="2000" b="0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s-CL" sz="2000" b="0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𝐼𝑁𝑇𝐸𝑅𝑁𝐴𝑆</m:t>
                                      </m:r>
                                      <m:r>
                                        <a:rPr lang="es-CL" sz="2000" b="0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)</m:t>
                                      </m:r>
                                    </m:e>
                                  </m:nary>
                                </m:e>
                              </m:d>
                            </m:e>
                            <m:sub>
                              <m:r>
                                <a:rPr lang="es-CL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s-CL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=0 </m:t>
                      </m:r>
                    </m:oMath>
                  </m:oMathPara>
                </a14:m>
                <a:endParaRPr lang="es-CL" sz="200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CL" sz="240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s-CL" sz="2400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lang="es-CL" sz="2400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s-CL" sz="2400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𝑃</m:t>
                              </m:r>
                            </m:e>
                          </m:acc>
                        </m:num>
                        <m:den>
                          <m:r>
                            <a:rPr lang="es-CL" sz="2400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s-CL" sz="2400" b="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s-CL" sz="240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s-CL" sz="2400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ctrlPr>
                                    <a:rPr lang="es-CL" sz="2400" i="1"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CL" sz="2400" i="1"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𝑚</m:t>
                                  </m:r>
                                  <m:r>
                                    <a:rPr lang="es-CL" sz="2400" i="1"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∙</m:t>
                                  </m:r>
                                  <m:acc>
                                    <m:accPr>
                                      <m:chr m:val="⃗"/>
                                      <m:ctrlPr>
                                        <a:rPr lang="es-CL" sz="2400" i="1">
                                          <a:solidFill>
                                            <a:schemeClr val="accent2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s-CL" sz="2400" i="1">
                                          <a:solidFill>
                                            <a:schemeClr val="accent2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𝑎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b>
                              <m:r>
                                <a:rPr lang="es-CL" sz="2400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s-CL" sz="2400" b="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s-CL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s-CL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ctrlPr>
                                    <a:rPr lang="es-CL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subHide m:val="on"/>
                                      <m:supHide m:val="on"/>
                                      <m:ctrlPr>
                                        <a:rPr lang="es-CL" sz="2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naryPr>
                                    <m:sub/>
                                    <m:sup/>
                                    <m:e>
                                      <m:sSub>
                                        <m:sSubPr>
                                          <m:ctrlPr>
                                            <a:rPr lang="es-CL" sz="24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⃗"/>
                                              <m:ctrlPr>
                                                <a:rPr lang="es-CL" sz="2400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s-CL" sz="2400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𝐹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s-CL" sz="24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𝑀</m:t>
                                          </m:r>
                                        </m:sub>
                                      </m:sSub>
                                    </m:e>
                                  </m:nary>
                                  <m:r>
                                    <a:rPr lang="es-CL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(</m:t>
                                  </m:r>
                                  <m:r>
                                    <a:rPr lang="es-CL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𝐸𝑋𝑇𝐸𝑅𝑁𝐴𝑆</m:t>
                                  </m:r>
                                  <m:r>
                                    <a:rPr lang="es-CL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)</m:t>
                                  </m:r>
                                </m:e>
                              </m:d>
                            </m:e>
                            <m:sub>
                              <m:r>
                                <a:rPr lang="es-CL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s-CL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8CD88D88-F66A-49D0-812E-08506F259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1628800"/>
                <a:ext cx="7848872" cy="484068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12700">
                <a:noFill/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uadroTexto 3">
            <a:extLst>
              <a:ext uri="{FF2B5EF4-FFF2-40B4-BE49-F238E27FC236}">
                <a16:creationId xmlns:a16="http://schemas.microsoft.com/office/drawing/2014/main" id="{FAD064FF-276C-4BE0-A756-166C8AB1AE58}"/>
              </a:ext>
            </a:extLst>
          </p:cNvPr>
          <p:cNvSpPr txBox="1"/>
          <p:nvPr/>
        </p:nvSpPr>
        <p:spPr>
          <a:xfrm>
            <a:off x="7596336" y="4556676"/>
            <a:ext cx="862584" cy="816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4400" dirty="0"/>
              <a:t>(*)</a:t>
            </a:r>
            <a:endParaRPr lang="es-CL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0B8EF48-0C25-4AE6-80D3-876697327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5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160344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4899E5-BC57-4A2C-94DF-670D5A0A0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L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Teorema de Conservación del Momento Lineal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8CD88D88-F66A-49D0-812E-08506F259A06}"/>
                  </a:ext>
                </a:extLst>
              </p:cNvPr>
              <p:cNvSpPr txBox="1"/>
              <p:nvPr/>
            </p:nvSpPr>
            <p:spPr>
              <a:xfrm>
                <a:off x="611560" y="2119196"/>
                <a:ext cx="7848872" cy="4046108"/>
              </a:xfrm>
              <a:prstGeom prst="rect">
                <a:avLst/>
              </a:prstGeom>
              <a:noFill/>
              <a:ln w="12700">
                <a:noFill/>
                <a:prstDash val="solid"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CL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s-CL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lang="es-CL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s-CL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𝑃</m:t>
                              </m:r>
                            </m:e>
                          </m:acc>
                        </m:num>
                        <m:den>
                          <m:r>
                            <a:rPr lang="es-CL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s-CL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s-CL" sz="24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s-CL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ctrlPr>
                                    <a:rPr lang="es-CL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CL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𝑚</m:t>
                                  </m:r>
                                  <m:r>
                                    <a:rPr lang="es-CL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∙</m:t>
                                  </m:r>
                                  <m:acc>
                                    <m:accPr>
                                      <m:chr m:val="⃗"/>
                                      <m:ctrlPr>
                                        <a:rPr lang="es-CL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s-CL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𝑎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b>
                              <m:r>
                                <a:rPr lang="es-CL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s-CL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s-CL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s-CL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ctrlPr>
                                    <a:rPr lang="es-CL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subHide m:val="on"/>
                                      <m:supHide m:val="on"/>
                                      <m:ctrlPr>
                                        <a:rPr lang="es-CL" sz="2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naryPr>
                                    <m:sub/>
                                    <m:sup/>
                                    <m:e>
                                      <m:sSub>
                                        <m:sSubPr>
                                          <m:ctrlPr>
                                            <a:rPr lang="es-CL" sz="24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⃗"/>
                                              <m:ctrlPr>
                                                <a:rPr lang="es-CL" sz="2400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s-CL" sz="2400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𝐹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s-CL" sz="24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𝑀</m:t>
                                          </m:r>
                                        </m:sub>
                                      </m:sSub>
                                    </m:e>
                                  </m:nary>
                                  <m:r>
                                    <a:rPr lang="es-CL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(</m:t>
                                  </m:r>
                                  <m:r>
                                    <a:rPr lang="es-CL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𝐸𝑋𝑇𝐸𝑅𝑁𝐴𝑆</m:t>
                                  </m:r>
                                  <m:r>
                                    <a:rPr lang="es-CL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)</m:t>
                                  </m:r>
                                </m:e>
                              </m:d>
                            </m:e>
                            <m:sub>
                              <m:r>
                                <a:rPr lang="es-CL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s-CL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CL" sz="3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s-CL" sz="3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𝒅</m:t>
                          </m:r>
                          <m:acc>
                            <m:accPr>
                              <m:chr m:val="⃗"/>
                              <m:ctrlPr>
                                <a:rPr lang="es-CL" sz="36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s-CL" sz="36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𝑷</m:t>
                              </m:r>
                            </m:e>
                          </m:acc>
                        </m:num>
                        <m:den>
                          <m:r>
                            <a:rPr lang="es-CL" sz="3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𝒅𝒕</m:t>
                          </m:r>
                        </m:den>
                      </m:f>
                      <m:r>
                        <a:rPr lang="es-CL" sz="36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s-CL" sz="36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s-CL" sz="3600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ctrlPr>
                                    <a:rPr lang="es-CL" sz="36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s-CL" sz="36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s-CL" sz="36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𝑭</m:t>
                                      </m:r>
                                    </m:e>
                                  </m:acc>
                                  <m:r>
                                    <a:rPr lang="es-CL" sz="36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(</m:t>
                                  </m:r>
                                  <m:r>
                                    <a:rPr lang="es-CL" sz="36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𝑬𝑿𝑻𝑬𝑹𝑵𝑨𝑺</m:t>
                                  </m:r>
                                  <m:r>
                                    <a:rPr lang="es-CL" sz="36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)</m:t>
                                  </m:r>
                                </m:e>
                              </m:d>
                            </m:e>
                            <m:sub>
                              <m:r>
                                <a:rPr lang="es-CL" sz="3600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s-CL" sz="36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s-CL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…En ausencia de fuerzas externas, el Momento Lineal del Sistema es constante…</a:t>
                </a:r>
              </a:p>
            </p:txBody>
          </p:sp>
        </mc:Choice>
        <mc:Fallback xmlns="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8CD88D88-F66A-49D0-812E-08506F259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2119196"/>
                <a:ext cx="7848872" cy="4046108"/>
              </a:xfrm>
              <a:prstGeom prst="rect">
                <a:avLst/>
              </a:prstGeom>
              <a:blipFill>
                <a:blip r:embed="rId2"/>
                <a:stretch>
                  <a:fillRect l="-1165" b="-2715"/>
                </a:stretch>
              </a:blipFill>
              <a:ln w="12700">
                <a:noFill/>
                <a:prstDash val="solid"/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EEA24C7-7A7C-4C50-B0BC-18A314D75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6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303697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0A8F7F48-E3B6-486E-AE36-B9F0A64DD72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s-CL" sz="4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s-CL" sz="4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ctrlPr>
                                    <a:rPr lang="es-CL" sz="4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subHide m:val="on"/>
                                      <m:supHide m:val="on"/>
                                      <m:ctrlPr>
                                        <a:rPr lang="es-CL" sz="4000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naryPr>
                                    <m:sub/>
                                    <m:sup/>
                                    <m:e>
                                      <m:sSub>
                                        <m:sSubPr>
                                          <m:ctrlPr>
                                            <a:rPr lang="es-CL" sz="4000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⃗"/>
                                              <m:ctrlPr>
                                                <a:rPr lang="es-CL" sz="4000" i="1">
                                                  <a:solidFill>
                                                    <a:srgbClr val="00B05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s-CL" sz="4000" i="1">
                                                  <a:solidFill>
                                                    <a:srgbClr val="00B05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𝐹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s-CL" sz="4000" b="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𝑁</m:t>
                                          </m:r>
                                        </m:sub>
                                      </m:sSub>
                                      <m:r>
                                        <a:rPr lang="es-CL" sz="4000" b="0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s-CL" sz="4000" b="0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𝐼𝑁𝑇𝐸𝑅𝑁𝐴𝑆</m:t>
                                      </m:r>
                                      <m:r>
                                        <a:rPr lang="es-CL" sz="4000" b="0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)</m:t>
                                      </m:r>
                                    </m:e>
                                  </m:nary>
                                </m:e>
                              </m:d>
                            </m:e>
                            <m:sub>
                              <m:r>
                                <a:rPr lang="es-CL" sz="4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s-CL" sz="4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=0        (∗)</m:t>
                      </m:r>
                    </m:oMath>
                  </m:oMathPara>
                </a14:m>
                <a:br>
                  <a:rPr lang="es-CL" sz="4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</a:br>
                <a:endParaRPr lang="es-CL" dirty="0"/>
              </a:p>
            </p:txBody>
          </p:sp>
        </mc:Choice>
        <mc:Fallback xmlns="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0A8F7F48-E3B6-486E-AE36-B9F0A64DD7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t="-5991" b="-5530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Elipse 2">
            <a:extLst>
              <a:ext uri="{FF2B5EF4-FFF2-40B4-BE49-F238E27FC236}">
                <a16:creationId xmlns:a16="http://schemas.microsoft.com/office/drawing/2014/main" id="{1E63438D-2F2E-40D1-AD63-C857B418791D}"/>
              </a:ext>
            </a:extLst>
          </p:cNvPr>
          <p:cNvSpPr/>
          <p:nvPr/>
        </p:nvSpPr>
        <p:spPr>
          <a:xfrm>
            <a:off x="4103948" y="5373216"/>
            <a:ext cx="936104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50B0D6B6-BFFE-4EAD-9406-75FB12427718}"/>
              </a:ext>
            </a:extLst>
          </p:cNvPr>
          <p:cNvSpPr/>
          <p:nvPr/>
        </p:nvSpPr>
        <p:spPr>
          <a:xfrm>
            <a:off x="1691680" y="3140968"/>
            <a:ext cx="360000" cy="324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BE079BA2-3D7B-4676-B320-DED0A1BADBB7}"/>
              </a:ext>
            </a:extLst>
          </p:cNvPr>
          <p:cNvSpPr/>
          <p:nvPr/>
        </p:nvSpPr>
        <p:spPr>
          <a:xfrm>
            <a:off x="6635924" y="1700808"/>
            <a:ext cx="1800000" cy="18000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FC2F4A01-0C64-4618-A73C-7DE57E8D55A9}"/>
              </a:ext>
            </a:extLst>
          </p:cNvPr>
          <p:cNvCxnSpPr/>
          <p:nvPr/>
        </p:nvCxnSpPr>
        <p:spPr>
          <a:xfrm>
            <a:off x="1871680" y="3284984"/>
            <a:ext cx="2700320" cy="252028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891AB696-3C88-4A6D-A505-CA68CFF6FDD6}"/>
              </a:ext>
            </a:extLst>
          </p:cNvPr>
          <p:cNvCxnSpPr>
            <a:cxnSpLocks/>
          </p:cNvCxnSpPr>
          <p:nvPr/>
        </p:nvCxnSpPr>
        <p:spPr>
          <a:xfrm flipV="1">
            <a:off x="1895430" y="2623878"/>
            <a:ext cx="5580640" cy="68980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FA235A88-23F9-464C-A010-FCF2DD19FE50}"/>
              </a:ext>
            </a:extLst>
          </p:cNvPr>
          <p:cNvCxnSpPr>
            <a:cxnSpLocks/>
          </p:cNvCxnSpPr>
          <p:nvPr/>
        </p:nvCxnSpPr>
        <p:spPr>
          <a:xfrm flipV="1">
            <a:off x="4572000" y="2651822"/>
            <a:ext cx="3006344" cy="32017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DDE65665-3D0F-400B-866E-64DD4E2B5251}"/>
              </a:ext>
            </a:extLst>
          </p:cNvPr>
          <p:cNvCxnSpPr/>
          <p:nvPr/>
        </p:nvCxnSpPr>
        <p:spPr>
          <a:xfrm>
            <a:off x="1848329" y="3272351"/>
            <a:ext cx="468092" cy="427886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6C7FB6FE-1CDF-4DC3-AE67-22E6E6373182}"/>
              </a:ext>
            </a:extLst>
          </p:cNvPr>
          <p:cNvCxnSpPr/>
          <p:nvPr/>
        </p:nvCxnSpPr>
        <p:spPr>
          <a:xfrm>
            <a:off x="4092452" y="5377378"/>
            <a:ext cx="468092" cy="427886"/>
          </a:xfrm>
          <a:prstGeom prst="straightConnector1">
            <a:avLst/>
          </a:prstGeom>
          <a:ln w="38100">
            <a:solidFill>
              <a:srgbClr val="00B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E066F0DA-42E3-4A06-8C35-6AFD94939260}"/>
              </a:ext>
            </a:extLst>
          </p:cNvPr>
          <p:cNvCxnSpPr>
            <a:cxnSpLocks/>
          </p:cNvCxnSpPr>
          <p:nvPr/>
        </p:nvCxnSpPr>
        <p:spPr>
          <a:xfrm flipV="1">
            <a:off x="1835696" y="3218314"/>
            <a:ext cx="969299" cy="11798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272193B7-BBDD-4DEA-AA3D-D8ECB200CEAA}"/>
              </a:ext>
            </a:extLst>
          </p:cNvPr>
          <p:cNvCxnSpPr>
            <a:cxnSpLocks/>
          </p:cNvCxnSpPr>
          <p:nvPr/>
        </p:nvCxnSpPr>
        <p:spPr>
          <a:xfrm flipV="1">
            <a:off x="6627037" y="2625037"/>
            <a:ext cx="969299" cy="88642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B3387B44-0F56-473C-842A-1DC7A951200E}"/>
              </a:ext>
            </a:extLst>
          </p:cNvPr>
          <p:cNvCxnSpPr>
            <a:cxnSpLocks/>
          </p:cNvCxnSpPr>
          <p:nvPr/>
        </p:nvCxnSpPr>
        <p:spPr>
          <a:xfrm flipV="1">
            <a:off x="6744988" y="2588654"/>
            <a:ext cx="898848" cy="914174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176E1130-6C81-4910-8879-3DAE55B29FDD}"/>
              </a:ext>
            </a:extLst>
          </p:cNvPr>
          <p:cNvCxnSpPr>
            <a:cxnSpLocks/>
          </p:cNvCxnSpPr>
          <p:nvPr/>
        </p:nvCxnSpPr>
        <p:spPr>
          <a:xfrm flipV="1">
            <a:off x="4572000" y="4941168"/>
            <a:ext cx="898848" cy="91417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uadroTexto 31">
            <a:extLst>
              <a:ext uri="{FF2B5EF4-FFF2-40B4-BE49-F238E27FC236}">
                <a16:creationId xmlns:a16="http://schemas.microsoft.com/office/drawing/2014/main" id="{B02D5A45-7793-4C25-A7E9-355339A67708}"/>
              </a:ext>
            </a:extLst>
          </p:cNvPr>
          <p:cNvSpPr txBox="1"/>
          <p:nvPr/>
        </p:nvSpPr>
        <p:spPr>
          <a:xfrm>
            <a:off x="4239361" y="6304523"/>
            <a:ext cx="764687" cy="3648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Tierra </a:t>
            </a: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FDC9AD2B-45B2-4AE7-B742-77F2C6C77945}"/>
              </a:ext>
            </a:extLst>
          </p:cNvPr>
          <p:cNvSpPr txBox="1"/>
          <p:nvPr/>
        </p:nvSpPr>
        <p:spPr>
          <a:xfrm>
            <a:off x="611560" y="2915652"/>
            <a:ext cx="724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Luna </a:t>
            </a: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D10C849F-D22E-4E7B-A1B4-3EAA99704349}"/>
              </a:ext>
            </a:extLst>
          </p:cNvPr>
          <p:cNvSpPr txBox="1"/>
          <p:nvPr/>
        </p:nvSpPr>
        <p:spPr>
          <a:xfrm>
            <a:off x="7262535" y="1844824"/>
            <a:ext cx="477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Sol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uadroTexto 34">
                <a:extLst>
                  <a:ext uri="{FF2B5EF4-FFF2-40B4-BE49-F238E27FC236}">
                    <a16:creationId xmlns:a16="http://schemas.microsoft.com/office/drawing/2014/main" id="{5487A7D2-D79C-4204-80F4-A268FDC6746C}"/>
                  </a:ext>
                </a:extLst>
              </p:cNvPr>
              <p:cNvSpPr txBox="1"/>
              <p:nvPr/>
            </p:nvSpPr>
            <p:spPr>
              <a:xfrm>
                <a:off x="1968500" y="2100410"/>
                <a:ext cx="477817" cy="5068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CL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CL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acc>
                    <m:d>
                      <m:dPr>
                        <m:ctrlPr>
                          <a:rPr lang="es-CL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s-CL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CL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num>
                          <m:den>
                            <m:r>
                              <a:rPr lang="es-CL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den>
                        </m:f>
                      </m:e>
                    </m:d>
                  </m:oMath>
                </a14:m>
                <a:r>
                  <a:rPr lang="es-CL" dirty="0"/>
                  <a:t> </a:t>
                </a:r>
              </a:p>
            </p:txBody>
          </p:sp>
        </mc:Choice>
        <mc:Fallback xmlns="">
          <p:sp>
            <p:nvSpPr>
              <p:cNvPr id="35" name="CuadroTexto 34">
                <a:extLst>
                  <a:ext uri="{FF2B5EF4-FFF2-40B4-BE49-F238E27FC236}">
                    <a16:creationId xmlns:a16="http://schemas.microsoft.com/office/drawing/2014/main" id="{5487A7D2-D79C-4204-80F4-A268FDC674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8500" y="2100410"/>
                <a:ext cx="477817" cy="506870"/>
              </a:xfrm>
              <a:prstGeom prst="rect">
                <a:avLst/>
              </a:prstGeom>
              <a:blipFill>
                <a:blip r:embed="rId3"/>
                <a:stretch>
                  <a:fillRect t="-10843" r="-24359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uadroTexto 35">
                <a:extLst>
                  <a:ext uri="{FF2B5EF4-FFF2-40B4-BE49-F238E27FC236}">
                    <a16:creationId xmlns:a16="http://schemas.microsoft.com/office/drawing/2014/main" id="{58DC960A-81AC-4636-BF49-19DAAD7CE174}"/>
                  </a:ext>
                </a:extLst>
              </p:cNvPr>
              <p:cNvSpPr txBox="1"/>
              <p:nvPr/>
            </p:nvSpPr>
            <p:spPr>
              <a:xfrm>
                <a:off x="5307421" y="5226386"/>
                <a:ext cx="416707" cy="5068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CL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CL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acc>
                    <m:d>
                      <m:dPr>
                        <m:ctrlPr>
                          <a:rPr lang="es-CL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s-CL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CL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num>
                          <m:den>
                            <m:r>
                              <a:rPr lang="es-CL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den>
                        </m:f>
                      </m:e>
                    </m:d>
                  </m:oMath>
                </a14:m>
                <a:r>
                  <a:rPr lang="es-CL" dirty="0"/>
                  <a:t> </a:t>
                </a:r>
              </a:p>
            </p:txBody>
          </p:sp>
        </mc:Choice>
        <mc:Fallback xmlns="">
          <p:sp>
            <p:nvSpPr>
              <p:cNvPr id="36" name="CuadroTexto 35">
                <a:extLst>
                  <a:ext uri="{FF2B5EF4-FFF2-40B4-BE49-F238E27FC236}">
                    <a16:creationId xmlns:a16="http://schemas.microsoft.com/office/drawing/2014/main" id="{58DC960A-81AC-4636-BF49-19DAAD7CE1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7421" y="5226386"/>
                <a:ext cx="416707" cy="506870"/>
              </a:xfrm>
              <a:prstGeom prst="rect">
                <a:avLst/>
              </a:prstGeom>
              <a:blipFill>
                <a:blip r:embed="rId4"/>
                <a:stretch>
                  <a:fillRect t="-10843" r="-45588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CuadroTexto 36">
                <a:extLst>
                  <a:ext uri="{FF2B5EF4-FFF2-40B4-BE49-F238E27FC236}">
                    <a16:creationId xmlns:a16="http://schemas.microsoft.com/office/drawing/2014/main" id="{7FB737AE-F92E-4FE4-8607-B330F3B099F2}"/>
                  </a:ext>
                </a:extLst>
              </p:cNvPr>
              <p:cNvSpPr txBox="1"/>
              <p:nvPr/>
            </p:nvSpPr>
            <p:spPr>
              <a:xfrm>
                <a:off x="1543792" y="3498194"/>
                <a:ext cx="481689" cy="5037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CL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CL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acc>
                    <m:d>
                      <m:dPr>
                        <m:ctrlPr>
                          <a:rPr lang="es-CL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s-CL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CL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num>
                          <m:den>
                            <m:r>
                              <a:rPr lang="es-CL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den>
                        </m:f>
                      </m:e>
                    </m:d>
                  </m:oMath>
                </a14:m>
                <a:r>
                  <a:rPr lang="es-CL" dirty="0"/>
                  <a:t> </a:t>
                </a:r>
              </a:p>
            </p:txBody>
          </p:sp>
        </mc:Choice>
        <mc:Fallback xmlns="">
          <p:sp>
            <p:nvSpPr>
              <p:cNvPr id="37" name="CuadroTexto 36">
                <a:extLst>
                  <a:ext uri="{FF2B5EF4-FFF2-40B4-BE49-F238E27FC236}">
                    <a16:creationId xmlns:a16="http://schemas.microsoft.com/office/drawing/2014/main" id="{7FB737AE-F92E-4FE4-8607-B330F3B099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3792" y="3498194"/>
                <a:ext cx="481689" cy="503790"/>
              </a:xfrm>
              <a:prstGeom prst="rect">
                <a:avLst/>
              </a:prstGeom>
              <a:blipFill>
                <a:blip r:embed="rId5"/>
                <a:stretch>
                  <a:fillRect t="-10976" r="-25316" b="-1220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uadroTexto 37">
                <a:extLst>
                  <a:ext uri="{FF2B5EF4-FFF2-40B4-BE49-F238E27FC236}">
                    <a16:creationId xmlns:a16="http://schemas.microsoft.com/office/drawing/2014/main" id="{3BD4FE58-102A-412F-B52D-4A2903C6EC76}"/>
                  </a:ext>
                </a:extLst>
              </p:cNvPr>
              <p:cNvSpPr txBox="1"/>
              <p:nvPr/>
            </p:nvSpPr>
            <p:spPr>
              <a:xfrm>
                <a:off x="3415243" y="5658434"/>
                <a:ext cx="508685" cy="5068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CL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CL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acc>
                    <m:d>
                      <m:dPr>
                        <m:ctrlPr>
                          <a:rPr lang="es-CL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s-CL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CL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num>
                          <m:den>
                            <m:r>
                              <a:rPr lang="es-CL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den>
                        </m:f>
                      </m:e>
                    </m:d>
                  </m:oMath>
                </a14:m>
                <a:r>
                  <a:rPr lang="es-CL" dirty="0"/>
                  <a:t> </a:t>
                </a:r>
              </a:p>
            </p:txBody>
          </p:sp>
        </mc:Choice>
        <mc:Fallback xmlns="">
          <p:sp>
            <p:nvSpPr>
              <p:cNvPr id="38" name="CuadroTexto 37">
                <a:extLst>
                  <a:ext uri="{FF2B5EF4-FFF2-40B4-BE49-F238E27FC236}">
                    <a16:creationId xmlns:a16="http://schemas.microsoft.com/office/drawing/2014/main" id="{3BD4FE58-102A-412F-B52D-4A2903C6EC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5243" y="5658434"/>
                <a:ext cx="508685" cy="506870"/>
              </a:xfrm>
              <a:prstGeom prst="rect">
                <a:avLst/>
              </a:prstGeom>
              <a:blipFill>
                <a:blip r:embed="rId6"/>
                <a:stretch>
                  <a:fillRect t="-10843" r="-17857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CuadroTexto 38">
                <a:extLst>
                  <a:ext uri="{FF2B5EF4-FFF2-40B4-BE49-F238E27FC236}">
                    <a16:creationId xmlns:a16="http://schemas.microsoft.com/office/drawing/2014/main" id="{4D2F9BD3-6DFC-4D05-9CF9-159014E823A7}"/>
                  </a:ext>
                </a:extLst>
              </p:cNvPr>
              <p:cNvSpPr txBox="1"/>
              <p:nvPr/>
            </p:nvSpPr>
            <p:spPr>
              <a:xfrm>
                <a:off x="5940152" y="2204864"/>
                <a:ext cx="648469" cy="5068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CL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CL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acc>
                    <m:d>
                      <m:dPr>
                        <m:ctrlPr>
                          <a:rPr lang="es-CL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s-CL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CL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num>
                          <m:den>
                            <m:r>
                              <a:rPr lang="es-CL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den>
                        </m:f>
                      </m:e>
                    </m:d>
                  </m:oMath>
                </a14:m>
                <a:r>
                  <a:rPr lang="es-CL" dirty="0"/>
                  <a:t> </a:t>
                </a:r>
              </a:p>
            </p:txBody>
          </p:sp>
        </mc:Choice>
        <mc:Fallback xmlns="">
          <p:sp>
            <p:nvSpPr>
              <p:cNvPr id="39" name="CuadroTexto 38">
                <a:extLst>
                  <a:ext uri="{FF2B5EF4-FFF2-40B4-BE49-F238E27FC236}">
                    <a16:creationId xmlns:a16="http://schemas.microsoft.com/office/drawing/2014/main" id="{4D2F9BD3-6DFC-4D05-9CF9-159014E823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0152" y="2204864"/>
                <a:ext cx="648469" cy="506870"/>
              </a:xfrm>
              <a:prstGeom prst="rect">
                <a:avLst/>
              </a:prstGeom>
              <a:blipFill>
                <a:blip r:embed="rId7"/>
                <a:stretch>
                  <a:fillRect t="-10843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CuadroTexto 39">
                <a:extLst>
                  <a:ext uri="{FF2B5EF4-FFF2-40B4-BE49-F238E27FC236}">
                    <a16:creationId xmlns:a16="http://schemas.microsoft.com/office/drawing/2014/main" id="{084F227D-7215-4AD7-B2F4-64DD16E63CE8}"/>
                  </a:ext>
                </a:extLst>
              </p:cNvPr>
              <p:cNvSpPr txBox="1"/>
              <p:nvPr/>
            </p:nvSpPr>
            <p:spPr>
              <a:xfrm>
                <a:off x="6659835" y="3498194"/>
                <a:ext cx="648469" cy="5068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CL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CL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acc>
                    <m:d>
                      <m:dPr>
                        <m:ctrlPr>
                          <a:rPr lang="es-CL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s-CL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CL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num>
                          <m:den>
                            <m:r>
                              <a:rPr lang="es-CL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den>
                        </m:f>
                      </m:e>
                    </m:d>
                  </m:oMath>
                </a14:m>
                <a:r>
                  <a:rPr lang="es-CL" dirty="0"/>
                  <a:t> </a:t>
                </a:r>
              </a:p>
            </p:txBody>
          </p:sp>
        </mc:Choice>
        <mc:Fallback xmlns="">
          <p:sp>
            <p:nvSpPr>
              <p:cNvPr id="40" name="CuadroTexto 39">
                <a:extLst>
                  <a:ext uri="{FF2B5EF4-FFF2-40B4-BE49-F238E27FC236}">
                    <a16:creationId xmlns:a16="http://schemas.microsoft.com/office/drawing/2014/main" id="{084F227D-7215-4AD7-B2F4-64DD16E63C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9835" y="3498194"/>
                <a:ext cx="648469" cy="506870"/>
              </a:xfrm>
              <a:prstGeom prst="rect">
                <a:avLst/>
              </a:prstGeom>
              <a:blipFill>
                <a:blip r:embed="rId8"/>
                <a:stretch>
                  <a:fillRect t="-10843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orma libre: forma 5">
            <a:extLst>
              <a:ext uri="{FF2B5EF4-FFF2-40B4-BE49-F238E27FC236}">
                <a16:creationId xmlns:a16="http://schemas.microsoft.com/office/drawing/2014/main" id="{7914BD23-92E1-459A-B5B5-C5AA63CB07CF}"/>
              </a:ext>
            </a:extLst>
          </p:cNvPr>
          <p:cNvSpPr/>
          <p:nvPr/>
        </p:nvSpPr>
        <p:spPr>
          <a:xfrm>
            <a:off x="262066" y="1698171"/>
            <a:ext cx="5901228" cy="5153891"/>
          </a:xfrm>
          <a:custGeom>
            <a:avLst/>
            <a:gdLst>
              <a:gd name="connsiteX0" fmla="*/ 331700 w 5901228"/>
              <a:gd name="connsiteY0" fmla="*/ 1021278 h 5153891"/>
              <a:gd name="connsiteX1" fmla="*/ 355451 w 5901228"/>
              <a:gd name="connsiteY1" fmla="*/ 807523 h 5153891"/>
              <a:gd name="connsiteX2" fmla="*/ 367326 w 5901228"/>
              <a:gd name="connsiteY2" fmla="*/ 760021 h 5153891"/>
              <a:gd name="connsiteX3" fmla="*/ 391077 w 5901228"/>
              <a:gd name="connsiteY3" fmla="*/ 712520 h 5153891"/>
              <a:gd name="connsiteX4" fmla="*/ 402952 w 5901228"/>
              <a:gd name="connsiteY4" fmla="*/ 641268 h 5153891"/>
              <a:gd name="connsiteX5" fmla="*/ 426703 w 5901228"/>
              <a:gd name="connsiteY5" fmla="*/ 570016 h 5153891"/>
              <a:gd name="connsiteX6" fmla="*/ 438578 w 5901228"/>
              <a:gd name="connsiteY6" fmla="*/ 534390 h 5153891"/>
              <a:gd name="connsiteX7" fmla="*/ 462329 w 5901228"/>
              <a:gd name="connsiteY7" fmla="*/ 439387 h 5153891"/>
              <a:gd name="connsiteX8" fmla="*/ 497955 w 5901228"/>
              <a:gd name="connsiteY8" fmla="*/ 403761 h 5153891"/>
              <a:gd name="connsiteX9" fmla="*/ 509830 w 5901228"/>
              <a:gd name="connsiteY9" fmla="*/ 368135 h 5153891"/>
              <a:gd name="connsiteX10" fmla="*/ 545456 w 5901228"/>
              <a:gd name="connsiteY10" fmla="*/ 344385 h 5153891"/>
              <a:gd name="connsiteX11" fmla="*/ 581082 w 5901228"/>
              <a:gd name="connsiteY11" fmla="*/ 308759 h 5153891"/>
              <a:gd name="connsiteX12" fmla="*/ 604833 w 5901228"/>
              <a:gd name="connsiteY12" fmla="*/ 273133 h 5153891"/>
              <a:gd name="connsiteX13" fmla="*/ 676085 w 5901228"/>
              <a:gd name="connsiteY13" fmla="*/ 249382 h 5153891"/>
              <a:gd name="connsiteX14" fmla="*/ 723586 w 5901228"/>
              <a:gd name="connsiteY14" fmla="*/ 225632 h 5153891"/>
              <a:gd name="connsiteX15" fmla="*/ 854215 w 5901228"/>
              <a:gd name="connsiteY15" fmla="*/ 154380 h 5153891"/>
              <a:gd name="connsiteX16" fmla="*/ 901716 w 5901228"/>
              <a:gd name="connsiteY16" fmla="*/ 142504 h 5153891"/>
              <a:gd name="connsiteX17" fmla="*/ 1008594 w 5901228"/>
              <a:gd name="connsiteY17" fmla="*/ 95003 h 5153891"/>
              <a:gd name="connsiteX18" fmla="*/ 1079846 w 5901228"/>
              <a:gd name="connsiteY18" fmla="*/ 71252 h 5153891"/>
              <a:gd name="connsiteX19" fmla="*/ 1115472 w 5901228"/>
              <a:gd name="connsiteY19" fmla="*/ 59377 h 5153891"/>
              <a:gd name="connsiteX20" fmla="*/ 1162973 w 5901228"/>
              <a:gd name="connsiteY20" fmla="*/ 47502 h 5153891"/>
              <a:gd name="connsiteX21" fmla="*/ 1198599 w 5901228"/>
              <a:gd name="connsiteY21" fmla="*/ 23751 h 5153891"/>
              <a:gd name="connsiteX22" fmla="*/ 1388604 w 5901228"/>
              <a:gd name="connsiteY22" fmla="*/ 0 h 5153891"/>
              <a:gd name="connsiteX23" fmla="*/ 1661737 w 5901228"/>
              <a:gd name="connsiteY23" fmla="*/ 11876 h 5153891"/>
              <a:gd name="connsiteX24" fmla="*/ 1732989 w 5901228"/>
              <a:gd name="connsiteY24" fmla="*/ 35626 h 5153891"/>
              <a:gd name="connsiteX25" fmla="*/ 1816116 w 5901228"/>
              <a:gd name="connsiteY25" fmla="*/ 59377 h 5153891"/>
              <a:gd name="connsiteX26" fmla="*/ 1863617 w 5901228"/>
              <a:gd name="connsiteY26" fmla="*/ 71252 h 5153891"/>
              <a:gd name="connsiteX27" fmla="*/ 1899243 w 5901228"/>
              <a:gd name="connsiteY27" fmla="*/ 95003 h 5153891"/>
              <a:gd name="connsiteX28" fmla="*/ 1934869 w 5901228"/>
              <a:gd name="connsiteY28" fmla="*/ 106878 h 5153891"/>
              <a:gd name="connsiteX29" fmla="*/ 1970495 w 5901228"/>
              <a:gd name="connsiteY29" fmla="*/ 142504 h 5153891"/>
              <a:gd name="connsiteX30" fmla="*/ 2006121 w 5901228"/>
              <a:gd name="connsiteY30" fmla="*/ 154380 h 5153891"/>
              <a:gd name="connsiteX31" fmla="*/ 2041747 w 5901228"/>
              <a:gd name="connsiteY31" fmla="*/ 178130 h 5153891"/>
              <a:gd name="connsiteX32" fmla="*/ 2089248 w 5901228"/>
              <a:gd name="connsiteY32" fmla="*/ 213756 h 5153891"/>
              <a:gd name="connsiteX33" fmla="*/ 2160500 w 5901228"/>
              <a:gd name="connsiteY33" fmla="*/ 273133 h 5153891"/>
              <a:gd name="connsiteX34" fmla="*/ 2196126 w 5901228"/>
              <a:gd name="connsiteY34" fmla="*/ 285008 h 5153891"/>
              <a:gd name="connsiteX35" fmla="*/ 2291129 w 5901228"/>
              <a:gd name="connsiteY35" fmla="*/ 368135 h 5153891"/>
              <a:gd name="connsiteX36" fmla="*/ 2433633 w 5901228"/>
              <a:gd name="connsiteY36" fmla="*/ 475013 h 5153891"/>
              <a:gd name="connsiteX37" fmla="*/ 2540511 w 5901228"/>
              <a:gd name="connsiteY37" fmla="*/ 546265 h 5153891"/>
              <a:gd name="connsiteX38" fmla="*/ 2611763 w 5901228"/>
              <a:gd name="connsiteY38" fmla="*/ 605642 h 5153891"/>
              <a:gd name="connsiteX39" fmla="*/ 2647389 w 5901228"/>
              <a:gd name="connsiteY39" fmla="*/ 617517 h 5153891"/>
              <a:gd name="connsiteX40" fmla="*/ 2754266 w 5901228"/>
              <a:gd name="connsiteY40" fmla="*/ 700645 h 5153891"/>
              <a:gd name="connsiteX41" fmla="*/ 2789892 w 5901228"/>
              <a:gd name="connsiteY41" fmla="*/ 724395 h 5153891"/>
              <a:gd name="connsiteX42" fmla="*/ 2825518 w 5901228"/>
              <a:gd name="connsiteY42" fmla="*/ 748146 h 5153891"/>
              <a:gd name="connsiteX43" fmla="*/ 2861144 w 5901228"/>
              <a:gd name="connsiteY43" fmla="*/ 760021 h 5153891"/>
              <a:gd name="connsiteX44" fmla="*/ 2944272 w 5901228"/>
              <a:gd name="connsiteY44" fmla="*/ 831273 h 5153891"/>
              <a:gd name="connsiteX45" fmla="*/ 2991773 w 5901228"/>
              <a:gd name="connsiteY45" fmla="*/ 855024 h 5153891"/>
              <a:gd name="connsiteX46" fmla="*/ 3039274 w 5901228"/>
              <a:gd name="connsiteY46" fmla="*/ 902525 h 5153891"/>
              <a:gd name="connsiteX47" fmla="*/ 3074900 w 5901228"/>
              <a:gd name="connsiteY47" fmla="*/ 938151 h 5153891"/>
              <a:gd name="connsiteX48" fmla="*/ 3146152 w 5901228"/>
              <a:gd name="connsiteY48" fmla="*/ 985652 h 5153891"/>
              <a:gd name="connsiteX49" fmla="*/ 3181778 w 5901228"/>
              <a:gd name="connsiteY49" fmla="*/ 1009403 h 5153891"/>
              <a:gd name="connsiteX50" fmla="*/ 3288656 w 5901228"/>
              <a:gd name="connsiteY50" fmla="*/ 1092530 h 5153891"/>
              <a:gd name="connsiteX51" fmla="*/ 3312407 w 5901228"/>
              <a:gd name="connsiteY51" fmla="*/ 1128156 h 5153891"/>
              <a:gd name="connsiteX52" fmla="*/ 3348033 w 5901228"/>
              <a:gd name="connsiteY52" fmla="*/ 1151907 h 5153891"/>
              <a:gd name="connsiteX53" fmla="*/ 3407409 w 5901228"/>
              <a:gd name="connsiteY53" fmla="*/ 1187533 h 5153891"/>
              <a:gd name="connsiteX54" fmla="*/ 3478661 w 5901228"/>
              <a:gd name="connsiteY54" fmla="*/ 1258785 h 5153891"/>
              <a:gd name="connsiteX55" fmla="*/ 3514287 w 5901228"/>
              <a:gd name="connsiteY55" fmla="*/ 1294411 h 5153891"/>
              <a:gd name="connsiteX56" fmla="*/ 3585539 w 5901228"/>
              <a:gd name="connsiteY56" fmla="*/ 1353787 h 5153891"/>
              <a:gd name="connsiteX57" fmla="*/ 3644916 w 5901228"/>
              <a:gd name="connsiteY57" fmla="*/ 1436915 h 5153891"/>
              <a:gd name="connsiteX58" fmla="*/ 3680542 w 5901228"/>
              <a:gd name="connsiteY58" fmla="*/ 1460665 h 5153891"/>
              <a:gd name="connsiteX59" fmla="*/ 3716168 w 5901228"/>
              <a:gd name="connsiteY59" fmla="*/ 1508167 h 5153891"/>
              <a:gd name="connsiteX60" fmla="*/ 3787420 w 5901228"/>
              <a:gd name="connsiteY60" fmla="*/ 1555668 h 5153891"/>
              <a:gd name="connsiteX61" fmla="*/ 3799295 w 5901228"/>
              <a:gd name="connsiteY61" fmla="*/ 1591294 h 5153891"/>
              <a:gd name="connsiteX62" fmla="*/ 3870547 w 5901228"/>
              <a:gd name="connsiteY62" fmla="*/ 1650671 h 5153891"/>
              <a:gd name="connsiteX63" fmla="*/ 3941799 w 5901228"/>
              <a:gd name="connsiteY63" fmla="*/ 1721923 h 5153891"/>
              <a:gd name="connsiteX64" fmla="*/ 4024926 w 5901228"/>
              <a:gd name="connsiteY64" fmla="*/ 1769424 h 5153891"/>
              <a:gd name="connsiteX65" fmla="*/ 4108053 w 5901228"/>
              <a:gd name="connsiteY65" fmla="*/ 1840676 h 5153891"/>
              <a:gd name="connsiteX66" fmla="*/ 4143679 w 5901228"/>
              <a:gd name="connsiteY66" fmla="*/ 1852551 h 5153891"/>
              <a:gd name="connsiteX67" fmla="*/ 4238682 w 5901228"/>
              <a:gd name="connsiteY67" fmla="*/ 1923803 h 5153891"/>
              <a:gd name="connsiteX68" fmla="*/ 4309934 w 5901228"/>
              <a:gd name="connsiteY68" fmla="*/ 1995055 h 5153891"/>
              <a:gd name="connsiteX69" fmla="*/ 4345560 w 5901228"/>
              <a:gd name="connsiteY69" fmla="*/ 2030681 h 5153891"/>
              <a:gd name="connsiteX70" fmla="*/ 4428687 w 5901228"/>
              <a:gd name="connsiteY70" fmla="*/ 2101933 h 5153891"/>
              <a:gd name="connsiteX71" fmla="*/ 4464313 w 5901228"/>
              <a:gd name="connsiteY71" fmla="*/ 2125684 h 5153891"/>
              <a:gd name="connsiteX72" fmla="*/ 4535565 w 5901228"/>
              <a:gd name="connsiteY72" fmla="*/ 2185060 h 5153891"/>
              <a:gd name="connsiteX73" fmla="*/ 4571191 w 5901228"/>
              <a:gd name="connsiteY73" fmla="*/ 2220686 h 5153891"/>
              <a:gd name="connsiteX74" fmla="*/ 4606817 w 5901228"/>
              <a:gd name="connsiteY74" fmla="*/ 2244437 h 5153891"/>
              <a:gd name="connsiteX75" fmla="*/ 4642443 w 5901228"/>
              <a:gd name="connsiteY75" fmla="*/ 2280063 h 5153891"/>
              <a:gd name="connsiteX76" fmla="*/ 4678069 w 5901228"/>
              <a:gd name="connsiteY76" fmla="*/ 2303813 h 5153891"/>
              <a:gd name="connsiteX77" fmla="*/ 4749321 w 5901228"/>
              <a:gd name="connsiteY77" fmla="*/ 2363190 h 5153891"/>
              <a:gd name="connsiteX78" fmla="*/ 4844324 w 5901228"/>
              <a:gd name="connsiteY78" fmla="*/ 2470068 h 5153891"/>
              <a:gd name="connsiteX79" fmla="*/ 4891825 w 5901228"/>
              <a:gd name="connsiteY79" fmla="*/ 2517569 h 5153891"/>
              <a:gd name="connsiteX80" fmla="*/ 4951202 w 5901228"/>
              <a:gd name="connsiteY80" fmla="*/ 2588821 h 5153891"/>
              <a:gd name="connsiteX81" fmla="*/ 4986828 w 5901228"/>
              <a:gd name="connsiteY81" fmla="*/ 2636323 h 5153891"/>
              <a:gd name="connsiteX82" fmla="*/ 5034329 w 5901228"/>
              <a:gd name="connsiteY82" fmla="*/ 2707574 h 5153891"/>
              <a:gd name="connsiteX83" fmla="*/ 5058079 w 5901228"/>
              <a:gd name="connsiteY83" fmla="*/ 2743200 h 5153891"/>
              <a:gd name="connsiteX84" fmla="*/ 5129331 w 5901228"/>
              <a:gd name="connsiteY84" fmla="*/ 2814452 h 5153891"/>
              <a:gd name="connsiteX85" fmla="*/ 5188708 w 5901228"/>
              <a:gd name="connsiteY85" fmla="*/ 2885704 h 5153891"/>
              <a:gd name="connsiteX86" fmla="*/ 5224334 w 5901228"/>
              <a:gd name="connsiteY86" fmla="*/ 2956956 h 5153891"/>
              <a:gd name="connsiteX87" fmla="*/ 5259960 w 5901228"/>
              <a:gd name="connsiteY87" fmla="*/ 2992582 h 5153891"/>
              <a:gd name="connsiteX88" fmla="*/ 5343087 w 5901228"/>
              <a:gd name="connsiteY88" fmla="*/ 3099460 h 5153891"/>
              <a:gd name="connsiteX89" fmla="*/ 5390589 w 5901228"/>
              <a:gd name="connsiteY89" fmla="*/ 3170712 h 5153891"/>
              <a:gd name="connsiteX90" fmla="*/ 5449965 w 5901228"/>
              <a:gd name="connsiteY90" fmla="*/ 3230089 h 5153891"/>
              <a:gd name="connsiteX91" fmla="*/ 5509342 w 5901228"/>
              <a:gd name="connsiteY91" fmla="*/ 3301341 h 5153891"/>
              <a:gd name="connsiteX92" fmla="*/ 5533092 w 5901228"/>
              <a:gd name="connsiteY92" fmla="*/ 3336967 h 5153891"/>
              <a:gd name="connsiteX93" fmla="*/ 5568718 w 5901228"/>
              <a:gd name="connsiteY93" fmla="*/ 3372593 h 5153891"/>
              <a:gd name="connsiteX94" fmla="*/ 5604344 w 5901228"/>
              <a:gd name="connsiteY94" fmla="*/ 3431969 h 5153891"/>
              <a:gd name="connsiteX95" fmla="*/ 5628095 w 5901228"/>
              <a:gd name="connsiteY95" fmla="*/ 3467595 h 5153891"/>
              <a:gd name="connsiteX96" fmla="*/ 5734973 w 5901228"/>
              <a:gd name="connsiteY96" fmla="*/ 3610099 h 5153891"/>
              <a:gd name="connsiteX97" fmla="*/ 5758724 w 5901228"/>
              <a:gd name="connsiteY97" fmla="*/ 3657600 h 5153891"/>
              <a:gd name="connsiteX98" fmla="*/ 5794350 w 5901228"/>
              <a:gd name="connsiteY98" fmla="*/ 3764478 h 5153891"/>
              <a:gd name="connsiteX99" fmla="*/ 5841851 w 5901228"/>
              <a:gd name="connsiteY99" fmla="*/ 3906982 h 5153891"/>
              <a:gd name="connsiteX100" fmla="*/ 5865602 w 5901228"/>
              <a:gd name="connsiteY100" fmla="*/ 3966359 h 5153891"/>
              <a:gd name="connsiteX101" fmla="*/ 5877477 w 5901228"/>
              <a:gd name="connsiteY101" fmla="*/ 4001985 h 5153891"/>
              <a:gd name="connsiteX102" fmla="*/ 5901228 w 5901228"/>
              <a:gd name="connsiteY102" fmla="*/ 4144489 h 5153891"/>
              <a:gd name="connsiteX103" fmla="*/ 5889352 w 5901228"/>
              <a:gd name="connsiteY103" fmla="*/ 4429497 h 5153891"/>
              <a:gd name="connsiteX104" fmla="*/ 5865602 w 5901228"/>
              <a:gd name="connsiteY104" fmla="*/ 4524499 h 5153891"/>
              <a:gd name="connsiteX105" fmla="*/ 5841851 w 5901228"/>
              <a:gd name="connsiteY105" fmla="*/ 4560125 h 5153891"/>
              <a:gd name="connsiteX106" fmla="*/ 5806225 w 5901228"/>
              <a:gd name="connsiteY106" fmla="*/ 4607626 h 5153891"/>
              <a:gd name="connsiteX107" fmla="*/ 5782474 w 5901228"/>
              <a:gd name="connsiteY107" fmla="*/ 4667003 h 5153891"/>
              <a:gd name="connsiteX108" fmla="*/ 5758724 w 5901228"/>
              <a:gd name="connsiteY108" fmla="*/ 4750130 h 5153891"/>
              <a:gd name="connsiteX109" fmla="*/ 5734973 w 5901228"/>
              <a:gd name="connsiteY109" fmla="*/ 4785756 h 5153891"/>
              <a:gd name="connsiteX110" fmla="*/ 5675596 w 5901228"/>
              <a:gd name="connsiteY110" fmla="*/ 4857008 h 5153891"/>
              <a:gd name="connsiteX111" fmla="*/ 5568718 w 5901228"/>
              <a:gd name="connsiteY111" fmla="*/ 4952011 h 5153891"/>
              <a:gd name="connsiteX112" fmla="*/ 5521217 w 5901228"/>
              <a:gd name="connsiteY112" fmla="*/ 5023263 h 5153891"/>
              <a:gd name="connsiteX113" fmla="*/ 5497466 w 5901228"/>
              <a:gd name="connsiteY113" fmla="*/ 5058889 h 5153891"/>
              <a:gd name="connsiteX114" fmla="*/ 5426215 w 5901228"/>
              <a:gd name="connsiteY114" fmla="*/ 5106390 h 5153891"/>
              <a:gd name="connsiteX115" fmla="*/ 5343087 w 5901228"/>
              <a:gd name="connsiteY115" fmla="*/ 5130141 h 5153891"/>
              <a:gd name="connsiteX116" fmla="*/ 5307461 w 5901228"/>
              <a:gd name="connsiteY116" fmla="*/ 5142016 h 5153891"/>
              <a:gd name="connsiteX117" fmla="*/ 4951202 w 5901228"/>
              <a:gd name="connsiteY117" fmla="*/ 5153891 h 5153891"/>
              <a:gd name="connsiteX118" fmla="*/ 4357435 w 5901228"/>
              <a:gd name="connsiteY118" fmla="*/ 5142016 h 5153891"/>
              <a:gd name="connsiteX119" fmla="*/ 4286183 w 5901228"/>
              <a:gd name="connsiteY119" fmla="*/ 5118265 h 5153891"/>
              <a:gd name="connsiteX120" fmla="*/ 4214931 w 5901228"/>
              <a:gd name="connsiteY120" fmla="*/ 5106390 h 5153891"/>
              <a:gd name="connsiteX121" fmla="*/ 4131804 w 5901228"/>
              <a:gd name="connsiteY121" fmla="*/ 5082639 h 5153891"/>
              <a:gd name="connsiteX122" fmla="*/ 4048677 w 5901228"/>
              <a:gd name="connsiteY122" fmla="*/ 5070764 h 5153891"/>
              <a:gd name="connsiteX123" fmla="*/ 4001176 w 5901228"/>
              <a:gd name="connsiteY123" fmla="*/ 5047013 h 5153891"/>
              <a:gd name="connsiteX124" fmla="*/ 3870547 w 5901228"/>
              <a:gd name="connsiteY124" fmla="*/ 5011387 h 5153891"/>
              <a:gd name="connsiteX125" fmla="*/ 3799295 w 5901228"/>
              <a:gd name="connsiteY125" fmla="*/ 4975761 h 5153891"/>
              <a:gd name="connsiteX126" fmla="*/ 3751794 w 5901228"/>
              <a:gd name="connsiteY126" fmla="*/ 4952011 h 5153891"/>
              <a:gd name="connsiteX127" fmla="*/ 3704292 w 5901228"/>
              <a:gd name="connsiteY127" fmla="*/ 4940135 h 5153891"/>
              <a:gd name="connsiteX128" fmla="*/ 3609290 w 5901228"/>
              <a:gd name="connsiteY128" fmla="*/ 4892634 h 5153891"/>
              <a:gd name="connsiteX129" fmla="*/ 3573664 w 5901228"/>
              <a:gd name="connsiteY129" fmla="*/ 4880759 h 5153891"/>
              <a:gd name="connsiteX130" fmla="*/ 3538038 w 5901228"/>
              <a:gd name="connsiteY130" fmla="*/ 4857008 h 5153891"/>
              <a:gd name="connsiteX131" fmla="*/ 3466786 w 5901228"/>
              <a:gd name="connsiteY131" fmla="*/ 4833258 h 5153891"/>
              <a:gd name="connsiteX132" fmla="*/ 3419285 w 5901228"/>
              <a:gd name="connsiteY132" fmla="*/ 4797632 h 5153891"/>
              <a:gd name="connsiteX133" fmla="*/ 3383659 w 5901228"/>
              <a:gd name="connsiteY133" fmla="*/ 4785756 h 5153891"/>
              <a:gd name="connsiteX134" fmla="*/ 3348033 w 5901228"/>
              <a:gd name="connsiteY134" fmla="*/ 4750130 h 5153891"/>
              <a:gd name="connsiteX135" fmla="*/ 3253030 w 5901228"/>
              <a:gd name="connsiteY135" fmla="*/ 4678878 h 5153891"/>
              <a:gd name="connsiteX136" fmla="*/ 3229279 w 5901228"/>
              <a:gd name="connsiteY136" fmla="*/ 4643252 h 5153891"/>
              <a:gd name="connsiteX137" fmla="*/ 3181778 w 5901228"/>
              <a:gd name="connsiteY137" fmla="*/ 4595751 h 5153891"/>
              <a:gd name="connsiteX138" fmla="*/ 3146152 w 5901228"/>
              <a:gd name="connsiteY138" fmla="*/ 4572000 h 5153891"/>
              <a:gd name="connsiteX139" fmla="*/ 3063025 w 5901228"/>
              <a:gd name="connsiteY139" fmla="*/ 4465123 h 5153891"/>
              <a:gd name="connsiteX140" fmla="*/ 2979898 w 5901228"/>
              <a:gd name="connsiteY140" fmla="*/ 4370120 h 5153891"/>
              <a:gd name="connsiteX141" fmla="*/ 2944272 w 5901228"/>
              <a:gd name="connsiteY141" fmla="*/ 4334494 h 5153891"/>
              <a:gd name="connsiteX142" fmla="*/ 2908646 w 5901228"/>
              <a:gd name="connsiteY142" fmla="*/ 4286993 h 5153891"/>
              <a:gd name="connsiteX143" fmla="*/ 2884895 w 5901228"/>
              <a:gd name="connsiteY143" fmla="*/ 4251367 h 5153891"/>
              <a:gd name="connsiteX144" fmla="*/ 2849269 w 5901228"/>
              <a:gd name="connsiteY144" fmla="*/ 4215741 h 5153891"/>
              <a:gd name="connsiteX145" fmla="*/ 2718640 w 5901228"/>
              <a:gd name="connsiteY145" fmla="*/ 4037611 h 5153891"/>
              <a:gd name="connsiteX146" fmla="*/ 2659264 w 5901228"/>
              <a:gd name="connsiteY146" fmla="*/ 3930733 h 5153891"/>
              <a:gd name="connsiteX147" fmla="*/ 2576137 w 5901228"/>
              <a:gd name="connsiteY147" fmla="*/ 3800104 h 5153891"/>
              <a:gd name="connsiteX148" fmla="*/ 2552386 w 5901228"/>
              <a:gd name="connsiteY148" fmla="*/ 3764478 h 5153891"/>
              <a:gd name="connsiteX149" fmla="*/ 2528635 w 5901228"/>
              <a:gd name="connsiteY149" fmla="*/ 3716977 h 5153891"/>
              <a:gd name="connsiteX150" fmla="*/ 2469259 w 5901228"/>
              <a:gd name="connsiteY150" fmla="*/ 3657600 h 5153891"/>
              <a:gd name="connsiteX151" fmla="*/ 2386131 w 5901228"/>
              <a:gd name="connsiteY151" fmla="*/ 3550723 h 5153891"/>
              <a:gd name="connsiteX152" fmla="*/ 2350505 w 5901228"/>
              <a:gd name="connsiteY152" fmla="*/ 3515097 h 5153891"/>
              <a:gd name="connsiteX153" fmla="*/ 2243628 w 5901228"/>
              <a:gd name="connsiteY153" fmla="*/ 3384468 h 5153891"/>
              <a:gd name="connsiteX154" fmla="*/ 2101124 w 5901228"/>
              <a:gd name="connsiteY154" fmla="*/ 3265715 h 5153891"/>
              <a:gd name="connsiteX155" fmla="*/ 1899243 w 5901228"/>
              <a:gd name="connsiteY155" fmla="*/ 3087585 h 5153891"/>
              <a:gd name="connsiteX156" fmla="*/ 1816116 w 5901228"/>
              <a:gd name="connsiteY156" fmla="*/ 3028208 h 5153891"/>
              <a:gd name="connsiteX157" fmla="*/ 1780490 w 5901228"/>
              <a:gd name="connsiteY157" fmla="*/ 3004458 h 5153891"/>
              <a:gd name="connsiteX158" fmla="*/ 1732989 w 5901228"/>
              <a:gd name="connsiteY158" fmla="*/ 2956956 h 5153891"/>
              <a:gd name="connsiteX159" fmla="*/ 1673612 w 5901228"/>
              <a:gd name="connsiteY159" fmla="*/ 2909455 h 5153891"/>
              <a:gd name="connsiteX160" fmla="*/ 1590485 w 5901228"/>
              <a:gd name="connsiteY160" fmla="*/ 2850078 h 5153891"/>
              <a:gd name="connsiteX161" fmla="*/ 1554859 w 5901228"/>
              <a:gd name="connsiteY161" fmla="*/ 2814452 h 5153891"/>
              <a:gd name="connsiteX162" fmla="*/ 1400479 w 5901228"/>
              <a:gd name="connsiteY162" fmla="*/ 2707574 h 5153891"/>
              <a:gd name="connsiteX163" fmla="*/ 1352978 w 5901228"/>
              <a:gd name="connsiteY163" fmla="*/ 2660073 h 5153891"/>
              <a:gd name="connsiteX164" fmla="*/ 1293602 w 5901228"/>
              <a:gd name="connsiteY164" fmla="*/ 2612572 h 5153891"/>
              <a:gd name="connsiteX165" fmla="*/ 1257976 w 5901228"/>
              <a:gd name="connsiteY165" fmla="*/ 2565071 h 5153891"/>
              <a:gd name="connsiteX166" fmla="*/ 1222350 w 5901228"/>
              <a:gd name="connsiteY166" fmla="*/ 2541320 h 5153891"/>
              <a:gd name="connsiteX167" fmla="*/ 1139222 w 5901228"/>
              <a:gd name="connsiteY167" fmla="*/ 2458193 h 5153891"/>
              <a:gd name="connsiteX168" fmla="*/ 1067970 w 5901228"/>
              <a:gd name="connsiteY168" fmla="*/ 2410691 h 5153891"/>
              <a:gd name="connsiteX169" fmla="*/ 984843 w 5901228"/>
              <a:gd name="connsiteY169" fmla="*/ 2327564 h 5153891"/>
              <a:gd name="connsiteX170" fmla="*/ 913591 w 5901228"/>
              <a:gd name="connsiteY170" fmla="*/ 2268187 h 5153891"/>
              <a:gd name="connsiteX171" fmla="*/ 866090 w 5901228"/>
              <a:gd name="connsiteY171" fmla="*/ 2232561 h 5153891"/>
              <a:gd name="connsiteX172" fmla="*/ 782963 w 5901228"/>
              <a:gd name="connsiteY172" fmla="*/ 2149434 h 5153891"/>
              <a:gd name="connsiteX173" fmla="*/ 747337 w 5901228"/>
              <a:gd name="connsiteY173" fmla="*/ 2113808 h 5153891"/>
              <a:gd name="connsiteX174" fmla="*/ 664209 w 5901228"/>
              <a:gd name="connsiteY174" fmla="*/ 2054432 h 5153891"/>
              <a:gd name="connsiteX175" fmla="*/ 592957 w 5901228"/>
              <a:gd name="connsiteY175" fmla="*/ 2006930 h 5153891"/>
              <a:gd name="connsiteX176" fmla="*/ 533581 w 5901228"/>
              <a:gd name="connsiteY176" fmla="*/ 1947554 h 5153891"/>
              <a:gd name="connsiteX177" fmla="*/ 462329 w 5901228"/>
              <a:gd name="connsiteY177" fmla="*/ 1900052 h 5153891"/>
              <a:gd name="connsiteX178" fmla="*/ 438578 w 5901228"/>
              <a:gd name="connsiteY178" fmla="*/ 1864426 h 5153891"/>
              <a:gd name="connsiteX179" fmla="*/ 355451 w 5901228"/>
              <a:gd name="connsiteY179" fmla="*/ 1816925 h 5153891"/>
              <a:gd name="connsiteX180" fmla="*/ 272324 w 5901228"/>
              <a:gd name="connsiteY180" fmla="*/ 1733798 h 5153891"/>
              <a:gd name="connsiteX181" fmla="*/ 224822 w 5901228"/>
              <a:gd name="connsiteY181" fmla="*/ 1686297 h 5153891"/>
              <a:gd name="connsiteX182" fmla="*/ 177321 w 5901228"/>
              <a:gd name="connsiteY182" fmla="*/ 1626920 h 5153891"/>
              <a:gd name="connsiteX183" fmla="*/ 153570 w 5901228"/>
              <a:gd name="connsiteY183" fmla="*/ 1591294 h 5153891"/>
              <a:gd name="connsiteX184" fmla="*/ 117944 w 5901228"/>
              <a:gd name="connsiteY184" fmla="*/ 1567543 h 5153891"/>
              <a:gd name="connsiteX185" fmla="*/ 70443 w 5901228"/>
              <a:gd name="connsiteY185" fmla="*/ 1496291 h 5153891"/>
              <a:gd name="connsiteX186" fmla="*/ 22942 w 5901228"/>
              <a:gd name="connsiteY186" fmla="*/ 1413164 h 5153891"/>
              <a:gd name="connsiteX187" fmla="*/ 22942 w 5901228"/>
              <a:gd name="connsiteY187" fmla="*/ 1187533 h 5153891"/>
              <a:gd name="connsiteX188" fmla="*/ 58568 w 5901228"/>
              <a:gd name="connsiteY188" fmla="*/ 1175658 h 5153891"/>
              <a:gd name="connsiteX189" fmla="*/ 106069 w 5901228"/>
              <a:gd name="connsiteY189" fmla="*/ 1163782 h 5153891"/>
              <a:gd name="connsiteX190" fmla="*/ 189196 w 5901228"/>
              <a:gd name="connsiteY190" fmla="*/ 1128156 h 5153891"/>
              <a:gd name="connsiteX191" fmla="*/ 224822 w 5901228"/>
              <a:gd name="connsiteY191" fmla="*/ 1104406 h 5153891"/>
              <a:gd name="connsiteX192" fmla="*/ 260448 w 5901228"/>
              <a:gd name="connsiteY192" fmla="*/ 1092530 h 5153891"/>
              <a:gd name="connsiteX193" fmla="*/ 296074 w 5901228"/>
              <a:gd name="connsiteY193" fmla="*/ 1021278 h 5153891"/>
              <a:gd name="connsiteX194" fmla="*/ 331700 w 5901228"/>
              <a:gd name="connsiteY194" fmla="*/ 997528 h 5153891"/>
              <a:gd name="connsiteX195" fmla="*/ 331700 w 5901228"/>
              <a:gd name="connsiteY195" fmla="*/ 1021278 h 5153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</a:cxnLst>
            <a:rect l="l" t="t" r="r" b="b"/>
            <a:pathLst>
              <a:path w="5901228" h="5153891">
                <a:moveTo>
                  <a:pt x="331700" y="1021278"/>
                </a:moveTo>
                <a:cubicBezTo>
                  <a:pt x="335658" y="989611"/>
                  <a:pt x="338556" y="892000"/>
                  <a:pt x="355451" y="807523"/>
                </a:cubicBezTo>
                <a:cubicBezTo>
                  <a:pt x="358652" y="791519"/>
                  <a:pt x="361595" y="775303"/>
                  <a:pt x="367326" y="760021"/>
                </a:cubicBezTo>
                <a:cubicBezTo>
                  <a:pt x="373542" y="743445"/>
                  <a:pt x="383160" y="728354"/>
                  <a:pt x="391077" y="712520"/>
                </a:cubicBezTo>
                <a:cubicBezTo>
                  <a:pt x="395035" y="688769"/>
                  <a:pt x="397112" y="664627"/>
                  <a:pt x="402952" y="641268"/>
                </a:cubicBezTo>
                <a:cubicBezTo>
                  <a:pt x="409024" y="616980"/>
                  <a:pt x="418786" y="593767"/>
                  <a:pt x="426703" y="570016"/>
                </a:cubicBezTo>
                <a:cubicBezTo>
                  <a:pt x="430661" y="558141"/>
                  <a:pt x="436123" y="546665"/>
                  <a:pt x="438578" y="534390"/>
                </a:cubicBezTo>
                <a:cubicBezTo>
                  <a:pt x="440292" y="525821"/>
                  <a:pt x="451894" y="455039"/>
                  <a:pt x="462329" y="439387"/>
                </a:cubicBezTo>
                <a:cubicBezTo>
                  <a:pt x="471645" y="425413"/>
                  <a:pt x="486080" y="415636"/>
                  <a:pt x="497955" y="403761"/>
                </a:cubicBezTo>
                <a:cubicBezTo>
                  <a:pt x="501913" y="391886"/>
                  <a:pt x="502010" y="377910"/>
                  <a:pt x="509830" y="368135"/>
                </a:cubicBezTo>
                <a:cubicBezTo>
                  <a:pt x="518746" y="356990"/>
                  <a:pt x="534492" y="353522"/>
                  <a:pt x="545456" y="344385"/>
                </a:cubicBezTo>
                <a:cubicBezTo>
                  <a:pt x="558358" y="333634"/>
                  <a:pt x="570331" y="321661"/>
                  <a:pt x="581082" y="308759"/>
                </a:cubicBezTo>
                <a:cubicBezTo>
                  <a:pt x="590219" y="297795"/>
                  <a:pt x="592730" y="280697"/>
                  <a:pt x="604833" y="273133"/>
                </a:cubicBezTo>
                <a:cubicBezTo>
                  <a:pt x="626063" y="259864"/>
                  <a:pt x="653693" y="260578"/>
                  <a:pt x="676085" y="249382"/>
                </a:cubicBezTo>
                <a:cubicBezTo>
                  <a:pt x="691919" y="241465"/>
                  <a:pt x="708216" y="234415"/>
                  <a:pt x="723586" y="225632"/>
                </a:cubicBezTo>
                <a:cubicBezTo>
                  <a:pt x="774171" y="196727"/>
                  <a:pt x="782417" y="172331"/>
                  <a:pt x="854215" y="154380"/>
                </a:cubicBezTo>
                <a:lnTo>
                  <a:pt x="901716" y="142504"/>
                </a:lnTo>
                <a:cubicBezTo>
                  <a:pt x="958172" y="104868"/>
                  <a:pt x="923803" y="123267"/>
                  <a:pt x="1008594" y="95003"/>
                </a:cubicBezTo>
                <a:lnTo>
                  <a:pt x="1079846" y="71252"/>
                </a:lnTo>
                <a:cubicBezTo>
                  <a:pt x="1091721" y="67294"/>
                  <a:pt x="1103328" y="62413"/>
                  <a:pt x="1115472" y="59377"/>
                </a:cubicBezTo>
                <a:lnTo>
                  <a:pt x="1162973" y="47502"/>
                </a:lnTo>
                <a:cubicBezTo>
                  <a:pt x="1174848" y="39585"/>
                  <a:pt x="1185481" y="29373"/>
                  <a:pt x="1198599" y="23751"/>
                </a:cubicBezTo>
                <a:cubicBezTo>
                  <a:pt x="1243852" y="4357"/>
                  <a:pt x="1371454" y="1429"/>
                  <a:pt x="1388604" y="0"/>
                </a:cubicBezTo>
                <a:cubicBezTo>
                  <a:pt x="1479648" y="3959"/>
                  <a:pt x="1571090" y="2499"/>
                  <a:pt x="1661737" y="11876"/>
                </a:cubicBezTo>
                <a:cubicBezTo>
                  <a:pt x="1686639" y="14452"/>
                  <a:pt x="1708701" y="29554"/>
                  <a:pt x="1732989" y="35626"/>
                </a:cubicBezTo>
                <a:cubicBezTo>
                  <a:pt x="1881537" y="72765"/>
                  <a:pt x="1696821" y="25293"/>
                  <a:pt x="1816116" y="59377"/>
                </a:cubicBezTo>
                <a:cubicBezTo>
                  <a:pt x="1831809" y="63861"/>
                  <a:pt x="1847783" y="67294"/>
                  <a:pt x="1863617" y="71252"/>
                </a:cubicBezTo>
                <a:cubicBezTo>
                  <a:pt x="1875492" y="79169"/>
                  <a:pt x="1886477" y="88620"/>
                  <a:pt x="1899243" y="95003"/>
                </a:cubicBezTo>
                <a:cubicBezTo>
                  <a:pt x="1910439" y="100601"/>
                  <a:pt x="1924454" y="99934"/>
                  <a:pt x="1934869" y="106878"/>
                </a:cubicBezTo>
                <a:cubicBezTo>
                  <a:pt x="1948843" y="116194"/>
                  <a:pt x="1956521" y="133188"/>
                  <a:pt x="1970495" y="142504"/>
                </a:cubicBezTo>
                <a:cubicBezTo>
                  <a:pt x="1980910" y="149448"/>
                  <a:pt x="1994925" y="148782"/>
                  <a:pt x="2006121" y="154380"/>
                </a:cubicBezTo>
                <a:cubicBezTo>
                  <a:pt x="2018886" y="160763"/>
                  <a:pt x="2030133" y="169834"/>
                  <a:pt x="2041747" y="178130"/>
                </a:cubicBezTo>
                <a:cubicBezTo>
                  <a:pt x="2057853" y="189634"/>
                  <a:pt x="2074221" y="200875"/>
                  <a:pt x="2089248" y="213756"/>
                </a:cubicBezTo>
                <a:cubicBezTo>
                  <a:pt x="2126015" y="245271"/>
                  <a:pt x="2118507" y="252137"/>
                  <a:pt x="2160500" y="273133"/>
                </a:cubicBezTo>
                <a:cubicBezTo>
                  <a:pt x="2171696" y="278731"/>
                  <a:pt x="2184251" y="281050"/>
                  <a:pt x="2196126" y="285008"/>
                </a:cubicBezTo>
                <a:cubicBezTo>
                  <a:pt x="2263422" y="385950"/>
                  <a:pt x="2152580" y="229586"/>
                  <a:pt x="2291129" y="368135"/>
                </a:cubicBezTo>
                <a:cubicBezTo>
                  <a:pt x="2413190" y="490196"/>
                  <a:pt x="2307015" y="399042"/>
                  <a:pt x="2433633" y="475013"/>
                </a:cubicBezTo>
                <a:cubicBezTo>
                  <a:pt x="2470348" y="497042"/>
                  <a:pt x="2510235" y="515989"/>
                  <a:pt x="2540511" y="546265"/>
                </a:cubicBezTo>
                <a:cubicBezTo>
                  <a:pt x="2566774" y="572528"/>
                  <a:pt x="2578698" y="589109"/>
                  <a:pt x="2611763" y="605642"/>
                </a:cubicBezTo>
                <a:cubicBezTo>
                  <a:pt x="2622959" y="611240"/>
                  <a:pt x="2635514" y="613559"/>
                  <a:pt x="2647389" y="617517"/>
                </a:cubicBezTo>
                <a:cubicBezTo>
                  <a:pt x="2703197" y="673325"/>
                  <a:pt x="2669045" y="643830"/>
                  <a:pt x="2754266" y="700645"/>
                </a:cubicBezTo>
                <a:lnTo>
                  <a:pt x="2789892" y="724395"/>
                </a:lnTo>
                <a:cubicBezTo>
                  <a:pt x="2801767" y="732312"/>
                  <a:pt x="2811978" y="743633"/>
                  <a:pt x="2825518" y="748146"/>
                </a:cubicBezTo>
                <a:lnTo>
                  <a:pt x="2861144" y="760021"/>
                </a:lnTo>
                <a:cubicBezTo>
                  <a:pt x="2893531" y="792408"/>
                  <a:pt x="2903645" y="805881"/>
                  <a:pt x="2944272" y="831273"/>
                </a:cubicBezTo>
                <a:cubicBezTo>
                  <a:pt x="2959284" y="840655"/>
                  <a:pt x="2975939" y="847107"/>
                  <a:pt x="2991773" y="855024"/>
                </a:cubicBezTo>
                <a:cubicBezTo>
                  <a:pt x="3014392" y="922883"/>
                  <a:pt x="2984987" y="866334"/>
                  <a:pt x="3039274" y="902525"/>
                </a:cubicBezTo>
                <a:cubicBezTo>
                  <a:pt x="3053248" y="911841"/>
                  <a:pt x="3061643" y="927840"/>
                  <a:pt x="3074900" y="938151"/>
                </a:cubicBezTo>
                <a:cubicBezTo>
                  <a:pt x="3097432" y="955676"/>
                  <a:pt x="3122401" y="969818"/>
                  <a:pt x="3146152" y="985652"/>
                </a:cubicBezTo>
                <a:cubicBezTo>
                  <a:pt x="3158027" y="993569"/>
                  <a:pt x="3171686" y="999311"/>
                  <a:pt x="3181778" y="1009403"/>
                </a:cubicBezTo>
                <a:cubicBezTo>
                  <a:pt x="3261881" y="1089506"/>
                  <a:pt x="3221165" y="1070034"/>
                  <a:pt x="3288656" y="1092530"/>
                </a:cubicBezTo>
                <a:cubicBezTo>
                  <a:pt x="3296573" y="1104405"/>
                  <a:pt x="3302315" y="1118064"/>
                  <a:pt x="3312407" y="1128156"/>
                </a:cubicBezTo>
                <a:cubicBezTo>
                  <a:pt x="3322499" y="1138248"/>
                  <a:pt x="3335930" y="1144343"/>
                  <a:pt x="3348033" y="1151907"/>
                </a:cubicBezTo>
                <a:cubicBezTo>
                  <a:pt x="3367606" y="1164140"/>
                  <a:pt x="3389545" y="1172917"/>
                  <a:pt x="3407409" y="1187533"/>
                </a:cubicBezTo>
                <a:cubicBezTo>
                  <a:pt x="3433405" y="1208803"/>
                  <a:pt x="3454910" y="1235034"/>
                  <a:pt x="3478661" y="1258785"/>
                </a:cubicBezTo>
                <a:cubicBezTo>
                  <a:pt x="3490536" y="1270660"/>
                  <a:pt x="3500313" y="1285095"/>
                  <a:pt x="3514287" y="1294411"/>
                </a:cubicBezTo>
                <a:cubicBezTo>
                  <a:pt x="3549318" y="1317764"/>
                  <a:pt x="3556964" y="1319498"/>
                  <a:pt x="3585539" y="1353787"/>
                </a:cubicBezTo>
                <a:cubicBezTo>
                  <a:pt x="3619250" y="1394239"/>
                  <a:pt x="3602140" y="1394139"/>
                  <a:pt x="3644916" y="1436915"/>
                </a:cubicBezTo>
                <a:cubicBezTo>
                  <a:pt x="3655008" y="1447007"/>
                  <a:pt x="3668667" y="1452748"/>
                  <a:pt x="3680542" y="1460665"/>
                </a:cubicBezTo>
                <a:cubicBezTo>
                  <a:pt x="3692417" y="1476499"/>
                  <a:pt x="3701375" y="1495018"/>
                  <a:pt x="3716168" y="1508167"/>
                </a:cubicBezTo>
                <a:cubicBezTo>
                  <a:pt x="3737503" y="1527131"/>
                  <a:pt x="3787420" y="1555668"/>
                  <a:pt x="3787420" y="1555668"/>
                </a:cubicBezTo>
                <a:cubicBezTo>
                  <a:pt x="3791378" y="1567543"/>
                  <a:pt x="3792351" y="1580879"/>
                  <a:pt x="3799295" y="1591294"/>
                </a:cubicBezTo>
                <a:cubicBezTo>
                  <a:pt x="3828829" y="1635596"/>
                  <a:pt x="3834701" y="1618808"/>
                  <a:pt x="3870547" y="1650671"/>
                </a:cubicBezTo>
                <a:cubicBezTo>
                  <a:pt x="3895651" y="1672986"/>
                  <a:pt x="3911756" y="1706902"/>
                  <a:pt x="3941799" y="1721923"/>
                </a:cubicBezTo>
                <a:cubicBezTo>
                  <a:pt x="3970839" y="1736443"/>
                  <a:pt x="3999746" y="1748441"/>
                  <a:pt x="4024926" y="1769424"/>
                </a:cubicBezTo>
                <a:cubicBezTo>
                  <a:pt x="4070868" y="1807709"/>
                  <a:pt x="4051453" y="1808333"/>
                  <a:pt x="4108053" y="1840676"/>
                </a:cubicBezTo>
                <a:cubicBezTo>
                  <a:pt x="4118921" y="1846886"/>
                  <a:pt x="4131804" y="1848593"/>
                  <a:pt x="4143679" y="1852551"/>
                </a:cubicBezTo>
                <a:cubicBezTo>
                  <a:pt x="4260043" y="1968915"/>
                  <a:pt x="4076371" y="1791003"/>
                  <a:pt x="4238682" y="1923803"/>
                </a:cubicBezTo>
                <a:cubicBezTo>
                  <a:pt x="4264678" y="1945072"/>
                  <a:pt x="4286183" y="1971304"/>
                  <a:pt x="4309934" y="1995055"/>
                </a:cubicBezTo>
                <a:cubicBezTo>
                  <a:pt x="4321809" y="2006930"/>
                  <a:pt x="4331586" y="2021365"/>
                  <a:pt x="4345560" y="2030681"/>
                </a:cubicBezTo>
                <a:cubicBezTo>
                  <a:pt x="4427349" y="2085208"/>
                  <a:pt x="4327899" y="2015543"/>
                  <a:pt x="4428687" y="2101933"/>
                </a:cubicBezTo>
                <a:cubicBezTo>
                  <a:pt x="4439523" y="2111221"/>
                  <a:pt x="4452438" y="2117767"/>
                  <a:pt x="4464313" y="2125684"/>
                </a:cubicBezTo>
                <a:cubicBezTo>
                  <a:pt x="4511136" y="2195917"/>
                  <a:pt x="4458861" y="2130272"/>
                  <a:pt x="4535565" y="2185060"/>
                </a:cubicBezTo>
                <a:cubicBezTo>
                  <a:pt x="4549231" y="2194821"/>
                  <a:pt x="4558289" y="2209935"/>
                  <a:pt x="4571191" y="2220686"/>
                </a:cubicBezTo>
                <a:cubicBezTo>
                  <a:pt x="4582155" y="2229823"/>
                  <a:pt x="4595853" y="2235300"/>
                  <a:pt x="4606817" y="2244437"/>
                </a:cubicBezTo>
                <a:cubicBezTo>
                  <a:pt x="4619719" y="2255188"/>
                  <a:pt x="4629541" y="2269312"/>
                  <a:pt x="4642443" y="2280063"/>
                </a:cubicBezTo>
                <a:cubicBezTo>
                  <a:pt x="4653407" y="2289200"/>
                  <a:pt x="4667105" y="2294676"/>
                  <a:pt x="4678069" y="2303813"/>
                </a:cubicBezTo>
                <a:cubicBezTo>
                  <a:pt x="4769513" y="2380015"/>
                  <a:pt x="4660862" y="2304216"/>
                  <a:pt x="4749321" y="2363190"/>
                </a:cubicBezTo>
                <a:cubicBezTo>
                  <a:pt x="4791704" y="2426763"/>
                  <a:pt x="4762980" y="2388724"/>
                  <a:pt x="4844324" y="2470068"/>
                </a:cubicBezTo>
                <a:cubicBezTo>
                  <a:pt x="4860158" y="2485902"/>
                  <a:pt x="4879404" y="2498938"/>
                  <a:pt x="4891825" y="2517569"/>
                </a:cubicBezTo>
                <a:cubicBezTo>
                  <a:pt x="4944321" y="2596312"/>
                  <a:pt x="4882621" y="2508810"/>
                  <a:pt x="4951202" y="2588821"/>
                </a:cubicBezTo>
                <a:cubicBezTo>
                  <a:pt x="4964083" y="2603849"/>
                  <a:pt x="4974953" y="2620489"/>
                  <a:pt x="4986828" y="2636323"/>
                </a:cubicBezTo>
                <a:cubicBezTo>
                  <a:pt x="5007697" y="2698931"/>
                  <a:pt x="4984910" y="2648270"/>
                  <a:pt x="5034329" y="2707574"/>
                </a:cubicBezTo>
                <a:cubicBezTo>
                  <a:pt x="5043466" y="2718538"/>
                  <a:pt x="5048597" y="2732533"/>
                  <a:pt x="5058079" y="2743200"/>
                </a:cubicBezTo>
                <a:cubicBezTo>
                  <a:pt x="5080394" y="2768304"/>
                  <a:pt x="5107828" y="2788649"/>
                  <a:pt x="5129331" y="2814452"/>
                </a:cubicBezTo>
                <a:lnTo>
                  <a:pt x="5188708" y="2885704"/>
                </a:lnTo>
                <a:cubicBezTo>
                  <a:pt x="5200610" y="2921411"/>
                  <a:pt x="5198755" y="2926261"/>
                  <a:pt x="5224334" y="2956956"/>
                </a:cubicBezTo>
                <a:cubicBezTo>
                  <a:pt x="5235085" y="2969858"/>
                  <a:pt x="5249649" y="2979325"/>
                  <a:pt x="5259960" y="2992582"/>
                </a:cubicBezTo>
                <a:cubicBezTo>
                  <a:pt x="5359390" y="3120421"/>
                  <a:pt x="5262206" y="3018579"/>
                  <a:pt x="5343087" y="3099460"/>
                </a:cubicBezTo>
                <a:cubicBezTo>
                  <a:pt x="5363958" y="3162070"/>
                  <a:pt x="5341169" y="3111407"/>
                  <a:pt x="5390589" y="3170712"/>
                </a:cubicBezTo>
                <a:cubicBezTo>
                  <a:pt x="5440070" y="3230090"/>
                  <a:pt x="5384649" y="3186545"/>
                  <a:pt x="5449965" y="3230089"/>
                </a:cubicBezTo>
                <a:cubicBezTo>
                  <a:pt x="5508939" y="3318548"/>
                  <a:pt x="5433140" y="3209897"/>
                  <a:pt x="5509342" y="3301341"/>
                </a:cubicBezTo>
                <a:cubicBezTo>
                  <a:pt x="5518479" y="3312305"/>
                  <a:pt x="5523955" y="3326003"/>
                  <a:pt x="5533092" y="3336967"/>
                </a:cubicBezTo>
                <a:cubicBezTo>
                  <a:pt x="5543843" y="3349869"/>
                  <a:pt x="5558641" y="3359158"/>
                  <a:pt x="5568718" y="3372593"/>
                </a:cubicBezTo>
                <a:cubicBezTo>
                  <a:pt x="5582567" y="3391058"/>
                  <a:pt x="5592111" y="3412396"/>
                  <a:pt x="5604344" y="3431969"/>
                </a:cubicBezTo>
                <a:cubicBezTo>
                  <a:pt x="5611908" y="3444072"/>
                  <a:pt x="5619532" y="3456177"/>
                  <a:pt x="5628095" y="3467595"/>
                </a:cubicBezTo>
                <a:cubicBezTo>
                  <a:pt x="5637917" y="3480691"/>
                  <a:pt x="5712139" y="3570139"/>
                  <a:pt x="5734973" y="3610099"/>
                </a:cubicBezTo>
                <a:cubicBezTo>
                  <a:pt x="5743756" y="3625469"/>
                  <a:pt x="5750807" y="3641766"/>
                  <a:pt x="5758724" y="3657600"/>
                </a:cubicBezTo>
                <a:cubicBezTo>
                  <a:pt x="5780335" y="3744047"/>
                  <a:pt x="5758574" y="3666094"/>
                  <a:pt x="5794350" y="3764478"/>
                </a:cubicBezTo>
                <a:cubicBezTo>
                  <a:pt x="5794364" y="3764516"/>
                  <a:pt x="5841836" y="3906945"/>
                  <a:pt x="5841851" y="3906982"/>
                </a:cubicBezTo>
                <a:cubicBezTo>
                  <a:pt x="5849768" y="3926774"/>
                  <a:pt x="5858117" y="3946399"/>
                  <a:pt x="5865602" y="3966359"/>
                </a:cubicBezTo>
                <a:cubicBezTo>
                  <a:pt x="5869997" y="3978080"/>
                  <a:pt x="5875022" y="3989710"/>
                  <a:pt x="5877477" y="4001985"/>
                </a:cubicBezTo>
                <a:cubicBezTo>
                  <a:pt x="5886921" y="4049206"/>
                  <a:pt x="5901228" y="4144489"/>
                  <a:pt x="5901228" y="4144489"/>
                </a:cubicBezTo>
                <a:cubicBezTo>
                  <a:pt x="5897269" y="4239492"/>
                  <a:pt x="5898227" y="4334827"/>
                  <a:pt x="5889352" y="4429497"/>
                </a:cubicBezTo>
                <a:cubicBezTo>
                  <a:pt x="5886305" y="4461996"/>
                  <a:pt x="5883709" y="4497339"/>
                  <a:pt x="5865602" y="4524499"/>
                </a:cubicBezTo>
                <a:cubicBezTo>
                  <a:pt x="5857685" y="4536374"/>
                  <a:pt x="5850147" y="4548511"/>
                  <a:pt x="5841851" y="4560125"/>
                </a:cubicBezTo>
                <a:cubicBezTo>
                  <a:pt x="5830347" y="4576230"/>
                  <a:pt x="5815837" y="4590325"/>
                  <a:pt x="5806225" y="4607626"/>
                </a:cubicBezTo>
                <a:cubicBezTo>
                  <a:pt x="5795872" y="4626260"/>
                  <a:pt x="5789215" y="4646780"/>
                  <a:pt x="5782474" y="4667003"/>
                </a:cubicBezTo>
                <a:cubicBezTo>
                  <a:pt x="5774865" y="4689830"/>
                  <a:pt x="5770160" y="4727259"/>
                  <a:pt x="5758724" y="4750130"/>
                </a:cubicBezTo>
                <a:cubicBezTo>
                  <a:pt x="5752341" y="4762896"/>
                  <a:pt x="5742890" y="4773881"/>
                  <a:pt x="5734973" y="4785756"/>
                </a:cubicBezTo>
                <a:cubicBezTo>
                  <a:pt x="5714241" y="4847954"/>
                  <a:pt x="5737220" y="4801546"/>
                  <a:pt x="5675596" y="4857008"/>
                </a:cubicBezTo>
                <a:cubicBezTo>
                  <a:pt x="5559386" y="4961596"/>
                  <a:pt x="5647106" y="4899751"/>
                  <a:pt x="5568718" y="4952011"/>
                </a:cubicBezTo>
                <a:lnTo>
                  <a:pt x="5521217" y="5023263"/>
                </a:lnTo>
                <a:cubicBezTo>
                  <a:pt x="5513300" y="5035138"/>
                  <a:pt x="5509341" y="5050972"/>
                  <a:pt x="5497466" y="5058889"/>
                </a:cubicBezTo>
                <a:cubicBezTo>
                  <a:pt x="5473716" y="5074723"/>
                  <a:pt x="5453295" y="5097364"/>
                  <a:pt x="5426215" y="5106390"/>
                </a:cubicBezTo>
                <a:cubicBezTo>
                  <a:pt x="5340797" y="5134862"/>
                  <a:pt x="5447467" y="5100318"/>
                  <a:pt x="5343087" y="5130141"/>
                </a:cubicBezTo>
                <a:cubicBezTo>
                  <a:pt x="5331051" y="5133580"/>
                  <a:pt x="5319956" y="5141259"/>
                  <a:pt x="5307461" y="5142016"/>
                </a:cubicBezTo>
                <a:cubicBezTo>
                  <a:pt x="5188860" y="5149204"/>
                  <a:pt x="5069955" y="5149933"/>
                  <a:pt x="4951202" y="5153891"/>
                </a:cubicBezTo>
                <a:cubicBezTo>
                  <a:pt x="4753280" y="5149933"/>
                  <a:pt x="4555113" y="5152606"/>
                  <a:pt x="4357435" y="5142016"/>
                </a:cubicBezTo>
                <a:cubicBezTo>
                  <a:pt x="4332435" y="5140677"/>
                  <a:pt x="4310878" y="5122381"/>
                  <a:pt x="4286183" y="5118265"/>
                </a:cubicBezTo>
                <a:cubicBezTo>
                  <a:pt x="4262432" y="5114307"/>
                  <a:pt x="4238436" y="5111613"/>
                  <a:pt x="4214931" y="5106390"/>
                </a:cubicBezTo>
                <a:cubicBezTo>
                  <a:pt x="4100469" y="5080955"/>
                  <a:pt x="4274051" y="5108503"/>
                  <a:pt x="4131804" y="5082639"/>
                </a:cubicBezTo>
                <a:cubicBezTo>
                  <a:pt x="4104265" y="5077632"/>
                  <a:pt x="4076386" y="5074722"/>
                  <a:pt x="4048677" y="5070764"/>
                </a:cubicBezTo>
                <a:cubicBezTo>
                  <a:pt x="4032843" y="5062847"/>
                  <a:pt x="4017613" y="5053588"/>
                  <a:pt x="4001176" y="5047013"/>
                </a:cubicBezTo>
                <a:cubicBezTo>
                  <a:pt x="3940914" y="5022908"/>
                  <a:pt x="3930174" y="5023313"/>
                  <a:pt x="3870547" y="5011387"/>
                </a:cubicBezTo>
                <a:cubicBezTo>
                  <a:pt x="3802085" y="4965747"/>
                  <a:pt x="3868125" y="5005260"/>
                  <a:pt x="3799295" y="4975761"/>
                </a:cubicBezTo>
                <a:cubicBezTo>
                  <a:pt x="3783024" y="4968788"/>
                  <a:pt x="3768369" y="4958227"/>
                  <a:pt x="3751794" y="4952011"/>
                </a:cubicBezTo>
                <a:cubicBezTo>
                  <a:pt x="3736512" y="4946280"/>
                  <a:pt x="3719358" y="4946412"/>
                  <a:pt x="3704292" y="4940135"/>
                </a:cubicBezTo>
                <a:cubicBezTo>
                  <a:pt x="3671610" y="4926518"/>
                  <a:pt x="3642878" y="4903830"/>
                  <a:pt x="3609290" y="4892634"/>
                </a:cubicBezTo>
                <a:lnTo>
                  <a:pt x="3573664" y="4880759"/>
                </a:lnTo>
                <a:cubicBezTo>
                  <a:pt x="3561789" y="4872842"/>
                  <a:pt x="3551080" y="4862805"/>
                  <a:pt x="3538038" y="4857008"/>
                </a:cubicBezTo>
                <a:cubicBezTo>
                  <a:pt x="3515160" y="4846840"/>
                  <a:pt x="3466786" y="4833258"/>
                  <a:pt x="3466786" y="4833258"/>
                </a:cubicBezTo>
                <a:cubicBezTo>
                  <a:pt x="3450952" y="4821383"/>
                  <a:pt x="3436469" y="4807452"/>
                  <a:pt x="3419285" y="4797632"/>
                </a:cubicBezTo>
                <a:cubicBezTo>
                  <a:pt x="3408417" y="4791421"/>
                  <a:pt x="3394074" y="4792700"/>
                  <a:pt x="3383659" y="4785756"/>
                </a:cubicBezTo>
                <a:cubicBezTo>
                  <a:pt x="3369685" y="4776440"/>
                  <a:pt x="3360935" y="4760881"/>
                  <a:pt x="3348033" y="4750130"/>
                </a:cubicBezTo>
                <a:cubicBezTo>
                  <a:pt x="3282248" y="4695310"/>
                  <a:pt x="3339657" y="4765505"/>
                  <a:pt x="3253030" y="4678878"/>
                </a:cubicBezTo>
                <a:cubicBezTo>
                  <a:pt x="3242938" y="4668786"/>
                  <a:pt x="3238567" y="4654088"/>
                  <a:pt x="3229279" y="4643252"/>
                </a:cubicBezTo>
                <a:cubicBezTo>
                  <a:pt x="3214706" y="4626251"/>
                  <a:pt x="3198779" y="4610324"/>
                  <a:pt x="3181778" y="4595751"/>
                </a:cubicBezTo>
                <a:cubicBezTo>
                  <a:pt x="3170942" y="4586463"/>
                  <a:pt x="3155753" y="4582561"/>
                  <a:pt x="3146152" y="4572000"/>
                </a:cubicBezTo>
                <a:cubicBezTo>
                  <a:pt x="3115792" y="4538604"/>
                  <a:pt x="3094938" y="4497037"/>
                  <a:pt x="3063025" y="4465123"/>
                </a:cubicBezTo>
                <a:cubicBezTo>
                  <a:pt x="2946015" y="4348110"/>
                  <a:pt x="3078027" y="4484604"/>
                  <a:pt x="2979898" y="4370120"/>
                </a:cubicBezTo>
                <a:cubicBezTo>
                  <a:pt x="2968968" y="4357369"/>
                  <a:pt x="2955202" y="4347245"/>
                  <a:pt x="2944272" y="4334494"/>
                </a:cubicBezTo>
                <a:cubicBezTo>
                  <a:pt x="2931391" y="4319467"/>
                  <a:pt x="2920150" y="4303098"/>
                  <a:pt x="2908646" y="4286993"/>
                </a:cubicBezTo>
                <a:cubicBezTo>
                  <a:pt x="2900350" y="4275379"/>
                  <a:pt x="2894032" y="4262331"/>
                  <a:pt x="2884895" y="4251367"/>
                </a:cubicBezTo>
                <a:cubicBezTo>
                  <a:pt x="2874144" y="4238465"/>
                  <a:pt x="2859346" y="4229176"/>
                  <a:pt x="2849269" y="4215741"/>
                </a:cubicBezTo>
                <a:cubicBezTo>
                  <a:pt x="2650371" y="3950544"/>
                  <a:pt x="2885213" y="4237497"/>
                  <a:pt x="2718640" y="4037611"/>
                </a:cubicBezTo>
                <a:cubicBezTo>
                  <a:pt x="2696993" y="3972667"/>
                  <a:pt x="2715410" y="4017504"/>
                  <a:pt x="2659264" y="3930733"/>
                </a:cubicBezTo>
                <a:cubicBezTo>
                  <a:pt x="2631226" y="3887401"/>
                  <a:pt x="2604046" y="3843519"/>
                  <a:pt x="2576137" y="3800104"/>
                </a:cubicBezTo>
                <a:cubicBezTo>
                  <a:pt x="2568419" y="3788098"/>
                  <a:pt x="2558769" y="3777244"/>
                  <a:pt x="2552386" y="3764478"/>
                </a:cubicBezTo>
                <a:cubicBezTo>
                  <a:pt x="2544469" y="3748644"/>
                  <a:pt x="2539503" y="3730951"/>
                  <a:pt x="2528635" y="3716977"/>
                </a:cubicBezTo>
                <a:cubicBezTo>
                  <a:pt x="2511451" y="3694883"/>
                  <a:pt x="2487475" y="3678852"/>
                  <a:pt x="2469259" y="3657600"/>
                </a:cubicBezTo>
                <a:cubicBezTo>
                  <a:pt x="2439887" y="3623332"/>
                  <a:pt x="2418045" y="3582637"/>
                  <a:pt x="2386131" y="3550723"/>
                </a:cubicBezTo>
                <a:cubicBezTo>
                  <a:pt x="2374256" y="3538848"/>
                  <a:pt x="2361435" y="3527848"/>
                  <a:pt x="2350505" y="3515097"/>
                </a:cubicBezTo>
                <a:cubicBezTo>
                  <a:pt x="2313892" y="3472381"/>
                  <a:pt x="2286848" y="3420485"/>
                  <a:pt x="2243628" y="3384468"/>
                </a:cubicBezTo>
                <a:cubicBezTo>
                  <a:pt x="2196127" y="3344884"/>
                  <a:pt x="2144846" y="3309437"/>
                  <a:pt x="2101124" y="3265715"/>
                </a:cubicBezTo>
                <a:cubicBezTo>
                  <a:pt x="2035145" y="3199736"/>
                  <a:pt x="1981250" y="3142257"/>
                  <a:pt x="1899243" y="3087585"/>
                </a:cubicBezTo>
                <a:cubicBezTo>
                  <a:pt x="1815264" y="3031599"/>
                  <a:pt x="1919250" y="3101875"/>
                  <a:pt x="1816116" y="3028208"/>
                </a:cubicBezTo>
                <a:cubicBezTo>
                  <a:pt x="1804502" y="3019912"/>
                  <a:pt x="1791326" y="3013746"/>
                  <a:pt x="1780490" y="3004458"/>
                </a:cubicBezTo>
                <a:cubicBezTo>
                  <a:pt x="1763488" y="2989885"/>
                  <a:pt x="1749725" y="2971833"/>
                  <a:pt x="1732989" y="2956956"/>
                </a:cubicBezTo>
                <a:cubicBezTo>
                  <a:pt x="1714045" y="2940117"/>
                  <a:pt x="1693889" y="2924663"/>
                  <a:pt x="1673612" y="2909455"/>
                </a:cubicBezTo>
                <a:cubicBezTo>
                  <a:pt x="1623493" y="2871866"/>
                  <a:pt x="1646665" y="2898233"/>
                  <a:pt x="1590485" y="2850078"/>
                </a:cubicBezTo>
                <a:cubicBezTo>
                  <a:pt x="1577734" y="2839148"/>
                  <a:pt x="1568294" y="2824529"/>
                  <a:pt x="1554859" y="2814452"/>
                </a:cubicBezTo>
                <a:cubicBezTo>
                  <a:pt x="1526156" y="2792925"/>
                  <a:pt x="1438486" y="2740830"/>
                  <a:pt x="1400479" y="2707574"/>
                </a:cubicBezTo>
                <a:cubicBezTo>
                  <a:pt x="1383627" y="2692829"/>
                  <a:pt x="1369714" y="2674950"/>
                  <a:pt x="1352978" y="2660073"/>
                </a:cubicBezTo>
                <a:cubicBezTo>
                  <a:pt x="1334034" y="2643234"/>
                  <a:pt x="1311524" y="2630494"/>
                  <a:pt x="1293602" y="2612572"/>
                </a:cubicBezTo>
                <a:cubicBezTo>
                  <a:pt x="1279607" y="2598577"/>
                  <a:pt x="1271971" y="2579066"/>
                  <a:pt x="1257976" y="2565071"/>
                </a:cubicBezTo>
                <a:cubicBezTo>
                  <a:pt x="1247884" y="2554979"/>
                  <a:pt x="1232959" y="2550868"/>
                  <a:pt x="1222350" y="2541320"/>
                </a:cubicBezTo>
                <a:cubicBezTo>
                  <a:pt x="1193223" y="2515106"/>
                  <a:pt x="1171827" y="2479930"/>
                  <a:pt x="1139222" y="2458193"/>
                </a:cubicBezTo>
                <a:cubicBezTo>
                  <a:pt x="1115471" y="2442359"/>
                  <a:pt x="1088154" y="2430875"/>
                  <a:pt x="1067970" y="2410691"/>
                </a:cubicBezTo>
                <a:cubicBezTo>
                  <a:pt x="1040261" y="2382982"/>
                  <a:pt x="1017448" y="2349301"/>
                  <a:pt x="984843" y="2327564"/>
                </a:cubicBezTo>
                <a:cubicBezTo>
                  <a:pt x="906103" y="2275070"/>
                  <a:pt x="993598" y="2336765"/>
                  <a:pt x="913591" y="2268187"/>
                </a:cubicBezTo>
                <a:cubicBezTo>
                  <a:pt x="898564" y="2255306"/>
                  <a:pt x="880735" y="2245875"/>
                  <a:pt x="866090" y="2232561"/>
                </a:cubicBezTo>
                <a:cubicBezTo>
                  <a:pt x="837094" y="2206201"/>
                  <a:pt x="810672" y="2177143"/>
                  <a:pt x="782963" y="2149434"/>
                </a:cubicBezTo>
                <a:cubicBezTo>
                  <a:pt x="771088" y="2137559"/>
                  <a:pt x="761311" y="2123124"/>
                  <a:pt x="747337" y="2113808"/>
                </a:cubicBezTo>
                <a:cubicBezTo>
                  <a:pt x="719141" y="2095011"/>
                  <a:pt x="689987" y="2076528"/>
                  <a:pt x="664209" y="2054432"/>
                </a:cubicBezTo>
                <a:cubicBezTo>
                  <a:pt x="607600" y="2005911"/>
                  <a:pt x="653558" y="2027131"/>
                  <a:pt x="592957" y="2006930"/>
                </a:cubicBezTo>
                <a:cubicBezTo>
                  <a:pt x="549415" y="1941616"/>
                  <a:pt x="592957" y="1997034"/>
                  <a:pt x="533581" y="1947554"/>
                </a:cubicBezTo>
                <a:cubicBezTo>
                  <a:pt x="474276" y="1898134"/>
                  <a:pt x="524939" y="1920923"/>
                  <a:pt x="462329" y="1900052"/>
                </a:cubicBezTo>
                <a:cubicBezTo>
                  <a:pt x="454412" y="1888177"/>
                  <a:pt x="449542" y="1873563"/>
                  <a:pt x="438578" y="1864426"/>
                </a:cubicBezTo>
                <a:cubicBezTo>
                  <a:pt x="295585" y="1745266"/>
                  <a:pt x="472503" y="1922273"/>
                  <a:pt x="355451" y="1816925"/>
                </a:cubicBezTo>
                <a:cubicBezTo>
                  <a:pt x="326324" y="1790711"/>
                  <a:pt x="300033" y="1761507"/>
                  <a:pt x="272324" y="1733798"/>
                </a:cubicBezTo>
                <a:cubicBezTo>
                  <a:pt x="256490" y="1717964"/>
                  <a:pt x="238810" y="1703783"/>
                  <a:pt x="224822" y="1686297"/>
                </a:cubicBezTo>
                <a:cubicBezTo>
                  <a:pt x="208988" y="1666505"/>
                  <a:pt x="192529" y="1647197"/>
                  <a:pt x="177321" y="1626920"/>
                </a:cubicBezTo>
                <a:cubicBezTo>
                  <a:pt x="168758" y="1615502"/>
                  <a:pt x="163662" y="1601386"/>
                  <a:pt x="153570" y="1591294"/>
                </a:cubicBezTo>
                <a:cubicBezTo>
                  <a:pt x="143478" y="1581202"/>
                  <a:pt x="129819" y="1575460"/>
                  <a:pt x="117944" y="1567543"/>
                </a:cubicBezTo>
                <a:cubicBezTo>
                  <a:pt x="102110" y="1543792"/>
                  <a:pt x="79469" y="1523371"/>
                  <a:pt x="70443" y="1496291"/>
                </a:cubicBezTo>
                <a:cubicBezTo>
                  <a:pt x="52309" y="1441888"/>
                  <a:pt x="66079" y="1470679"/>
                  <a:pt x="22942" y="1413164"/>
                </a:cubicBezTo>
                <a:cubicBezTo>
                  <a:pt x="-4956" y="1329474"/>
                  <a:pt x="-10227" y="1328499"/>
                  <a:pt x="22942" y="1187533"/>
                </a:cubicBezTo>
                <a:cubicBezTo>
                  <a:pt x="25809" y="1175348"/>
                  <a:pt x="46532" y="1179097"/>
                  <a:pt x="58568" y="1175658"/>
                </a:cubicBezTo>
                <a:cubicBezTo>
                  <a:pt x="74261" y="1171174"/>
                  <a:pt x="90376" y="1168266"/>
                  <a:pt x="106069" y="1163782"/>
                </a:cubicBezTo>
                <a:cubicBezTo>
                  <a:pt x="139380" y="1154264"/>
                  <a:pt x="157523" y="1146255"/>
                  <a:pt x="189196" y="1128156"/>
                </a:cubicBezTo>
                <a:cubicBezTo>
                  <a:pt x="201588" y="1121075"/>
                  <a:pt x="212057" y="1110789"/>
                  <a:pt x="224822" y="1104406"/>
                </a:cubicBezTo>
                <a:cubicBezTo>
                  <a:pt x="236018" y="1098808"/>
                  <a:pt x="248573" y="1096489"/>
                  <a:pt x="260448" y="1092530"/>
                </a:cubicBezTo>
                <a:cubicBezTo>
                  <a:pt x="270106" y="1063557"/>
                  <a:pt x="273055" y="1044297"/>
                  <a:pt x="296074" y="1021278"/>
                </a:cubicBezTo>
                <a:cubicBezTo>
                  <a:pt x="306166" y="1011186"/>
                  <a:pt x="318934" y="1003911"/>
                  <a:pt x="331700" y="997528"/>
                </a:cubicBezTo>
                <a:cubicBezTo>
                  <a:pt x="335241" y="995758"/>
                  <a:pt x="327742" y="1052945"/>
                  <a:pt x="331700" y="1021278"/>
                </a:cubicBezTo>
                <a:close/>
              </a:path>
            </a:pathLst>
          </a:cu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CC75D77-F92E-453E-9F46-98D7B0D52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7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763243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 animBg="1"/>
      <p:bldP spid="32" grpId="0"/>
      <p:bldP spid="33" grpId="0"/>
      <p:bldP spid="35" grpId="0"/>
      <p:bldP spid="36" grpId="0"/>
      <p:bldP spid="37" grpId="0"/>
      <p:bldP spid="38" grpId="0"/>
      <p:bldP spid="39" grpId="0"/>
      <p:bldP spid="40" grpId="0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0CF49BA8-6C07-4389-8E34-167A7737580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s-CL" sz="36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s-CL" sz="3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ctrlPr>
                                    <a:rPr lang="es-CL" sz="36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subHide m:val="on"/>
                                      <m:supHide m:val="on"/>
                                      <m:ctrlPr>
                                        <a:rPr lang="es-CL" sz="3600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naryPr>
                                    <m:sub/>
                                    <m:sup/>
                                    <m:e>
                                      <m:sSub>
                                        <m:sSubPr>
                                          <m:ctrlPr>
                                            <a:rPr lang="es-CL" sz="3600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⃗"/>
                                              <m:ctrlPr>
                                                <a:rPr lang="es-CL" sz="3600" i="1">
                                                  <a:solidFill>
                                                    <a:srgbClr val="00B05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s-CL" sz="3600" i="1">
                                                  <a:solidFill>
                                                    <a:srgbClr val="00B05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𝐹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s-CL" sz="3600" b="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𝑁</m:t>
                                          </m:r>
                                        </m:sub>
                                      </m:sSub>
                                      <m:r>
                                        <a:rPr lang="es-CL" sz="3600" b="0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s-CL" sz="3600" b="0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𝐼𝑁𝑇𝐸𝑅𝑁𝐴𝑆</m:t>
                                      </m:r>
                                      <m:r>
                                        <a:rPr lang="es-CL" sz="3600" b="0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)</m:t>
                                      </m:r>
                                    </m:e>
                                  </m:nary>
                                </m:e>
                              </m:d>
                            </m:e>
                            <m:sub>
                              <m:r>
                                <a:rPr lang="es-CL" sz="3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s-CL" sz="3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=0        (∗)</m:t>
                      </m:r>
                    </m:oMath>
                  </m:oMathPara>
                </a14:m>
                <a:endParaRPr lang="es-CL" sz="3600" dirty="0"/>
              </a:p>
            </p:txBody>
          </p:sp>
        </mc:Choice>
        <mc:Fallback xmlns="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0CF49BA8-6C07-4389-8E34-167A773758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78850A1F-0B18-42FE-8287-2FADC20FC864}"/>
                  </a:ext>
                </a:extLst>
              </p:cNvPr>
              <p:cNvSpPr txBox="1"/>
              <p:nvPr/>
            </p:nvSpPr>
            <p:spPr>
              <a:xfrm>
                <a:off x="611560" y="2204864"/>
                <a:ext cx="7992888" cy="35130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CL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s-CL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lang="es-CL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s-CL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𝑃</m:t>
                              </m:r>
                            </m:e>
                          </m:acc>
                        </m:num>
                        <m:den>
                          <m:r>
                            <a:rPr lang="es-CL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s-CL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s-CL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s-CL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ctrlPr>
                                    <a:rPr lang="es-CL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CL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𝑚</m:t>
                                  </m:r>
                                  <m:r>
                                    <a:rPr lang="es-CL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∙</m:t>
                                  </m:r>
                                  <m:acc>
                                    <m:accPr>
                                      <m:chr m:val="⃗"/>
                                      <m:ctrlPr>
                                        <a:rPr lang="es-CL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s-CL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𝑎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b>
                              <m:r>
                                <a:rPr lang="es-CL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s-CL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s-CL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s-CL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ctrlPr>
                                    <a:rPr lang="es-CL" i="1"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subHide m:val="on"/>
                                      <m:supHide m:val="on"/>
                                      <m:ctrlPr>
                                        <a:rPr lang="es-CL" i="1">
                                          <a:solidFill>
                                            <a:schemeClr val="accent2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naryPr>
                                    <m:sub/>
                                    <m:sup/>
                                    <m:e>
                                      <m:sSub>
                                        <m:sSubPr>
                                          <m:ctrlPr>
                                            <a:rPr lang="es-CL" i="1">
                                              <a:solidFill>
                                                <a:schemeClr val="accent2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⃗"/>
                                              <m:ctrlPr>
                                                <a:rPr lang="es-CL" i="1">
                                                  <a:solidFill>
                                                    <a:schemeClr val="accent2">
                                                      <a:lumMod val="5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s-CL" i="1">
                                                  <a:solidFill>
                                                    <a:schemeClr val="accent2">
                                                      <a:lumMod val="5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𝐹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s-CL" i="1">
                                              <a:solidFill>
                                                <a:schemeClr val="accent2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nary>
                                </m:e>
                              </m:d>
                            </m:e>
                            <m:sub>
                              <m:r>
                                <a:rPr lang="es-CL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s-CL" b="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</m:oMath>
                  </m:oMathPara>
                </a14:m>
                <a:endParaRPr lang="es-CL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C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s-C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lang="es-C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s-C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𝑃</m:t>
                              </m:r>
                            </m:e>
                          </m:acc>
                        </m:num>
                        <m:den>
                          <m:r>
                            <a:rPr lang="es-C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s-CL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CL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s-CL" b="0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s-CL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CL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𝐹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es-CL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s-CL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s-CL" b="0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𝐿</m:t>
                                      </m:r>
                                    </m:num>
                                    <m:den>
                                      <m:r>
                                        <a:rPr lang="es-CL" b="0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𝑇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lang="es-CL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acc>
                                <m:accPr>
                                  <m:chr m:val="⃗"/>
                                  <m:ctrlPr>
                                    <a:rPr lang="es-CL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CL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𝐹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es-CL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s-CL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s-CL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𝑆</m:t>
                                      </m:r>
                                    </m:num>
                                    <m:den>
                                      <m:r>
                                        <a:rPr lang="es-CL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𝑇</m:t>
                                      </m:r>
                                    </m:den>
                                  </m:f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s-CL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𝑇𝐼𝐸𝑅𝑅𝐴</m:t>
                          </m:r>
                        </m:sub>
                      </m:sSub>
                      <m:r>
                        <a:rPr lang="es-CL" b="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CL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s-CL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s-CL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CL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𝐹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es-CL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s-CL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s-CL" b="0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𝑇</m:t>
                                      </m:r>
                                    </m:num>
                                    <m:den>
                                      <m:r>
                                        <a:rPr lang="es-CL" b="0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𝐿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lang="es-C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acc>
                                <m:accPr>
                                  <m:chr m:val="⃗"/>
                                  <m:ctrlPr>
                                    <a:rPr lang="es-CL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CL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𝐹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es-CL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s-CL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s-CL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𝑆</m:t>
                                      </m:r>
                                    </m:num>
                                    <m:den>
                                      <m:r>
                                        <a:rPr lang="es-CL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𝐿</m:t>
                                      </m:r>
                                    </m:den>
                                  </m:f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s-CL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𝐿𝑈𝑁𝐴</m:t>
                          </m:r>
                        </m:sub>
                      </m:sSub>
                    </m:oMath>
                  </m:oMathPara>
                </a14:m>
                <a:endParaRPr lang="es-CL" dirty="0">
                  <a:solidFill>
                    <a:schemeClr val="accent2">
                      <a:lumMod val="50000"/>
                    </a:schemeClr>
                  </a:solidFill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CL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s-C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lang="es-C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s-C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𝑃</m:t>
                              </m:r>
                            </m:e>
                          </m:acc>
                        </m:num>
                        <m:den>
                          <m:r>
                            <a:rPr lang="es-C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s-CL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CL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s-CL" b="0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s-CL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CL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𝐹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es-CL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s-CL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s-CL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𝑆</m:t>
                                      </m:r>
                                    </m:num>
                                    <m:den>
                                      <m:r>
                                        <a:rPr lang="es-CL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𝑇</m:t>
                                      </m:r>
                                    </m:den>
                                  </m:f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s-CL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𝑇𝐼𝐸𝑅𝑅𝐴</m:t>
                          </m:r>
                        </m:sub>
                      </m:sSub>
                      <m:r>
                        <a:rPr lang="es-CL" b="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CL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s-CL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s-CL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CL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𝐹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es-CL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s-CL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s-CL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𝑆</m:t>
                                      </m:r>
                                    </m:num>
                                    <m:den>
                                      <m:r>
                                        <a:rPr lang="es-CL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𝐿</m:t>
                                      </m:r>
                                    </m:den>
                                  </m:f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s-CL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𝐿𝑈𝑁𝐴</m:t>
                          </m:r>
                        </m:sub>
                      </m:sSub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78850A1F-0B18-42FE-8287-2FADC20FC8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2204864"/>
                <a:ext cx="7992888" cy="351307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ECDAAAD2-B867-4BF3-B4FD-3CD1A749C45D}"/>
              </a:ext>
            </a:extLst>
          </p:cNvPr>
          <p:cNvCxnSpPr/>
          <p:nvPr/>
        </p:nvCxnSpPr>
        <p:spPr>
          <a:xfrm flipH="1">
            <a:off x="2699792" y="3861048"/>
            <a:ext cx="504056" cy="576064"/>
          </a:xfrm>
          <a:prstGeom prst="straightConnector1">
            <a:avLst/>
          </a:prstGeom>
          <a:ln>
            <a:solidFill>
              <a:srgbClr val="00B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F33EA5C1-3752-4EC1-9689-C3AA1D4025FA}"/>
              </a:ext>
            </a:extLst>
          </p:cNvPr>
          <p:cNvCxnSpPr/>
          <p:nvPr/>
        </p:nvCxnSpPr>
        <p:spPr>
          <a:xfrm flipH="1">
            <a:off x="5292080" y="3861048"/>
            <a:ext cx="504056" cy="576064"/>
          </a:xfrm>
          <a:prstGeom prst="straightConnector1">
            <a:avLst/>
          </a:prstGeom>
          <a:ln>
            <a:solidFill>
              <a:srgbClr val="00B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2963131-DC90-47F9-9B0C-3D9FD8747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8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858804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una 5">
            <a:extLst>
              <a:ext uri="{FF2B5EF4-FFF2-40B4-BE49-F238E27FC236}">
                <a16:creationId xmlns:a16="http://schemas.microsoft.com/office/drawing/2014/main" id="{40C7A741-CC44-4ECB-AA63-EF9F6D9347E8}"/>
              </a:ext>
            </a:extLst>
          </p:cNvPr>
          <p:cNvSpPr/>
          <p:nvPr/>
        </p:nvSpPr>
        <p:spPr>
          <a:xfrm flipV="1">
            <a:off x="5706170" y="308149"/>
            <a:ext cx="1926184" cy="6381328"/>
          </a:xfrm>
          <a:prstGeom prst="moon">
            <a:avLst>
              <a:gd name="adj" fmla="val 73680"/>
            </a:avLst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8" name="Luna 7">
            <a:extLst>
              <a:ext uri="{FF2B5EF4-FFF2-40B4-BE49-F238E27FC236}">
                <a16:creationId xmlns:a16="http://schemas.microsoft.com/office/drawing/2014/main" id="{36DA5629-6A23-4854-A51D-ACB92D3FEEBF}"/>
              </a:ext>
            </a:extLst>
          </p:cNvPr>
          <p:cNvSpPr/>
          <p:nvPr/>
        </p:nvSpPr>
        <p:spPr>
          <a:xfrm flipV="1">
            <a:off x="2699792" y="267361"/>
            <a:ext cx="2808312" cy="6381328"/>
          </a:xfrm>
          <a:prstGeom prst="moon">
            <a:avLst>
              <a:gd name="adj" fmla="val 73680"/>
            </a:avLst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9" name="Luna 8">
            <a:extLst>
              <a:ext uri="{FF2B5EF4-FFF2-40B4-BE49-F238E27FC236}">
                <a16:creationId xmlns:a16="http://schemas.microsoft.com/office/drawing/2014/main" id="{5D169128-FC43-4FC8-ACE2-E900536FE9A7}"/>
              </a:ext>
            </a:extLst>
          </p:cNvPr>
          <p:cNvSpPr/>
          <p:nvPr/>
        </p:nvSpPr>
        <p:spPr>
          <a:xfrm flipV="1">
            <a:off x="4824042" y="360089"/>
            <a:ext cx="2808312" cy="6381328"/>
          </a:xfrm>
          <a:prstGeom prst="moon">
            <a:avLst>
              <a:gd name="adj" fmla="val 73680"/>
            </a:avLst>
          </a:prstGeom>
          <a:solidFill>
            <a:schemeClr val="bg1"/>
          </a:solidFill>
          <a:ln w="38100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" name="Luna 9">
            <a:extLst>
              <a:ext uri="{FF2B5EF4-FFF2-40B4-BE49-F238E27FC236}">
                <a16:creationId xmlns:a16="http://schemas.microsoft.com/office/drawing/2014/main" id="{5EFD3D98-572E-4B9C-A61D-88AB492AA31C}"/>
              </a:ext>
            </a:extLst>
          </p:cNvPr>
          <p:cNvSpPr/>
          <p:nvPr/>
        </p:nvSpPr>
        <p:spPr>
          <a:xfrm flipV="1">
            <a:off x="2483768" y="260648"/>
            <a:ext cx="2808312" cy="6381328"/>
          </a:xfrm>
          <a:prstGeom prst="moon">
            <a:avLst>
              <a:gd name="adj" fmla="val 73680"/>
            </a:avLst>
          </a:prstGeom>
          <a:solidFill>
            <a:schemeClr val="bg1"/>
          </a:solidFill>
          <a:ln w="38100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1" name="Luna 10">
            <a:extLst>
              <a:ext uri="{FF2B5EF4-FFF2-40B4-BE49-F238E27FC236}">
                <a16:creationId xmlns:a16="http://schemas.microsoft.com/office/drawing/2014/main" id="{FD394751-3BB9-4D6D-B98A-6D9771F50D2E}"/>
              </a:ext>
            </a:extLst>
          </p:cNvPr>
          <p:cNvSpPr/>
          <p:nvPr/>
        </p:nvSpPr>
        <p:spPr>
          <a:xfrm flipV="1">
            <a:off x="539552" y="308149"/>
            <a:ext cx="2808312" cy="6381328"/>
          </a:xfrm>
          <a:prstGeom prst="moon">
            <a:avLst>
              <a:gd name="adj" fmla="val 73680"/>
            </a:avLst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2" name="Luna 11">
            <a:extLst>
              <a:ext uri="{FF2B5EF4-FFF2-40B4-BE49-F238E27FC236}">
                <a16:creationId xmlns:a16="http://schemas.microsoft.com/office/drawing/2014/main" id="{C2F11D88-E21D-45FE-98B9-D91C32E10661}"/>
              </a:ext>
            </a:extLst>
          </p:cNvPr>
          <p:cNvSpPr/>
          <p:nvPr/>
        </p:nvSpPr>
        <p:spPr>
          <a:xfrm flipV="1">
            <a:off x="227424" y="426924"/>
            <a:ext cx="2808312" cy="6381328"/>
          </a:xfrm>
          <a:prstGeom prst="moon">
            <a:avLst>
              <a:gd name="adj" fmla="val 73680"/>
            </a:avLst>
          </a:prstGeom>
          <a:solidFill>
            <a:schemeClr val="bg1"/>
          </a:solidFill>
          <a:ln w="38100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4" name="Luna 13">
            <a:extLst>
              <a:ext uri="{FF2B5EF4-FFF2-40B4-BE49-F238E27FC236}">
                <a16:creationId xmlns:a16="http://schemas.microsoft.com/office/drawing/2014/main" id="{DAE588CB-0A33-4F4A-9D6F-AF8BA3959599}"/>
              </a:ext>
            </a:extLst>
          </p:cNvPr>
          <p:cNvSpPr/>
          <p:nvPr/>
        </p:nvSpPr>
        <p:spPr>
          <a:xfrm>
            <a:off x="8604448" y="2924944"/>
            <a:ext cx="360040" cy="936104"/>
          </a:xfrm>
          <a:prstGeom prst="moon">
            <a:avLst>
              <a:gd name="adj" fmla="val 87500"/>
            </a:avLst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FC54EE18-3BE8-4A63-AC92-884AE6B12413}"/>
              </a:ext>
            </a:extLst>
          </p:cNvPr>
          <p:cNvSpPr/>
          <p:nvPr/>
        </p:nvSpPr>
        <p:spPr>
          <a:xfrm flipV="1">
            <a:off x="7260420" y="452093"/>
            <a:ext cx="252000" cy="252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507F89B1-0379-4D86-9F29-704F754071A3}"/>
              </a:ext>
            </a:extLst>
          </p:cNvPr>
          <p:cNvSpPr/>
          <p:nvPr/>
        </p:nvSpPr>
        <p:spPr>
          <a:xfrm>
            <a:off x="3023888" y="6201368"/>
            <a:ext cx="540000" cy="54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2F6ACCBB-DA4D-4D6F-B189-A49D04F8FE74}"/>
              </a:ext>
            </a:extLst>
          </p:cNvPr>
          <p:cNvSpPr/>
          <p:nvPr/>
        </p:nvSpPr>
        <p:spPr>
          <a:xfrm>
            <a:off x="4860072" y="1340768"/>
            <a:ext cx="360000" cy="360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5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5">
                  <a:lumMod val="40000"/>
                  <a:lumOff val="60000"/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7EE50D18-5D46-4643-A344-B01EEF9A02CD}"/>
              </a:ext>
            </a:extLst>
          </p:cNvPr>
          <p:cNvCxnSpPr>
            <a:cxnSpLocks/>
            <a:stCxn id="15" idx="1"/>
          </p:cNvCxnSpPr>
          <p:nvPr/>
        </p:nvCxnSpPr>
        <p:spPr>
          <a:xfrm flipH="1">
            <a:off x="3347865" y="667188"/>
            <a:ext cx="3949460" cy="5786148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B2EE897B-112C-40A9-847C-1DD68BD58738}"/>
              </a:ext>
            </a:extLst>
          </p:cNvPr>
          <p:cNvCxnSpPr>
            <a:cxnSpLocks/>
          </p:cNvCxnSpPr>
          <p:nvPr/>
        </p:nvCxnSpPr>
        <p:spPr>
          <a:xfrm flipH="1">
            <a:off x="3293888" y="3374964"/>
            <a:ext cx="5625595" cy="3078372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10D80EE2-C443-4F77-BDF5-9FB8B4B37192}"/>
              </a:ext>
            </a:extLst>
          </p:cNvPr>
          <p:cNvCxnSpPr>
            <a:cxnSpLocks/>
            <a:stCxn id="15" idx="6"/>
          </p:cNvCxnSpPr>
          <p:nvPr/>
        </p:nvCxnSpPr>
        <p:spPr>
          <a:xfrm flipH="1">
            <a:off x="5101630" y="578093"/>
            <a:ext cx="2410790" cy="86779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464414F2-E000-4CA6-BA55-1C40D822156E}"/>
              </a:ext>
            </a:extLst>
          </p:cNvPr>
          <p:cNvCxnSpPr>
            <a:cxnSpLocks/>
          </p:cNvCxnSpPr>
          <p:nvPr/>
        </p:nvCxnSpPr>
        <p:spPr>
          <a:xfrm flipH="1">
            <a:off x="3311861" y="1473267"/>
            <a:ext cx="1683207" cy="5001699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28">
            <a:extLst>
              <a:ext uri="{FF2B5EF4-FFF2-40B4-BE49-F238E27FC236}">
                <a16:creationId xmlns:a16="http://schemas.microsoft.com/office/drawing/2014/main" id="{C46B2395-3E1B-42CD-A4BE-D82D638A856F}"/>
              </a:ext>
            </a:extLst>
          </p:cNvPr>
          <p:cNvCxnSpPr>
            <a:cxnSpLocks/>
          </p:cNvCxnSpPr>
          <p:nvPr/>
        </p:nvCxnSpPr>
        <p:spPr>
          <a:xfrm flipH="1" flipV="1">
            <a:off x="5040073" y="1473267"/>
            <a:ext cx="3879410" cy="1872228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41">
            <a:extLst>
              <a:ext uri="{FF2B5EF4-FFF2-40B4-BE49-F238E27FC236}">
                <a16:creationId xmlns:a16="http://schemas.microsoft.com/office/drawing/2014/main" id="{65BB5064-C1C7-4EA1-A17A-D759EBD73B0C}"/>
              </a:ext>
            </a:extLst>
          </p:cNvPr>
          <p:cNvCxnSpPr>
            <a:cxnSpLocks/>
            <a:stCxn id="14" idx="3"/>
          </p:cNvCxnSpPr>
          <p:nvPr/>
        </p:nvCxnSpPr>
        <p:spPr>
          <a:xfrm flipH="1" flipV="1">
            <a:off x="7452321" y="704094"/>
            <a:ext cx="1467162" cy="2688902"/>
          </a:xfrm>
          <a:prstGeom prst="line">
            <a:avLst/>
          </a:prstGeom>
          <a:ln w="571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de flecha 45">
            <a:extLst>
              <a:ext uri="{FF2B5EF4-FFF2-40B4-BE49-F238E27FC236}">
                <a16:creationId xmlns:a16="http://schemas.microsoft.com/office/drawing/2014/main" id="{92CD00B7-AA55-4C95-B0B5-E87667A83B9B}"/>
              </a:ext>
            </a:extLst>
          </p:cNvPr>
          <p:cNvCxnSpPr/>
          <p:nvPr/>
        </p:nvCxnSpPr>
        <p:spPr>
          <a:xfrm flipH="1">
            <a:off x="4680051" y="1628800"/>
            <a:ext cx="251989" cy="72804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de flecha 46">
            <a:extLst>
              <a:ext uri="{FF2B5EF4-FFF2-40B4-BE49-F238E27FC236}">
                <a16:creationId xmlns:a16="http://schemas.microsoft.com/office/drawing/2014/main" id="{190B0383-BB3F-4687-B17F-9C77281FD2E5}"/>
              </a:ext>
            </a:extLst>
          </p:cNvPr>
          <p:cNvCxnSpPr/>
          <p:nvPr/>
        </p:nvCxnSpPr>
        <p:spPr>
          <a:xfrm flipH="1">
            <a:off x="3347864" y="5581277"/>
            <a:ext cx="251989" cy="728043"/>
          </a:xfrm>
          <a:prstGeom prst="straightConnector1">
            <a:avLst/>
          </a:prstGeom>
          <a:ln w="38100">
            <a:solidFill>
              <a:srgbClr val="00B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cto de flecha 48">
            <a:extLst>
              <a:ext uri="{FF2B5EF4-FFF2-40B4-BE49-F238E27FC236}">
                <a16:creationId xmlns:a16="http://schemas.microsoft.com/office/drawing/2014/main" id="{243BFC4D-651B-47D5-8926-31C92C9B17C0}"/>
              </a:ext>
            </a:extLst>
          </p:cNvPr>
          <p:cNvCxnSpPr/>
          <p:nvPr/>
        </p:nvCxnSpPr>
        <p:spPr>
          <a:xfrm flipH="1">
            <a:off x="6944396" y="620688"/>
            <a:ext cx="435916" cy="184764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cto de flecha 49">
            <a:extLst>
              <a:ext uri="{FF2B5EF4-FFF2-40B4-BE49-F238E27FC236}">
                <a16:creationId xmlns:a16="http://schemas.microsoft.com/office/drawing/2014/main" id="{F4128D65-A8C6-4FDF-AFB4-052C60229C72}"/>
              </a:ext>
            </a:extLst>
          </p:cNvPr>
          <p:cNvCxnSpPr/>
          <p:nvPr/>
        </p:nvCxnSpPr>
        <p:spPr>
          <a:xfrm flipH="1">
            <a:off x="5076056" y="1300020"/>
            <a:ext cx="435916" cy="184764"/>
          </a:xfrm>
          <a:prstGeom prst="straightConnector1">
            <a:avLst/>
          </a:prstGeom>
          <a:ln w="38100">
            <a:solidFill>
              <a:srgbClr val="00B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cto de flecha 51">
            <a:extLst>
              <a:ext uri="{FF2B5EF4-FFF2-40B4-BE49-F238E27FC236}">
                <a16:creationId xmlns:a16="http://schemas.microsoft.com/office/drawing/2014/main" id="{9C5FFAEB-7C19-4B76-B2F4-59A186CFBD2F}"/>
              </a:ext>
            </a:extLst>
          </p:cNvPr>
          <p:cNvCxnSpPr/>
          <p:nvPr/>
        </p:nvCxnSpPr>
        <p:spPr>
          <a:xfrm flipH="1">
            <a:off x="6846049" y="620688"/>
            <a:ext cx="486005" cy="72008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cto de flecha 52">
            <a:extLst>
              <a:ext uri="{FF2B5EF4-FFF2-40B4-BE49-F238E27FC236}">
                <a16:creationId xmlns:a16="http://schemas.microsoft.com/office/drawing/2014/main" id="{EF795F93-A932-4F86-9700-65F048A76D7B}"/>
              </a:ext>
            </a:extLst>
          </p:cNvPr>
          <p:cNvCxnSpPr/>
          <p:nvPr/>
        </p:nvCxnSpPr>
        <p:spPr>
          <a:xfrm flipH="1">
            <a:off x="3419872" y="5661248"/>
            <a:ext cx="486005" cy="720080"/>
          </a:xfrm>
          <a:prstGeom prst="straightConnector1">
            <a:avLst/>
          </a:prstGeom>
          <a:ln w="38100">
            <a:solidFill>
              <a:srgbClr val="00B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cto de flecha 54">
            <a:extLst>
              <a:ext uri="{FF2B5EF4-FFF2-40B4-BE49-F238E27FC236}">
                <a16:creationId xmlns:a16="http://schemas.microsoft.com/office/drawing/2014/main" id="{1E042D67-2B81-4B69-B7A2-1BF3A08BEDA0}"/>
              </a:ext>
            </a:extLst>
          </p:cNvPr>
          <p:cNvCxnSpPr>
            <a:cxnSpLocks/>
          </p:cNvCxnSpPr>
          <p:nvPr/>
        </p:nvCxnSpPr>
        <p:spPr>
          <a:xfrm>
            <a:off x="7452320" y="692696"/>
            <a:ext cx="360069" cy="64807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cto de flecha 56">
            <a:extLst>
              <a:ext uri="{FF2B5EF4-FFF2-40B4-BE49-F238E27FC236}">
                <a16:creationId xmlns:a16="http://schemas.microsoft.com/office/drawing/2014/main" id="{C7A9B021-0113-4B31-A128-10458AFC010C}"/>
              </a:ext>
            </a:extLst>
          </p:cNvPr>
          <p:cNvCxnSpPr>
            <a:cxnSpLocks/>
          </p:cNvCxnSpPr>
          <p:nvPr/>
        </p:nvCxnSpPr>
        <p:spPr>
          <a:xfrm>
            <a:off x="5076056" y="1484784"/>
            <a:ext cx="720079" cy="39927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cto de flecha 58">
            <a:extLst>
              <a:ext uri="{FF2B5EF4-FFF2-40B4-BE49-F238E27FC236}">
                <a16:creationId xmlns:a16="http://schemas.microsoft.com/office/drawing/2014/main" id="{B3A115A7-F6CD-42F4-90B2-E8666D631C06}"/>
              </a:ext>
            </a:extLst>
          </p:cNvPr>
          <p:cNvCxnSpPr>
            <a:cxnSpLocks/>
          </p:cNvCxnSpPr>
          <p:nvPr/>
        </p:nvCxnSpPr>
        <p:spPr>
          <a:xfrm flipV="1">
            <a:off x="3347864" y="5805264"/>
            <a:ext cx="1044104" cy="64807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CuadroTexto 61">
            <a:extLst>
              <a:ext uri="{FF2B5EF4-FFF2-40B4-BE49-F238E27FC236}">
                <a16:creationId xmlns:a16="http://schemas.microsoft.com/office/drawing/2014/main" id="{FC229162-23B2-4001-B293-63EDD7F9DEFF}"/>
              </a:ext>
            </a:extLst>
          </p:cNvPr>
          <p:cNvSpPr txBox="1"/>
          <p:nvPr/>
        </p:nvSpPr>
        <p:spPr>
          <a:xfrm>
            <a:off x="6840088" y="92882"/>
            <a:ext cx="840131" cy="3316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CL" dirty="0"/>
              <a:t>VENUS</a:t>
            </a:r>
          </a:p>
        </p:txBody>
      </p:sp>
      <p:sp>
        <p:nvSpPr>
          <p:cNvPr id="63" name="CuadroTexto 62">
            <a:extLst>
              <a:ext uri="{FF2B5EF4-FFF2-40B4-BE49-F238E27FC236}">
                <a16:creationId xmlns:a16="http://schemas.microsoft.com/office/drawing/2014/main" id="{AC1EAE62-E0AA-4351-8335-99B570F396EE}"/>
              </a:ext>
            </a:extLst>
          </p:cNvPr>
          <p:cNvSpPr txBox="1"/>
          <p:nvPr/>
        </p:nvSpPr>
        <p:spPr>
          <a:xfrm>
            <a:off x="8251621" y="3933056"/>
            <a:ext cx="568851" cy="33167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CL" dirty="0"/>
              <a:t>SOL</a:t>
            </a:r>
          </a:p>
        </p:txBody>
      </p:sp>
      <p:sp>
        <p:nvSpPr>
          <p:cNvPr id="64" name="CuadroTexto 63">
            <a:extLst>
              <a:ext uri="{FF2B5EF4-FFF2-40B4-BE49-F238E27FC236}">
                <a16:creationId xmlns:a16="http://schemas.microsoft.com/office/drawing/2014/main" id="{8CFDD037-730A-4E67-95EB-F89EC139D12F}"/>
              </a:ext>
            </a:extLst>
          </p:cNvPr>
          <p:cNvSpPr txBox="1"/>
          <p:nvPr/>
        </p:nvSpPr>
        <p:spPr>
          <a:xfrm>
            <a:off x="2987824" y="188640"/>
            <a:ext cx="953273" cy="3648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CL" dirty="0"/>
              <a:t>MARTE</a:t>
            </a:r>
          </a:p>
        </p:txBody>
      </p:sp>
      <p:sp>
        <p:nvSpPr>
          <p:cNvPr id="65" name="CuadroTexto 64">
            <a:extLst>
              <a:ext uri="{FF2B5EF4-FFF2-40B4-BE49-F238E27FC236}">
                <a16:creationId xmlns:a16="http://schemas.microsoft.com/office/drawing/2014/main" id="{4FB01876-E40F-48D4-8814-6EC76B5AB14C}"/>
              </a:ext>
            </a:extLst>
          </p:cNvPr>
          <p:cNvSpPr txBox="1"/>
          <p:nvPr/>
        </p:nvSpPr>
        <p:spPr>
          <a:xfrm>
            <a:off x="4923471" y="188640"/>
            <a:ext cx="889114" cy="3694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CL" dirty="0"/>
              <a:t>TIERRA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CuadroTexto 65">
                <a:extLst>
                  <a:ext uri="{FF2B5EF4-FFF2-40B4-BE49-F238E27FC236}">
                    <a16:creationId xmlns:a16="http://schemas.microsoft.com/office/drawing/2014/main" id="{536A3FFC-7170-46FD-8249-87A0D3EAA78D}"/>
                  </a:ext>
                </a:extLst>
              </p:cNvPr>
              <p:cNvSpPr txBox="1"/>
              <p:nvPr/>
            </p:nvSpPr>
            <p:spPr>
              <a:xfrm>
                <a:off x="2628628" y="5450621"/>
                <a:ext cx="791244" cy="7146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CL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CL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acc>
                      <m:d>
                        <m:dPr>
                          <m:ctrlPr>
                            <a:rPr lang="es-CL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s-CL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CL" b="0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num>
                            <m:den>
                              <m:r>
                                <a:rPr lang="es-CL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66" name="CuadroTexto 65">
                <a:extLst>
                  <a:ext uri="{FF2B5EF4-FFF2-40B4-BE49-F238E27FC236}">
                    <a16:creationId xmlns:a16="http://schemas.microsoft.com/office/drawing/2014/main" id="{536A3FFC-7170-46FD-8249-87A0D3EAA7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8628" y="5450621"/>
                <a:ext cx="791244" cy="71468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CuadroTexto 66">
                <a:extLst>
                  <a:ext uri="{FF2B5EF4-FFF2-40B4-BE49-F238E27FC236}">
                    <a16:creationId xmlns:a16="http://schemas.microsoft.com/office/drawing/2014/main" id="{27B377F8-7BB4-4BAB-8744-BC8A88BBD30F}"/>
                  </a:ext>
                </a:extLst>
              </p:cNvPr>
              <p:cNvSpPr txBox="1"/>
              <p:nvPr/>
            </p:nvSpPr>
            <p:spPr>
              <a:xfrm>
                <a:off x="4068788" y="1490181"/>
                <a:ext cx="791244" cy="7146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CL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CL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acc>
                      <m:d>
                        <m:dPr>
                          <m:ctrlPr>
                            <a:rPr lang="es-CL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s-CL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CL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num>
                            <m:den>
                              <m:r>
                                <a:rPr lang="es-CL" b="0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67" name="CuadroTexto 66">
                <a:extLst>
                  <a:ext uri="{FF2B5EF4-FFF2-40B4-BE49-F238E27FC236}">
                    <a16:creationId xmlns:a16="http://schemas.microsoft.com/office/drawing/2014/main" id="{27B377F8-7BB4-4BAB-8744-BC8A88BBD3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788" y="1490181"/>
                <a:ext cx="791244" cy="71468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CuadroTexto 67">
                <a:extLst>
                  <a:ext uri="{FF2B5EF4-FFF2-40B4-BE49-F238E27FC236}">
                    <a16:creationId xmlns:a16="http://schemas.microsoft.com/office/drawing/2014/main" id="{55E9270E-951F-42A3-9AD8-C90360396E8F}"/>
                  </a:ext>
                </a:extLst>
              </p:cNvPr>
              <p:cNvSpPr txBox="1"/>
              <p:nvPr/>
            </p:nvSpPr>
            <p:spPr>
              <a:xfrm>
                <a:off x="6639163" y="1274157"/>
                <a:ext cx="885165" cy="7146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CL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CL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acc>
                      <m:d>
                        <m:dPr>
                          <m:ctrlPr>
                            <a:rPr lang="es-CL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s-CL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CL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num>
                            <m:den>
                              <m:r>
                                <a:rPr lang="es-CL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68" name="CuadroTexto 67">
                <a:extLst>
                  <a:ext uri="{FF2B5EF4-FFF2-40B4-BE49-F238E27FC236}">
                    <a16:creationId xmlns:a16="http://schemas.microsoft.com/office/drawing/2014/main" id="{55E9270E-951F-42A3-9AD8-C90360396E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9163" y="1274157"/>
                <a:ext cx="885165" cy="71468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CuadroTexto 68">
                <a:extLst>
                  <a:ext uri="{FF2B5EF4-FFF2-40B4-BE49-F238E27FC236}">
                    <a16:creationId xmlns:a16="http://schemas.microsoft.com/office/drawing/2014/main" id="{24B1554E-D179-40E4-9282-5D497F64AFE9}"/>
                  </a:ext>
                </a:extLst>
              </p:cNvPr>
              <p:cNvSpPr txBox="1"/>
              <p:nvPr/>
            </p:nvSpPr>
            <p:spPr>
              <a:xfrm>
                <a:off x="6085012" y="332656"/>
                <a:ext cx="791244" cy="7146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CL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CL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acc>
                      <m:d>
                        <m:dPr>
                          <m:ctrlPr>
                            <a:rPr lang="es-CL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s-CL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CL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num>
                            <m:den>
                              <m:r>
                                <a:rPr lang="es-CL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69" name="CuadroTexto 68">
                <a:extLst>
                  <a:ext uri="{FF2B5EF4-FFF2-40B4-BE49-F238E27FC236}">
                    <a16:creationId xmlns:a16="http://schemas.microsoft.com/office/drawing/2014/main" id="{24B1554E-D179-40E4-9282-5D497F64AF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5012" y="332656"/>
                <a:ext cx="791244" cy="71468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CuadroTexto 69">
                <a:extLst>
                  <a:ext uri="{FF2B5EF4-FFF2-40B4-BE49-F238E27FC236}">
                    <a16:creationId xmlns:a16="http://schemas.microsoft.com/office/drawing/2014/main" id="{0D8E1C4F-3976-4BA0-B469-CE839B2E211C}"/>
                  </a:ext>
                </a:extLst>
              </p:cNvPr>
              <p:cNvSpPr txBox="1"/>
              <p:nvPr/>
            </p:nvSpPr>
            <p:spPr>
              <a:xfrm>
                <a:off x="3996780" y="5162589"/>
                <a:ext cx="791244" cy="7146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CL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CL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acc>
                      <m:d>
                        <m:dPr>
                          <m:ctrlPr>
                            <a:rPr lang="es-CL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s-CL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CL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num>
                            <m:den>
                              <m:r>
                                <a:rPr lang="es-CL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70" name="CuadroTexto 69">
                <a:extLst>
                  <a:ext uri="{FF2B5EF4-FFF2-40B4-BE49-F238E27FC236}">
                    <a16:creationId xmlns:a16="http://schemas.microsoft.com/office/drawing/2014/main" id="{0D8E1C4F-3976-4BA0-B469-CE839B2E21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6780" y="5162589"/>
                <a:ext cx="791244" cy="71468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CuadroTexto 70">
                <a:extLst>
                  <a:ext uri="{FF2B5EF4-FFF2-40B4-BE49-F238E27FC236}">
                    <a16:creationId xmlns:a16="http://schemas.microsoft.com/office/drawing/2014/main" id="{678606B1-3B19-461A-BA32-382DEB79660C}"/>
                  </a:ext>
                </a:extLst>
              </p:cNvPr>
              <p:cNvSpPr txBox="1"/>
              <p:nvPr/>
            </p:nvSpPr>
            <p:spPr>
              <a:xfrm>
                <a:off x="7604327" y="558141"/>
                <a:ext cx="856105" cy="7146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CL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CL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acc>
                      <m:d>
                        <m:dPr>
                          <m:ctrlPr>
                            <a:rPr lang="es-CL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s-CL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CL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num>
                            <m:den>
                              <m:r>
                                <a:rPr lang="es-CL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71" name="CuadroTexto 70">
                <a:extLst>
                  <a:ext uri="{FF2B5EF4-FFF2-40B4-BE49-F238E27FC236}">
                    <a16:creationId xmlns:a16="http://schemas.microsoft.com/office/drawing/2014/main" id="{678606B1-3B19-461A-BA32-382DEB7966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4327" y="558141"/>
                <a:ext cx="856105" cy="71468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CuadroTexto 71">
                <a:extLst>
                  <a:ext uri="{FF2B5EF4-FFF2-40B4-BE49-F238E27FC236}">
                    <a16:creationId xmlns:a16="http://schemas.microsoft.com/office/drawing/2014/main" id="{380EB159-B11D-4ADB-81F7-FAFC83529797}"/>
                  </a:ext>
                </a:extLst>
              </p:cNvPr>
              <p:cNvSpPr txBox="1"/>
              <p:nvPr/>
            </p:nvSpPr>
            <p:spPr>
              <a:xfrm>
                <a:off x="5300071" y="1850221"/>
                <a:ext cx="856105" cy="7146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CL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CL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acc>
                      <m:d>
                        <m:dPr>
                          <m:ctrlPr>
                            <a:rPr lang="es-CL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s-CL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CL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num>
                            <m:den>
                              <m:r>
                                <a:rPr lang="es-CL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72" name="CuadroTexto 71">
                <a:extLst>
                  <a:ext uri="{FF2B5EF4-FFF2-40B4-BE49-F238E27FC236}">
                    <a16:creationId xmlns:a16="http://schemas.microsoft.com/office/drawing/2014/main" id="{380EB159-B11D-4ADB-81F7-FAFC835297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0071" y="1850221"/>
                <a:ext cx="856105" cy="71468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CuadroTexto 72">
                <a:extLst>
                  <a:ext uri="{FF2B5EF4-FFF2-40B4-BE49-F238E27FC236}">
                    <a16:creationId xmlns:a16="http://schemas.microsoft.com/office/drawing/2014/main" id="{80A65A4D-A0EC-41D5-BE1D-A5A64893673E}"/>
                  </a:ext>
                </a:extLst>
              </p:cNvPr>
              <p:cNvSpPr txBox="1"/>
              <p:nvPr/>
            </p:nvSpPr>
            <p:spPr>
              <a:xfrm>
                <a:off x="3707904" y="6021288"/>
                <a:ext cx="856105" cy="7146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CL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CL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acc>
                      <m:d>
                        <m:dPr>
                          <m:ctrlPr>
                            <a:rPr lang="es-CL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s-CL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CL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num>
                            <m:den>
                              <m:r>
                                <a:rPr lang="es-CL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73" name="CuadroTexto 72">
                <a:extLst>
                  <a:ext uri="{FF2B5EF4-FFF2-40B4-BE49-F238E27FC236}">
                    <a16:creationId xmlns:a16="http://schemas.microsoft.com/office/drawing/2014/main" id="{80A65A4D-A0EC-41D5-BE1D-A5A6489367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7904" y="6021288"/>
                <a:ext cx="856105" cy="71468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B7E5BC2F-317C-46A0-82E8-7AB1EE321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9</a:t>
            </a:fld>
            <a:endParaRPr lang="en-US" sz="1000" dirty="0"/>
          </a:p>
        </p:txBody>
      </p:sp>
      <p:sp>
        <p:nvSpPr>
          <p:cNvPr id="3" name="Forma libre: forma 2">
            <a:extLst>
              <a:ext uri="{FF2B5EF4-FFF2-40B4-BE49-F238E27FC236}">
                <a16:creationId xmlns:a16="http://schemas.microsoft.com/office/drawing/2014/main" id="{D7C5F0AD-A3D2-4B30-92C3-2C2CFE527811}"/>
              </a:ext>
            </a:extLst>
          </p:cNvPr>
          <p:cNvSpPr/>
          <p:nvPr/>
        </p:nvSpPr>
        <p:spPr>
          <a:xfrm>
            <a:off x="2695699" y="355722"/>
            <a:ext cx="5236331" cy="6448839"/>
          </a:xfrm>
          <a:custGeom>
            <a:avLst/>
            <a:gdLst>
              <a:gd name="connsiteX0" fmla="*/ 5153891 w 5236331"/>
              <a:gd name="connsiteY0" fmla="*/ 12413 h 6448839"/>
              <a:gd name="connsiteX1" fmla="*/ 3918857 w 5236331"/>
              <a:gd name="connsiteY1" fmla="*/ 12413 h 6448839"/>
              <a:gd name="connsiteX2" fmla="*/ 3871356 w 5236331"/>
              <a:gd name="connsiteY2" fmla="*/ 24288 h 6448839"/>
              <a:gd name="connsiteX3" fmla="*/ 3788228 w 5236331"/>
              <a:gd name="connsiteY3" fmla="*/ 36164 h 6448839"/>
              <a:gd name="connsiteX4" fmla="*/ 3752602 w 5236331"/>
              <a:gd name="connsiteY4" fmla="*/ 48039 h 6448839"/>
              <a:gd name="connsiteX5" fmla="*/ 3550722 w 5236331"/>
              <a:gd name="connsiteY5" fmla="*/ 71790 h 6448839"/>
              <a:gd name="connsiteX6" fmla="*/ 3467595 w 5236331"/>
              <a:gd name="connsiteY6" fmla="*/ 107416 h 6448839"/>
              <a:gd name="connsiteX7" fmla="*/ 3396343 w 5236331"/>
              <a:gd name="connsiteY7" fmla="*/ 131166 h 6448839"/>
              <a:gd name="connsiteX8" fmla="*/ 3348841 w 5236331"/>
              <a:gd name="connsiteY8" fmla="*/ 166792 h 6448839"/>
              <a:gd name="connsiteX9" fmla="*/ 3313215 w 5236331"/>
              <a:gd name="connsiteY9" fmla="*/ 178668 h 6448839"/>
              <a:gd name="connsiteX10" fmla="*/ 3265714 w 5236331"/>
              <a:gd name="connsiteY10" fmla="*/ 202418 h 6448839"/>
              <a:gd name="connsiteX11" fmla="*/ 3230088 w 5236331"/>
              <a:gd name="connsiteY11" fmla="*/ 214294 h 6448839"/>
              <a:gd name="connsiteX12" fmla="*/ 3194462 w 5236331"/>
              <a:gd name="connsiteY12" fmla="*/ 238044 h 6448839"/>
              <a:gd name="connsiteX13" fmla="*/ 3146961 w 5236331"/>
              <a:gd name="connsiteY13" fmla="*/ 249920 h 6448839"/>
              <a:gd name="connsiteX14" fmla="*/ 3099459 w 5236331"/>
              <a:gd name="connsiteY14" fmla="*/ 273670 h 6448839"/>
              <a:gd name="connsiteX15" fmla="*/ 3063833 w 5236331"/>
              <a:gd name="connsiteY15" fmla="*/ 285546 h 6448839"/>
              <a:gd name="connsiteX16" fmla="*/ 3016332 w 5236331"/>
              <a:gd name="connsiteY16" fmla="*/ 309296 h 6448839"/>
              <a:gd name="connsiteX17" fmla="*/ 2850078 w 5236331"/>
              <a:gd name="connsiteY17" fmla="*/ 356797 h 6448839"/>
              <a:gd name="connsiteX18" fmla="*/ 2802576 w 5236331"/>
              <a:gd name="connsiteY18" fmla="*/ 368673 h 6448839"/>
              <a:gd name="connsiteX19" fmla="*/ 2707574 w 5236331"/>
              <a:gd name="connsiteY19" fmla="*/ 404299 h 6448839"/>
              <a:gd name="connsiteX20" fmla="*/ 2660072 w 5236331"/>
              <a:gd name="connsiteY20" fmla="*/ 416174 h 6448839"/>
              <a:gd name="connsiteX21" fmla="*/ 2624446 w 5236331"/>
              <a:gd name="connsiteY21" fmla="*/ 439925 h 6448839"/>
              <a:gd name="connsiteX22" fmla="*/ 2588820 w 5236331"/>
              <a:gd name="connsiteY22" fmla="*/ 475551 h 6448839"/>
              <a:gd name="connsiteX23" fmla="*/ 2505693 w 5236331"/>
              <a:gd name="connsiteY23" fmla="*/ 499301 h 6448839"/>
              <a:gd name="connsiteX24" fmla="*/ 2422566 w 5236331"/>
              <a:gd name="connsiteY24" fmla="*/ 534927 h 6448839"/>
              <a:gd name="connsiteX25" fmla="*/ 2303813 w 5236331"/>
              <a:gd name="connsiteY25" fmla="*/ 606179 h 6448839"/>
              <a:gd name="connsiteX26" fmla="*/ 2244436 w 5236331"/>
              <a:gd name="connsiteY26" fmla="*/ 618055 h 6448839"/>
              <a:gd name="connsiteX27" fmla="*/ 2196935 w 5236331"/>
              <a:gd name="connsiteY27" fmla="*/ 653681 h 6448839"/>
              <a:gd name="connsiteX28" fmla="*/ 2090057 w 5236331"/>
              <a:gd name="connsiteY28" fmla="*/ 713057 h 6448839"/>
              <a:gd name="connsiteX29" fmla="*/ 2054431 w 5236331"/>
              <a:gd name="connsiteY29" fmla="*/ 748683 h 6448839"/>
              <a:gd name="connsiteX30" fmla="*/ 2030680 w 5236331"/>
              <a:gd name="connsiteY30" fmla="*/ 784309 h 6448839"/>
              <a:gd name="connsiteX31" fmla="*/ 1995054 w 5236331"/>
              <a:gd name="connsiteY31" fmla="*/ 808060 h 6448839"/>
              <a:gd name="connsiteX32" fmla="*/ 1971304 w 5236331"/>
              <a:gd name="connsiteY32" fmla="*/ 855561 h 6448839"/>
              <a:gd name="connsiteX33" fmla="*/ 1935678 w 5236331"/>
              <a:gd name="connsiteY33" fmla="*/ 879312 h 6448839"/>
              <a:gd name="connsiteX34" fmla="*/ 1900052 w 5236331"/>
              <a:gd name="connsiteY34" fmla="*/ 914938 h 6448839"/>
              <a:gd name="connsiteX35" fmla="*/ 1852550 w 5236331"/>
              <a:gd name="connsiteY35" fmla="*/ 974314 h 6448839"/>
              <a:gd name="connsiteX36" fmla="*/ 1805049 w 5236331"/>
              <a:gd name="connsiteY36" fmla="*/ 1045566 h 6448839"/>
              <a:gd name="connsiteX37" fmla="*/ 1781298 w 5236331"/>
              <a:gd name="connsiteY37" fmla="*/ 1081192 h 6448839"/>
              <a:gd name="connsiteX38" fmla="*/ 1674420 w 5236331"/>
              <a:gd name="connsiteY38" fmla="*/ 1176195 h 6448839"/>
              <a:gd name="connsiteX39" fmla="*/ 1650670 w 5236331"/>
              <a:gd name="connsiteY39" fmla="*/ 1211821 h 6448839"/>
              <a:gd name="connsiteX40" fmla="*/ 1543792 w 5236331"/>
              <a:gd name="connsiteY40" fmla="*/ 1306823 h 6448839"/>
              <a:gd name="connsiteX41" fmla="*/ 1496291 w 5236331"/>
              <a:gd name="connsiteY41" fmla="*/ 1330574 h 6448839"/>
              <a:gd name="connsiteX42" fmla="*/ 1436914 w 5236331"/>
              <a:gd name="connsiteY42" fmla="*/ 1389951 h 6448839"/>
              <a:gd name="connsiteX43" fmla="*/ 1377537 w 5236331"/>
              <a:gd name="connsiteY43" fmla="*/ 1449327 h 6448839"/>
              <a:gd name="connsiteX44" fmla="*/ 1341911 w 5236331"/>
              <a:gd name="connsiteY44" fmla="*/ 1473078 h 6448839"/>
              <a:gd name="connsiteX45" fmla="*/ 1294410 w 5236331"/>
              <a:gd name="connsiteY45" fmla="*/ 1520579 h 6448839"/>
              <a:gd name="connsiteX46" fmla="*/ 1258784 w 5236331"/>
              <a:gd name="connsiteY46" fmla="*/ 1544330 h 6448839"/>
              <a:gd name="connsiteX47" fmla="*/ 1223158 w 5236331"/>
              <a:gd name="connsiteY47" fmla="*/ 1579956 h 6448839"/>
              <a:gd name="connsiteX48" fmla="*/ 1140031 w 5236331"/>
              <a:gd name="connsiteY48" fmla="*/ 1686834 h 6448839"/>
              <a:gd name="connsiteX49" fmla="*/ 1092530 w 5236331"/>
              <a:gd name="connsiteY49" fmla="*/ 1710584 h 6448839"/>
              <a:gd name="connsiteX50" fmla="*/ 1080654 w 5236331"/>
              <a:gd name="connsiteY50" fmla="*/ 1746210 h 6448839"/>
              <a:gd name="connsiteX51" fmla="*/ 1021278 w 5236331"/>
              <a:gd name="connsiteY51" fmla="*/ 1817462 h 6448839"/>
              <a:gd name="connsiteX52" fmla="*/ 973776 w 5236331"/>
              <a:gd name="connsiteY52" fmla="*/ 1900590 h 6448839"/>
              <a:gd name="connsiteX53" fmla="*/ 950026 w 5236331"/>
              <a:gd name="connsiteY53" fmla="*/ 1971842 h 6448839"/>
              <a:gd name="connsiteX54" fmla="*/ 938150 w 5236331"/>
              <a:gd name="connsiteY54" fmla="*/ 2007468 h 6448839"/>
              <a:gd name="connsiteX55" fmla="*/ 926275 w 5236331"/>
              <a:gd name="connsiteY55" fmla="*/ 2054969 h 6448839"/>
              <a:gd name="connsiteX56" fmla="*/ 878774 w 5236331"/>
              <a:gd name="connsiteY56" fmla="*/ 2126221 h 6448839"/>
              <a:gd name="connsiteX57" fmla="*/ 819397 w 5236331"/>
              <a:gd name="connsiteY57" fmla="*/ 2256849 h 6448839"/>
              <a:gd name="connsiteX58" fmla="*/ 771896 w 5236331"/>
              <a:gd name="connsiteY58" fmla="*/ 2399353 h 6448839"/>
              <a:gd name="connsiteX59" fmla="*/ 760020 w 5236331"/>
              <a:gd name="connsiteY59" fmla="*/ 2446855 h 6448839"/>
              <a:gd name="connsiteX60" fmla="*/ 748145 w 5236331"/>
              <a:gd name="connsiteY60" fmla="*/ 2482481 h 6448839"/>
              <a:gd name="connsiteX61" fmla="*/ 736270 w 5236331"/>
              <a:gd name="connsiteY61" fmla="*/ 2529982 h 6448839"/>
              <a:gd name="connsiteX62" fmla="*/ 712519 w 5236331"/>
              <a:gd name="connsiteY62" fmla="*/ 2577483 h 6448839"/>
              <a:gd name="connsiteX63" fmla="*/ 700644 w 5236331"/>
              <a:gd name="connsiteY63" fmla="*/ 2613109 h 6448839"/>
              <a:gd name="connsiteX64" fmla="*/ 653143 w 5236331"/>
              <a:gd name="connsiteY64" fmla="*/ 2696236 h 6448839"/>
              <a:gd name="connsiteX65" fmla="*/ 629392 w 5236331"/>
              <a:gd name="connsiteY65" fmla="*/ 2743738 h 6448839"/>
              <a:gd name="connsiteX66" fmla="*/ 617517 w 5236331"/>
              <a:gd name="connsiteY66" fmla="*/ 2779364 h 6448839"/>
              <a:gd name="connsiteX67" fmla="*/ 570015 w 5236331"/>
              <a:gd name="connsiteY67" fmla="*/ 2850616 h 6448839"/>
              <a:gd name="connsiteX68" fmla="*/ 546265 w 5236331"/>
              <a:gd name="connsiteY68" fmla="*/ 2886242 h 6448839"/>
              <a:gd name="connsiteX69" fmla="*/ 522514 w 5236331"/>
              <a:gd name="connsiteY69" fmla="*/ 2921868 h 6448839"/>
              <a:gd name="connsiteX70" fmla="*/ 451262 w 5236331"/>
              <a:gd name="connsiteY70" fmla="*/ 3004995 h 6448839"/>
              <a:gd name="connsiteX71" fmla="*/ 403761 w 5236331"/>
              <a:gd name="connsiteY71" fmla="*/ 3099997 h 6448839"/>
              <a:gd name="connsiteX72" fmla="*/ 332509 w 5236331"/>
              <a:gd name="connsiteY72" fmla="*/ 3218751 h 6448839"/>
              <a:gd name="connsiteX73" fmla="*/ 296883 w 5236331"/>
              <a:gd name="connsiteY73" fmla="*/ 3301878 h 6448839"/>
              <a:gd name="connsiteX74" fmla="*/ 261257 w 5236331"/>
              <a:gd name="connsiteY74" fmla="*/ 3456257 h 6448839"/>
              <a:gd name="connsiteX75" fmla="*/ 249382 w 5236331"/>
              <a:gd name="connsiteY75" fmla="*/ 3503759 h 6448839"/>
              <a:gd name="connsiteX76" fmla="*/ 225631 w 5236331"/>
              <a:gd name="connsiteY76" fmla="*/ 3539384 h 6448839"/>
              <a:gd name="connsiteX77" fmla="*/ 213756 w 5236331"/>
              <a:gd name="connsiteY77" fmla="*/ 3598761 h 6448839"/>
              <a:gd name="connsiteX78" fmla="*/ 201880 w 5236331"/>
              <a:gd name="connsiteY78" fmla="*/ 3646262 h 6448839"/>
              <a:gd name="connsiteX79" fmla="*/ 190005 w 5236331"/>
              <a:gd name="connsiteY79" fmla="*/ 4430034 h 6448839"/>
              <a:gd name="connsiteX80" fmla="*/ 178130 w 5236331"/>
              <a:gd name="connsiteY80" fmla="*/ 4465660 h 6448839"/>
              <a:gd name="connsiteX81" fmla="*/ 142504 w 5236331"/>
              <a:gd name="connsiteY81" fmla="*/ 4584413 h 6448839"/>
              <a:gd name="connsiteX82" fmla="*/ 130628 w 5236331"/>
              <a:gd name="connsiteY82" fmla="*/ 4620039 h 6448839"/>
              <a:gd name="connsiteX83" fmla="*/ 118753 w 5236331"/>
              <a:gd name="connsiteY83" fmla="*/ 4691291 h 6448839"/>
              <a:gd name="connsiteX84" fmla="*/ 106878 w 5236331"/>
              <a:gd name="connsiteY84" fmla="*/ 4738792 h 6448839"/>
              <a:gd name="connsiteX85" fmla="*/ 83127 w 5236331"/>
              <a:gd name="connsiteY85" fmla="*/ 4845670 h 6448839"/>
              <a:gd name="connsiteX86" fmla="*/ 59376 w 5236331"/>
              <a:gd name="connsiteY86" fmla="*/ 5106927 h 6448839"/>
              <a:gd name="connsiteX87" fmla="*/ 35626 w 5236331"/>
              <a:gd name="connsiteY87" fmla="*/ 5190055 h 6448839"/>
              <a:gd name="connsiteX88" fmla="*/ 23750 w 5236331"/>
              <a:gd name="connsiteY88" fmla="*/ 5237556 h 6448839"/>
              <a:gd name="connsiteX89" fmla="*/ 0 w 5236331"/>
              <a:gd name="connsiteY89" fmla="*/ 5498813 h 6448839"/>
              <a:gd name="connsiteX90" fmla="*/ 11875 w 5236331"/>
              <a:gd name="connsiteY90" fmla="*/ 5997577 h 6448839"/>
              <a:gd name="connsiteX91" fmla="*/ 47501 w 5236331"/>
              <a:gd name="connsiteY91" fmla="*/ 6140081 h 6448839"/>
              <a:gd name="connsiteX92" fmla="*/ 83127 w 5236331"/>
              <a:gd name="connsiteY92" fmla="*/ 6175707 h 6448839"/>
              <a:gd name="connsiteX93" fmla="*/ 130628 w 5236331"/>
              <a:gd name="connsiteY93" fmla="*/ 6246959 h 6448839"/>
              <a:gd name="connsiteX94" fmla="*/ 166254 w 5236331"/>
              <a:gd name="connsiteY94" fmla="*/ 6270709 h 6448839"/>
              <a:gd name="connsiteX95" fmla="*/ 237506 w 5236331"/>
              <a:gd name="connsiteY95" fmla="*/ 6341961 h 6448839"/>
              <a:gd name="connsiteX96" fmla="*/ 451262 w 5236331"/>
              <a:gd name="connsiteY96" fmla="*/ 6365712 h 6448839"/>
              <a:gd name="connsiteX97" fmla="*/ 522514 w 5236331"/>
              <a:gd name="connsiteY97" fmla="*/ 6389462 h 6448839"/>
              <a:gd name="connsiteX98" fmla="*/ 558140 w 5236331"/>
              <a:gd name="connsiteY98" fmla="*/ 6413213 h 6448839"/>
              <a:gd name="connsiteX99" fmla="*/ 629392 w 5236331"/>
              <a:gd name="connsiteY99" fmla="*/ 6436964 h 6448839"/>
              <a:gd name="connsiteX100" fmla="*/ 665018 w 5236331"/>
              <a:gd name="connsiteY100" fmla="*/ 6448839 h 6448839"/>
              <a:gd name="connsiteX101" fmla="*/ 819397 w 5236331"/>
              <a:gd name="connsiteY101" fmla="*/ 6436964 h 6448839"/>
              <a:gd name="connsiteX102" fmla="*/ 938150 w 5236331"/>
              <a:gd name="connsiteY102" fmla="*/ 6401338 h 6448839"/>
              <a:gd name="connsiteX103" fmla="*/ 973776 w 5236331"/>
              <a:gd name="connsiteY103" fmla="*/ 6389462 h 6448839"/>
              <a:gd name="connsiteX104" fmla="*/ 1068779 w 5236331"/>
              <a:gd name="connsiteY104" fmla="*/ 6341961 h 6448839"/>
              <a:gd name="connsiteX105" fmla="*/ 1163782 w 5236331"/>
              <a:gd name="connsiteY105" fmla="*/ 6318210 h 6448839"/>
              <a:gd name="connsiteX106" fmla="*/ 1235033 w 5236331"/>
              <a:gd name="connsiteY106" fmla="*/ 6270709 h 6448839"/>
              <a:gd name="connsiteX107" fmla="*/ 1306285 w 5236331"/>
              <a:gd name="connsiteY107" fmla="*/ 6258834 h 6448839"/>
              <a:gd name="connsiteX108" fmla="*/ 1341911 w 5236331"/>
              <a:gd name="connsiteY108" fmla="*/ 6246959 h 6448839"/>
              <a:gd name="connsiteX109" fmla="*/ 1460665 w 5236331"/>
              <a:gd name="connsiteY109" fmla="*/ 6175707 h 6448839"/>
              <a:gd name="connsiteX110" fmla="*/ 1543792 w 5236331"/>
              <a:gd name="connsiteY110" fmla="*/ 6116330 h 6448839"/>
              <a:gd name="connsiteX111" fmla="*/ 1579418 w 5236331"/>
              <a:gd name="connsiteY111" fmla="*/ 6104455 h 6448839"/>
              <a:gd name="connsiteX112" fmla="*/ 1710046 w 5236331"/>
              <a:gd name="connsiteY112" fmla="*/ 6021327 h 6448839"/>
              <a:gd name="connsiteX113" fmla="*/ 1805049 w 5236331"/>
              <a:gd name="connsiteY113" fmla="*/ 5973826 h 6448839"/>
              <a:gd name="connsiteX114" fmla="*/ 1852550 w 5236331"/>
              <a:gd name="connsiteY114" fmla="*/ 5914449 h 6448839"/>
              <a:gd name="connsiteX115" fmla="*/ 1911927 w 5236331"/>
              <a:gd name="connsiteY115" fmla="*/ 5890699 h 6448839"/>
              <a:gd name="connsiteX116" fmla="*/ 1959428 w 5236331"/>
              <a:gd name="connsiteY116" fmla="*/ 5866948 h 6448839"/>
              <a:gd name="connsiteX117" fmla="*/ 1995054 w 5236331"/>
              <a:gd name="connsiteY117" fmla="*/ 5831322 h 6448839"/>
              <a:gd name="connsiteX118" fmla="*/ 2030680 w 5236331"/>
              <a:gd name="connsiteY118" fmla="*/ 5807572 h 6448839"/>
              <a:gd name="connsiteX119" fmla="*/ 2149433 w 5236331"/>
              <a:gd name="connsiteY119" fmla="*/ 5688818 h 6448839"/>
              <a:gd name="connsiteX120" fmla="*/ 2244436 w 5236331"/>
              <a:gd name="connsiteY120" fmla="*/ 5617566 h 6448839"/>
              <a:gd name="connsiteX121" fmla="*/ 2280062 w 5236331"/>
              <a:gd name="connsiteY121" fmla="*/ 5593816 h 6448839"/>
              <a:gd name="connsiteX122" fmla="*/ 2375065 w 5236331"/>
              <a:gd name="connsiteY122" fmla="*/ 5510688 h 6448839"/>
              <a:gd name="connsiteX123" fmla="*/ 2434441 w 5236331"/>
              <a:gd name="connsiteY123" fmla="*/ 5475062 h 6448839"/>
              <a:gd name="connsiteX124" fmla="*/ 2553195 w 5236331"/>
              <a:gd name="connsiteY124" fmla="*/ 5332559 h 6448839"/>
              <a:gd name="connsiteX125" fmla="*/ 2600696 w 5236331"/>
              <a:gd name="connsiteY125" fmla="*/ 5249431 h 6448839"/>
              <a:gd name="connsiteX126" fmla="*/ 2636322 w 5236331"/>
              <a:gd name="connsiteY126" fmla="*/ 5201930 h 6448839"/>
              <a:gd name="connsiteX127" fmla="*/ 2683823 w 5236331"/>
              <a:gd name="connsiteY127" fmla="*/ 5130678 h 6448839"/>
              <a:gd name="connsiteX128" fmla="*/ 2731324 w 5236331"/>
              <a:gd name="connsiteY128" fmla="*/ 5059426 h 6448839"/>
              <a:gd name="connsiteX129" fmla="*/ 2755075 w 5236331"/>
              <a:gd name="connsiteY129" fmla="*/ 4988174 h 6448839"/>
              <a:gd name="connsiteX130" fmla="*/ 2778826 w 5236331"/>
              <a:gd name="connsiteY130" fmla="*/ 4952548 h 6448839"/>
              <a:gd name="connsiteX131" fmla="*/ 2802576 w 5236331"/>
              <a:gd name="connsiteY131" fmla="*/ 4905047 h 6448839"/>
              <a:gd name="connsiteX132" fmla="*/ 2861953 w 5236331"/>
              <a:gd name="connsiteY132" fmla="*/ 4833795 h 6448839"/>
              <a:gd name="connsiteX133" fmla="*/ 2945080 w 5236331"/>
              <a:gd name="connsiteY133" fmla="*/ 4703166 h 6448839"/>
              <a:gd name="connsiteX134" fmla="*/ 2992582 w 5236331"/>
              <a:gd name="connsiteY134" fmla="*/ 4631914 h 6448839"/>
              <a:gd name="connsiteX135" fmla="*/ 3016332 w 5236331"/>
              <a:gd name="connsiteY135" fmla="*/ 4596288 h 6448839"/>
              <a:gd name="connsiteX136" fmla="*/ 3051958 w 5236331"/>
              <a:gd name="connsiteY136" fmla="*/ 4513161 h 6448839"/>
              <a:gd name="connsiteX137" fmla="*/ 3099459 w 5236331"/>
              <a:gd name="connsiteY137" fmla="*/ 4441909 h 6448839"/>
              <a:gd name="connsiteX138" fmla="*/ 3111335 w 5236331"/>
              <a:gd name="connsiteY138" fmla="*/ 4394408 h 6448839"/>
              <a:gd name="connsiteX139" fmla="*/ 3135085 w 5236331"/>
              <a:gd name="connsiteY139" fmla="*/ 4358782 h 6448839"/>
              <a:gd name="connsiteX140" fmla="*/ 3170711 w 5236331"/>
              <a:gd name="connsiteY140" fmla="*/ 4263779 h 6448839"/>
              <a:gd name="connsiteX141" fmla="*/ 3194462 w 5236331"/>
              <a:gd name="connsiteY141" fmla="*/ 4204403 h 6448839"/>
              <a:gd name="connsiteX142" fmla="*/ 3230088 w 5236331"/>
              <a:gd name="connsiteY142" fmla="*/ 4168777 h 6448839"/>
              <a:gd name="connsiteX143" fmla="*/ 3301340 w 5236331"/>
              <a:gd name="connsiteY143" fmla="*/ 4026273 h 6448839"/>
              <a:gd name="connsiteX144" fmla="*/ 3396343 w 5236331"/>
              <a:gd name="connsiteY144" fmla="*/ 3871894 h 6448839"/>
              <a:gd name="connsiteX145" fmla="*/ 3408218 w 5236331"/>
              <a:gd name="connsiteY145" fmla="*/ 3788766 h 6448839"/>
              <a:gd name="connsiteX146" fmla="*/ 3431969 w 5236331"/>
              <a:gd name="connsiteY146" fmla="*/ 3753140 h 6448839"/>
              <a:gd name="connsiteX147" fmla="*/ 3455719 w 5236331"/>
              <a:gd name="connsiteY147" fmla="*/ 3681888 h 6448839"/>
              <a:gd name="connsiteX148" fmla="*/ 3503220 w 5236331"/>
              <a:gd name="connsiteY148" fmla="*/ 3586886 h 6448839"/>
              <a:gd name="connsiteX149" fmla="*/ 3526971 w 5236331"/>
              <a:gd name="connsiteY149" fmla="*/ 3539384 h 6448839"/>
              <a:gd name="connsiteX150" fmla="*/ 3550722 w 5236331"/>
              <a:gd name="connsiteY150" fmla="*/ 3468133 h 6448839"/>
              <a:gd name="connsiteX151" fmla="*/ 3562597 w 5236331"/>
              <a:gd name="connsiteY151" fmla="*/ 3432507 h 6448839"/>
              <a:gd name="connsiteX152" fmla="*/ 3598223 w 5236331"/>
              <a:gd name="connsiteY152" fmla="*/ 3396881 h 6448839"/>
              <a:gd name="connsiteX153" fmla="*/ 3657600 w 5236331"/>
              <a:gd name="connsiteY153" fmla="*/ 3266252 h 6448839"/>
              <a:gd name="connsiteX154" fmla="*/ 3657600 w 5236331"/>
              <a:gd name="connsiteY154" fmla="*/ 3266252 h 6448839"/>
              <a:gd name="connsiteX155" fmla="*/ 3705101 w 5236331"/>
              <a:gd name="connsiteY155" fmla="*/ 3159374 h 6448839"/>
              <a:gd name="connsiteX156" fmla="*/ 3800104 w 5236331"/>
              <a:gd name="connsiteY156" fmla="*/ 3040621 h 6448839"/>
              <a:gd name="connsiteX157" fmla="*/ 3883231 w 5236331"/>
              <a:gd name="connsiteY157" fmla="*/ 2945618 h 6448839"/>
              <a:gd name="connsiteX158" fmla="*/ 3954483 w 5236331"/>
              <a:gd name="connsiteY158" fmla="*/ 2898117 h 6448839"/>
              <a:gd name="connsiteX159" fmla="*/ 3990109 w 5236331"/>
              <a:gd name="connsiteY159" fmla="*/ 2886242 h 6448839"/>
              <a:gd name="connsiteX160" fmla="*/ 4037610 w 5236331"/>
              <a:gd name="connsiteY160" fmla="*/ 2826865 h 6448839"/>
              <a:gd name="connsiteX161" fmla="*/ 4085111 w 5236331"/>
              <a:gd name="connsiteY161" fmla="*/ 2803114 h 6448839"/>
              <a:gd name="connsiteX162" fmla="*/ 4132613 w 5236331"/>
              <a:gd name="connsiteY162" fmla="*/ 2767488 h 6448839"/>
              <a:gd name="connsiteX163" fmla="*/ 4191989 w 5236331"/>
              <a:gd name="connsiteY163" fmla="*/ 2731862 h 6448839"/>
              <a:gd name="connsiteX164" fmla="*/ 4239491 w 5236331"/>
              <a:gd name="connsiteY164" fmla="*/ 2696236 h 6448839"/>
              <a:gd name="connsiteX165" fmla="*/ 4286992 w 5236331"/>
              <a:gd name="connsiteY165" fmla="*/ 2648735 h 6448839"/>
              <a:gd name="connsiteX166" fmla="*/ 4322618 w 5236331"/>
              <a:gd name="connsiteY166" fmla="*/ 2636860 h 6448839"/>
              <a:gd name="connsiteX167" fmla="*/ 4370119 w 5236331"/>
              <a:gd name="connsiteY167" fmla="*/ 2601234 h 6448839"/>
              <a:gd name="connsiteX168" fmla="*/ 4488872 w 5236331"/>
              <a:gd name="connsiteY168" fmla="*/ 2541857 h 6448839"/>
              <a:gd name="connsiteX169" fmla="*/ 4631376 w 5236331"/>
              <a:gd name="connsiteY169" fmla="*/ 2458730 h 6448839"/>
              <a:gd name="connsiteX170" fmla="*/ 4750130 w 5236331"/>
              <a:gd name="connsiteY170" fmla="*/ 2375603 h 6448839"/>
              <a:gd name="connsiteX171" fmla="*/ 4785756 w 5236331"/>
              <a:gd name="connsiteY171" fmla="*/ 2351852 h 6448839"/>
              <a:gd name="connsiteX172" fmla="*/ 4821382 w 5236331"/>
              <a:gd name="connsiteY172" fmla="*/ 2316226 h 6448839"/>
              <a:gd name="connsiteX173" fmla="*/ 4845132 w 5236331"/>
              <a:gd name="connsiteY173" fmla="*/ 2280600 h 6448839"/>
              <a:gd name="connsiteX174" fmla="*/ 4940135 w 5236331"/>
              <a:gd name="connsiteY174" fmla="*/ 2256849 h 6448839"/>
              <a:gd name="connsiteX175" fmla="*/ 4952010 w 5236331"/>
              <a:gd name="connsiteY175" fmla="*/ 2161847 h 6448839"/>
              <a:gd name="connsiteX176" fmla="*/ 4975761 w 5236331"/>
              <a:gd name="connsiteY176" fmla="*/ 2043094 h 6448839"/>
              <a:gd name="connsiteX177" fmla="*/ 4963885 w 5236331"/>
              <a:gd name="connsiteY177" fmla="*/ 1568081 h 6448839"/>
              <a:gd name="connsiteX178" fmla="*/ 4940135 w 5236331"/>
              <a:gd name="connsiteY178" fmla="*/ 1413701 h 6448839"/>
              <a:gd name="connsiteX179" fmla="*/ 4928259 w 5236331"/>
              <a:gd name="connsiteY179" fmla="*/ 1271197 h 6448839"/>
              <a:gd name="connsiteX180" fmla="*/ 4892633 w 5236331"/>
              <a:gd name="connsiteY180" fmla="*/ 1104943 h 6448839"/>
              <a:gd name="connsiteX181" fmla="*/ 4880758 w 5236331"/>
              <a:gd name="connsiteY181" fmla="*/ 1033691 h 6448839"/>
              <a:gd name="connsiteX182" fmla="*/ 4892633 w 5236331"/>
              <a:gd name="connsiteY182" fmla="*/ 641805 h 6448839"/>
              <a:gd name="connsiteX183" fmla="*/ 4963885 w 5236331"/>
              <a:gd name="connsiteY183" fmla="*/ 594304 h 6448839"/>
              <a:gd name="connsiteX184" fmla="*/ 5058888 w 5236331"/>
              <a:gd name="connsiteY184" fmla="*/ 523052 h 6448839"/>
              <a:gd name="connsiteX185" fmla="*/ 5130140 w 5236331"/>
              <a:gd name="connsiteY185" fmla="*/ 475551 h 6448839"/>
              <a:gd name="connsiteX186" fmla="*/ 5153891 w 5236331"/>
              <a:gd name="connsiteY186" fmla="*/ 439925 h 6448839"/>
              <a:gd name="connsiteX187" fmla="*/ 5189517 w 5236331"/>
              <a:gd name="connsiteY187" fmla="*/ 392423 h 6448839"/>
              <a:gd name="connsiteX188" fmla="*/ 5213267 w 5236331"/>
              <a:gd name="connsiteY188" fmla="*/ 297421 h 6448839"/>
              <a:gd name="connsiteX189" fmla="*/ 5201392 w 5236331"/>
              <a:gd name="connsiteY189" fmla="*/ 131166 h 6448839"/>
              <a:gd name="connsiteX190" fmla="*/ 5189517 w 5236331"/>
              <a:gd name="connsiteY190" fmla="*/ 83665 h 6448839"/>
              <a:gd name="connsiteX191" fmla="*/ 5153891 w 5236331"/>
              <a:gd name="connsiteY191" fmla="*/ 12413 h 6448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</a:cxnLst>
            <a:rect l="l" t="t" r="r" b="b"/>
            <a:pathLst>
              <a:path w="5236331" h="6448839">
                <a:moveTo>
                  <a:pt x="5153891" y="12413"/>
                </a:moveTo>
                <a:cubicBezTo>
                  <a:pt x="4942114" y="538"/>
                  <a:pt x="4486911" y="-8243"/>
                  <a:pt x="3918857" y="12413"/>
                </a:cubicBezTo>
                <a:cubicBezTo>
                  <a:pt x="3902547" y="13006"/>
                  <a:pt x="3887414" y="21368"/>
                  <a:pt x="3871356" y="24288"/>
                </a:cubicBezTo>
                <a:cubicBezTo>
                  <a:pt x="3843817" y="29295"/>
                  <a:pt x="3815937" y="32205"/>
                  <a:pt x="3788228" y="36164"/>
                </a:cubicBezTo>
                <a:cubicBezTo>
                  <a:pt x="3776353" y="40122"/>
                  <a:pt x="3764822" y="45324"/>
                  <a:pt x="3752602" y="48039"/>
                </a:cubicBezTo>
                <a:cubicBezTo>
                  <a:pt x="3686617" y="62702"/>
                  <a:pt x="3617453" y="65723"/>
                  <a:pt x="3550722" y="71790"/>
                </a:cubicBezTo>
                <a:cubicBezTo>
                  <a:pt x="3436044" y="110015"/>
                  <a:pt x="3614338" y="48719"/>
                  <a:pt x="3467595" y="107416"/>
                </a:cubicBezTo>
                <a:cubicBezTo>
                  <a:pt x="3444350" y="116714"/>
                  <a:pt x="3396343" y="131166"/>
                  <a:pt x="3396343" y="131166"/>
                </a:cubicBezTo>
                <a:cubicBezTo>
                  <a:pt x="3380509" y="143041"/>
                  <a:pt x="3366026" y="156972"/>
                  <a:pt x="3348841" y="166792"/>
                </a:cubicBezTo>
                <a:cubicBezTo>
                  <a:pt x="3337973" y="173003"/>
                  <a:pt x="3324721" y="173737"/>
                  <a:pt x="3313215" y="178668"/>
                </a:cubicBezTo>
                <a:cubicBezTo>
                  <a:pt x="3296944" y="185641"/>
                  <a:pt x="3281985" y="195445"/>
                  <a:pt x="3265714" y="202418"/>
                </a:cubicBezTo>
                <a:cubicBezTo>
                  <a:pt x="3254208" y="207349"/>
                  <a:pt x="3241284" y="208696"/>
                  <a:pt x="3230088" y="214294"/>
                </a:cubicBezTo>
                <a:cubicBezTo>
                  <a:pt x="3217323" y="220677"/>
                  <a:pt x="3207580" y="232422"/>
                  <a:pt x="3194462" y="238044"/>
                </a:cubicBezTo>
                <a:cubicBezTo>
                  <a:pt x="3179461" y="244473"/>
                  <a:pt x="3162243" y="244189"/>
                  <a:pt x="3146961" y="249920"/>
                </a:cubicBezTo>
                <a:cubicBezTo>
                  <a:pt x="3130385" y="256136"/>
                  <a:pt x="3115730" y="266697"/>
                  <a:pt x="3099459" y="273670"/>
                </a:cubicBezTo>
                <a:cubicBezTo>
                  <a:pt x="3087953" y="278601"/>
                  <a:pt x="3075339" y="280615"/>
                  <a:pt x="3063833" y="285546"/>
                </a:cubicBezTo>
                <a:cubicBezTo>
                  <a:pt x="3047562" y="292519"/>
                  <a:pt x="3032768" y="302721"/>
                  <a:pt x="3016332" y="309296"/>
                </a:cubicBezTo>
                <a:cubicBezTo>
                  <a:pt x="2959537" y="332014"/>
                  <a:pt x="2910144" y="341781"/>
                  <a:pt x="2850078" y="356797"/>
                </a:cubicBezTo>
                <a:cubicBezTo>
                  <a:pt x="2834244" y="360756"/>
                  <a:pt x="2817730" y="362611"/>
                  <a:pt x="2802576" y="368673"/>
                </a:cubicBezTo>
                <a:cubicBezTo>
                  <a:pt x="2771222" y="381215"/>
                  <a:pt x="2740142" y="394994"/>
                  <a:pt x="2707574" y="404299"/>
                </a:cubicBezTo>
                <a:cubicBezTo>
                  <a:pt x="2691881" y="408783"/>
                  <a:pt x="2675906" y="412216"/>
                  <a:pt x="2660072" y="416174"/>
                </a:cubicBezTo>
                <a:cubicBezTo>
                  <a:pt x="2648197" y="424091"/>
                  <a:pt x="2635410" y="430788"/>
                  <a:pt x="2624446" y="439925"/>
                </a:cubicBezTo>
                <a:cubicBezTo>
                  <a:pt x="2611544" y="450676"/>
                  <a:pt x="2602794" y="466235"/>
                  <a:pt x="2588820" y="475551"/>
                </a:cubicBezTo>
                <a:cubicBezTo>
                  <a:pt x="2578597" y="482366"/>
                  <a:pt x="2512028" y="497717"/>
                  <a:pt x="2505693" y="499301"/>
                </a:cubicBezTo>
                <a:cubicBezTo>
                  <a:pt x="2376016" y="585754"/>
                  <a:pt x="2575935" y="458242"/>
                  <a:pt x="2422566" y="534927"/>
                </a:cubicBezTo>
                <a:cubicBezTo>
                  <a:pt x="2368356" y="562032"/>
                  <a:pt x="2357142" y="588403"/>
                  <a:pt x="2303813" y="606179"/>
                </a:cubicBezTo>
                <a:cubicBezTo>
                  <a:pt x="2284664" y="612562"/>
                  <a:pt x="2264228" y="614096"/>
                  <a:pt x="2244436" y="618055"/>
                </a:cubicBezTo>
                <a:cubicBezTo>
                  <a:pt x="2228602" y="629930"/>
                  <a:pt x="2214119" y="643861"/>
                  <a:pt x="2196935" y="653681"/>
                </a:cubicBezTo>
                <a:cubicBezTo>
                  <a:pt x="2127247" y="693503"/>
                  <a:pt x="2187647" y="615467"/>
                  <a:pt x="2090057" y="713057"/>
                </a:cubicBezTo>
                <a:cubicBezTo>
                  <a:pt x="2078182" y="724932"/>
                  <a:pt x="2065182" y="735781"/>
                  <a:pt x="2054431" y="748683"/>
                </a:cubicBezTo>
                <a:cubicBezTo>
                  <a:pt x="2045294" y="759647"/>
                  <a:pt x="2040772" y="774217"/>
                  <a:pt x="2030680" y="784309"/>
                </a:cubicBezTo>
                <a:cubicBezTo>
                  <a:pt x="2020588" y="794401"/>
                  <a:pt x="2006929" y="800143"/>
                  <a:pt x="1995054" y="808060"/>
                </a:cubicBezTo>
                <a:cubicBezTo>
                  <a:pt x="1987137" y="823894"/>
                  <a:pt x="1982637" y="841961"/>
                  <a:pt x="1971304" y="855561"/>
                </a:cubicBezTo>
                <a:cubicBezTo>
                  <a:pt x="1962167" y="866525"/>
                  <a:pt x="1946642" y="870175"/>
                  <a:pt x="1935678" y="879312"/>
                </a:cubicBezTo>
                <a:cubicBezTo>
                  <a:pt x="1922776" y="890063"/>
                  <a:pt x="1911927" y="903063"/>
                  <a:pt x="1900052" y="914938"/>
                </a:cubicBezTo>
                <a:cubicBezTo>
                  <a:pt x="1873307" y="995169"/>
                  <a:pt x="1910398" y="908202"/>
                  <a:pt x="1852550" y="974314"/>
                </a:cubicBezTo>
                <a:cubicBezTo>
                  <a:pt x="1833753" y="995796"/>
                  <a:pt x="1820883" y="1021815"/>
                  <a:pt x="1805049" y="1045566"/>
                </a:cubicBezTo>
                <a:cubicBezTo>
                  <a:pt x="1797132" y="1057441"/>
                  <a:pt x="1791390" y="1071100"/>
                  <a:pt x="1781298" y="1081192"/>
                </a:cubicBezTo>
                <a:cubicBezTo>
                  <a:pt x="1699954" y="1162536"/>
                  <a:pt x="1737993" y="1133812"/>
                  <a:pt x="1674420" y="1176195"/>
                </a:cubicBezTo>
                <a:cubicBezTo>
                  <a:pt x="1666503" y="1188070"/>
                  <a:pt x="1660152" y="1201154"/>
                  <a:pt x="1650670" y="1211821"/>
                </a:cubicBezTo>
                <a:cubicBezTo>
                  <a:pt x="1613430" y="1253716"/>
                  <a:pt x="1588625" y="1281204"/>
                  <a:pt x="1543792" y="1306823"/>
                </a:cubicBezTo>
                <a:cubicBezTo>
                  <a:pt x="1528422" y="1315606"/>
                  <a:pt x="1512125" y="1322657"/>
                  <a:pt x="1496291" y="1330574"/>
                </a:cubicBezTo>
                <a:cubicBezTo>
                  <a:pt x="1448790" y="1401824"/>
                  <a:pt x="1500248" y="1334534"/>
                  <a:pt x="1436914" y="1389951"/>
                </a:cubicBezTo>
                <a:cubicBezTo>
                  <a:pt x="1415849" y="1408383"/>
                  <a:pt x="1398602" y="1430895"/>
                  <a:pt x="1377537" y="1449327"/>
                </a:cubicBezTo>
                <a:cubicBezTo>
                  <a:pt x="1366796" y="1458725"/>
                  <a:pt x="1352747" y="1463790"/>
                  <a:pt x="1341911" y="1473078"/>
                </a:cubicBezTo>
                <a:cubicBezTo>
                  <a:pt x="1324910" y="1487651"/>
                  <a:pt x="1311411" y="1506006"/>
                  <a:pt x="1294410" y="1520579"/>
                </a:cubicBezTo>
                <a:cubicBezTo>
                  <a:pt x="1283574" y="1529867"/>
                  <a:pt x="1269748" y="1535193"/>
                  <a:pt x="1258784" y="1544330"/>
                </a:cubicBezTo>
                <a:cubicBezTo>
                  <a:pt x="1245882" y="1555081"/>
                  <a:pt x="1233909" y="1567054"/>
                  <a:pt x="1223158" y="1579956"/>
                </a:cubicBezTo>
                <a:cubicBezTo>
                  <a:pt x="1194265" y="1614628"/>
                  <a:pt x="1180399" y="1666650"/>
                  <a:pt x="1140031" y="1686834"/>
                </a:cubicBezTo>
                <a:lnTo>
                  <a:pt x="1092530" y="1710584"/>
                </a:lnTo>
                <a:cubicBezTo>
                  <a:pt x="1088571" y="1722459"/>
                  <a:pt x="1086252" y="1735014"/>
                  <a:pt x="1080654" y="1746210"/>
                </a:cubicBezTo>
                <a:cubicBezTo>
                  <a:pt x="1064120" y="1779278"/>
                  <a:pt x="1047543" y="1791197"/>
                  <a:pt x="1021278" y="1817462"/>
                </a:cubicBezTo>
                <a:cubicBezTo>
                  <a:pt x="988658" y="1947936"/>
                  <a:pt x="1038096" y="1784812"/>
                  <a:pt x="973776" y="1900590"/>
                </a:cubicBezTo>
                <a:cubicBezTo>
                  <a:pt x="961618" y="1922475"/>
                  <a:pt x="957943" y="1948091"/>
                  <a:pt x="950026" y="1971842"/>
                </a:cubicBezTo>
                <a:cubicBezTo>
                  <a:pt x="946068" y="1983717"/>
                  <a:pt x="941186" y="1995324"/>
                  <a:pt x="938150" y="2007468"/>
                </a:cubicBezTo>
                <a:cubicBezTo>
                  <a:pt x="934192" y="2023302"/>
                  <a:pt x="933574" y="2040371"/>
                  <a:pt x="926275" y="2054969"/>
                </a:cubicBezTo>
                <a:cubicBezTo>
                  <a:pt x="913510" y="2080500"/>
                  <a:pt x="887801" y="2099141"/>
                  <a:pt x="878774" y="2126221"/>
                </a:cubicBezTo>
                <a:cubicBezTo>
                  <a:pt x="851946" y="2206701"/>
                  <a:pt x="883118" y="2118788"/>
                  <a:pt x="819397" y="2256849"/>
                </a:cubicBezTo>
                <a:cubicBezTo>
                  <a:pt x="795031" y="2309641"/>
                  <a:pt x="787864" y="2340803"/>
                  <a:pt x="771896" y="2399353"/>
                </a:cubicBezTo>
                <a:cubicBezTo>
                  <a:pt x="767602" y="2415099"/>
                  <a:pt x="764504" y="2431162"/>
                  <a:pt x="760020" y="2446855"/>
                </a:cubicBezTo>
                <a:cubicBezTo>
                  <a:pt x="756581" y="2458891"/>
                  <a:pt x="751584" y="2470445"/>
                  <a:pt x="748145" y="2482481"/>
                </a:cubicBezTo>
                <a:cubicBezTo>
                  <a:pt x="743661" y="2498174"/>
                  <a:pt x="742001" y="2514700"/>
                  <a:pt x="736270" y="2529982"/>
                </a:cubicBezTo>
                <a:cubicBezTo>
                  <a:pt x="730054" y="2546557"/>
                  <a:pt x="719492" y="2561212"/>
                  <a:pt x="712519" y="2577483"/>
                </a:cubicBezTo>
                <a:cubicBezTo>
                  <a:pt x="707588" y="2588989"/>
                  <a:pt x="705575" y="2601603"/>
                  <a:pt x="700644" y="2613109"/>
                </a:cubicBezTo>
                <a:cubicBezTo>
                  <a:pt x="669887" y="2684874"/>
                  <a:pt x="687215" y="2636610"/>
                  <a:pt x="653143" y="2696236"/>
                </a:cubicBezTo>
                <a:cubicBezTo>
                  <a:pt x="644360" y="2711607"/>
                  <a:pt x="636365" y="2727466"/>
                  <a:pt x="629392" y="2743738"/>
                </a:cubicBezTo>
                <a:cubicBezTo>
                  <a:pt x="624461" y="2755244"/>
                  <a:pt x="623596" y="2768422"/>
                  <a:pt x="617517" y="2779364"/>
                </a:cubicBezTo>
                <a:cubicBezTo>
                  <a:pt x="603654" y="2804317"/>
                  <a:pt x="585849" y="2826865"/>
                  <a:pt x="570015" y="2850616"/>
                </a:cubicBezTo>
                <a:lnTo>
                  <a:pt x="546265" y="2886242"/>
                </a:lnTo>
                <a:cubicBezTo>
                  <a:pt x="538348" y="2898117"/>
                  <a:pt x="532606" y="2911776"/>
                  <a:pt x="522514" y="2921868"/>
                </a:cubicBezTo>
                <a:cubicBezTo>
                  <a:pt x="493576" y="2950806"/>
                  <a:pt x="472589" y="2968434"/>
                  <a:pt x="451262" y="3004995"/>
                </a:cubicBezTo>
                <a:cubicBezTo>
                  <a:pt x="433422" y="3035577"/>
                  <a:pt x="421327" y="3069257"/>
                  <a:pt x="403761" y="3099997"/>
                </a:cubicBezTo>
                <a:cubicBezTo>
                  <a:pt x="373621" y="3152742"/>
                  <a:pt x="352167" y="3166330"/>
                  <a:pt x="332509" y="3218751"/>
                </a:cubicBezTo>
                <a:cubicBezTo>
                  <a:pt x="299645" y="3306388"/>
                  <a:pt x="345012" y="3229683"/>
                  <a:pt x="296883" y="3301878"/>
                </a:cubicBezTo>
                <a:cubicBezTo>
                  <a:pt x="270061" y="3409161"/>
                  <a:pt x="302175" y="3278938"/>
                  <a:pt x="261257" y="3456257"/>
                </a:cubicBezTo>
                <a:cubicBezTo>
                  <a:pt x="257587" y="3472160"/>
                  <a:pt x="255811" y="3488757"/>
                  <a:pt x="249382" y="3503759"/>
                </a:cubicBezTo>
                <a:cubicBezTo>
                  <a:pt x="243760" y="3516877"/>
                  <a:pt x="233548" y="3527509"/>
                  <a:pt x="225631" y="3539384"/>
                </a:cubicBezTo>
                <a:cubicBezTo>
                  <a:pt x="221673" y="3559176"/>
                  <a:pt x="218135" y="3579057"/>
                  <a:pt x="213756" y="3598761"/>
                </a:cubicBezTo>
                <a:cubicBezTo>
                  <a:pt x="210215" y="3614693"/>
                  <a:pt x="202346" y="3629948"/>
                  <a:pt x="201880" y="3646262"/>
                </a:cubicBezTo>
                <a:cubicBezTo>
                  <a:pt x="194418" y="3907443"/>
                  <a:pt x="197575" y="4168856"/>
                  <a:pt x="190005" y="4430034"/>
                </a:cubicBezTo>
                <a:cubicBezTo>
                  <a:pt x="189642" y="4442546"/>
                  <a:pt x="181569" y="4453624"/>
                  <a:pt x="178130" y="4465660"/>
                </a:cubicBezTo>
                <a:cubicBezTo>
                  <a:pt x="142241" y="4591269"/>
                  <a:pt x="198935" y="4415121"/>
                  <a:pt x="142504" y="4584413"/>
                </a:cubicBezTo>
                <a:lnTo>
                  <a:pt x="130628" y="4620039"/>
                </a:lnTo>
                <a:cubicBezTo>
                  <a:pt x="126670" y="4643790"/>
                  <a:pt x="123475" y="4667680"/>
                  <a:pt x="118753" y="4691291"/>
                </a:cubicBezTo>
                <a:cubicBezTo>
                  <a:pt x="115552" y="4707295"/>
                  <a:pt x="110079" y="4722788"/>
                  <a:pt x="106878" y="4738792"/>
                </a:cubicBezTo>
                <a:cubicBezTo>
                  <a:pt x="85978" y="4843289"/>
                  <a:pt x="106237" y="4776337"/>
                  <a:pt x="83127" y="4845670"/>
                </a:cubicBezTo>
                <a:cubicBezTo>
                  <a:pt x="79893" y="4884478"/>
                  <a:pt x="66026" y="5060376"/>
                  <a:pt x="59376" y="5106927"/>
                </a:cubicBezTo>
                <a:cubicBezTo>
                  <a:pt x="54073" y="5144051"/>
                  <a:pt x="45294" y="5156219"/>
                  <a:pt x="35626" y="5190055"/>
                </a:cubicBezTo>
                <a:cubicBezTo>
                  <a:pt x="31142" y="5205748"/>
                  <a:pt x="27709" y="5221722"/>
                  <a:pt x="23750" y="5237556"/>
                </a:cubicBezTo>
                <a:cubicBezTo>
                  <a:pt x="16332" y="5304317"/>
                  <a:pt x="0" y="5440315"/>
                  <a:pt x="0" y="5498813"/>
                </a:cubicBezTo>
                <a:cubicBezTo>
                  <a:pt x="0" y="5665115"/>
                  <a:pt x="4952" y="5831419"/>
                  <a:pt x="11875" y="5997577"/>
                </a:cubicBezTo>
                <a:cubicBezTo>
                  <a:pt x="12728" y="6018055"/>
                  <a:pt x="31875" y="6124455"/>
                  <a:pt x="47501" y="6140081"/>
                </a:cubicBezTo>
                <a:cubicBezTo>
                  <a:pt x="59376" y="6151956"/>
                  <a:pt x="72816" y="6162450"/>
                  <a:pt x="83127" y="6175707"/>
                </a:cubicBezTo>
                <a:cubicBezTo>
                  <a:pt x="100652" y="6198239"/>
                  <a:pt x="106877" y="6231126"/>
                  <a:pt x="130628" y="6246959"/>
                </a:cubicBezTo>
                <a:cubicBezTo>
                  <a:pt x="142503" y="6254876"/>
                  <a:pt x="155587" y="6261227"/>
                  <a:pt x="166254" y="6270709"/>
                </a:cubicBezTo>
                <a:cubicBezTo>
                  <a:pt x="191358" y="6293024"/>
                  <a:pt x="205641" y="6331340"/>
                  <a:pt x="237506" y="6341961"/>
                </a:cubicBezTo>
                <a:cubicBezTo>
                  <a:pt x="329587" y="6372654"/>
                  <a:pt x="260642" y="6353003"/>
                  <a:pt x="451262" y="6365712"/>
                </a:cubicBezTo>
                <a:cubicBezTo>
                  <a:pt x="475013" y="6373629"/>
                  <a:pt x="501683" y="6375575"/>
                  <a:pt x="522514" y="6389462"/>
                </a:cubicBezTo>
                <a:cubicBezTo>
                  <a:pt x="534389" y="6397379"/>
                  <a:pt x="545098" y="6407416"/>
                  <a:pt x="558140" y="6413213"/>
                </a:cubicBezTo>
                <a:cubicBezTo>
                  <a:pt x="581018" y="6423381"/>
                  <a:pt x="605641" y="6429047"/>
                  <a:pt x="629392" y="6436964"/>
                </a:cubicBezTo>
                <a:lnTo>
                  <a:pt x="665018" y="6448839"/>
                </a:lnTo>
                <a:cubicBezTo>
                  <a:pt x="716478" y="6444881"/>
                  <a:pt x="768139" y="6442994"/>
                  <a:pt x="819397" y="6436964"/>
                </a:cubicBezTo>
                <a:cubicBezTo>
                  <a:pt x="847126" y="6433702"/>
                  <a:pt x="918999" y="6407722"/>
                  <a:pt x="938150" y="6401338"/>
                </a:cubicBezTo>
                <a:cubicBezTo>
                  <a:pt x="950025" y="6397380"/>
                  <a:pt x="962580" y="6395060"/>
                  <a:pt x="973776" y="6389462"/>
                </a:cubicBezTo>
                <a:cubicBezTo>
                  <a:pt x="1005444" y="6373628"/>
                  <a:pt x="1034431" y="6350548"/>
                  <a:pt x="1068779" y="6341961"/>
                </a:cubicBezTo>
                <a:lnTo>
                  <a:pt x="1163782" y="6318210"/>
                </a:lnTo>
                <a:cubicBezTo>
                  <a:pt x="1187532" y="6302376"/>
                  <a:pt x="1208684" y="6281688"/>
                  <a:pt x="1235033" y="6270709"/>
                </a:cubicBezTo>
                <a:cubicBezTo>
                  <a:pt x="1257259" y="6261448"/>
                  <a:pt x="1282780" y="6264057"/>
                  <a:pt x="1306285" y="6258834"/>
                </a:cubicBezTo>
                <a:cubicBezTo>
                  <a:pt x="1318505" y="6256119"/>
                  <a:pt x="1330036" y="6250917"/>
                  <a:pt x="1341911" y="6246959"/>
                </a:cubicBezTo>
                <a:cubicBezTo>
                  <a:pt x="1454863" y="6162246"/>
                  <a:pt x="1312401" y="6264666"/>
                  <a:pt x="1460665" y="6175707"/>
                </a:cubicBezTo>
                <a:cubicBezTo>
                  <a:pt x="1487557" y="6159572"/>
                  <a:pt x="1514793" y="6130829"/>
                  <a:pt x="1543792" y="6116330"/>
                </a:cubicBezTo>
                <a:cubicBezTo>
                  <a:pt x="1554988" y="6110732"/>
                  <a:pt x="1567543" y="6108413"/>
                  <a:pt x="1579418" y="6104455"/>
                </a:cubicBezTo>
                <a:cubicBezTo>
                  <a:pt x="1705368" y="5999496"/>
                  <a:pt x="1595542" y="6078579"/>
                  <a:pt x="1710046" y="6021327"/>
                </a:cubicBezTo>
                <a:cubicBezTo>
                  <a:pt x="1822217" y="5965241"/>
                  <a:pt x="1724716" y="6000603"/>
                  <a:pt x="1805049" y="5973826"/>
                </a:cubicBezTo>
                <a:cubicBezTo>
                  <a:pt x="1820883" y="5954034"/>
                  <a:pt x="1832543" y="5930010"/>
                  <a:pt x="1852550" y="5914449"/>
                </a:cubicBezTo>
                <a:cubicBezTo>
                  <a:pt x="1869377" y="5901362"/>
                  <a:pt x="1892447" y="5899357"/>
                  <a:pt x="1911927" y="5890699"/>
                </a:cubicBezTo>
                <a:cubicBezTo>
                  <a:pt x="1928104" y="5883509"/>
                  <a:pt x="1945023" y="5877238"/>
                  <a:pt x="1959428" y="5866948"/>
                </a:cubicBezTo>
                <a:cubicBezTo>
                  <a:pt x="1973094" y="5857186"/>
                  <a:pt x="1982152" y="5842073"/>
                  <a:pt x="1995054" y="5831322"/>
                </a:cubicBezTo>
                <a:cubicBezTo>
                  <a:pt x="2006018" y="5822185"/>
                  <a:pt x="2020193" y="5817253"/>
                  <a:pt x="2030680" y="5807572"/>
                </a:cubicBezTo>
                <a:cubicBezTo>
                  <a:pt x="2071815" y="5769601"/>
                  <a:pt x="2102854" y="5719870"/>
                  <a:pt x="2149433" y="5688818"/>
                </a:cubicBezTo>
                <a:cubicBezTo>
                  <a:pt x="2229974" y="5635125"/>
                  <a:pt x="2131601" y="5702192"/>
                  <a:pt x="2244436" y="5617566"/>
                </a:cubicBezTo>
                <a:cubicBezTo>
                  <a:pt x="2255854" y="5609003"/>
                  <a:pt x="2269098" y="5602953"/>
                  <a:pt x="2280062" y="5593816"/>
                </a:cubicBezTo>
                <a:cubicBezTo>
                  <a:pt x="2364531" y="5523426"/>
                  <a:pt x="2255907" y="5594099"/>
                  <a:pt x="2375065" y="5510688"/>
                </a:cubicBezTo>
                <a:cubicBezTo>
                  <a:pt x="2393974" y="5497452"/>
                  <a:pt x="2416577" y="5489678"/>
                  <a:pt x="2434441" y="5475062"/>
                </a:cubicBezTo>
                <a:cubicBezTo>
                  <a:pt x="2478881" y="5438702"/>
                  <a:pt x="2527000" y="5384952"/>
                  <a:pt x="2553195" y="5332559"/>
                </a:cubicBezTo>
                <a:cubicBezTo>
                  <a:pt x="2576389" y="5286168"/>
                  <a:pt x="2572719" y="5288598"/>
                  <a:pt x="2600696" y="5249431"/>
                </a:cubicBezTo>
                <a:cubicBezTo>
                  <a:pt x="2612200" y="5233326"/>
                  <a:pt x="2624972" y="5218144"/>
                  <a:pt x="2636322" y="5201930"/>
                </a:cubicBezTo>
                <a:cubicBezTo>
                  <a:pt x="2652691" y="5178545"/>
                  <a:pt x="2683823" y="5130678"/>
                  <a:pt x="2683823" y="5130678"/>
                </a:cubicBezTo>
                <a:cubicBezTo>
                  <a:pt x="2723108" y="5012821"/>
                  <a:pt x="2657198" y="5192852"/>
                  <a:pt x="2731324" y="5059426"/>
                </a:cubicBezTo>
                <a:cubicBezTo>
                  <a:pt x="2743482" y="5037541"/>
                  <a:pt x="2741188" y="5009005"/>
                  <a:pt x="2755075" y="4988174"/>
                </a:cubicBezTo>
                <a:cubicBezTo>
                  <a:pt x="2762992" y="4976299"/>
                  <a:pt x="2771745" y="4964940"/>
                  <a:pt x="2778826" y="4952548"/>
                </a:cubicBezTo>
                <a:cubicBezTo>
                  <a:pt x="2787609" y="4937178"/>
                  <a:pt x="2792424" y="4919549"/>
                  <a:pt x="2802576" y="4905047"/>
                </a:cubicBezTo>
                <a:cubicBezTo>
                  <a:pt x="2820305" y="4879719"/>
                  <a:pt x="2842161" y="4857546"/>
                  <a:pt x="2861953" y="4833795"/>
                </a:cubicBezTo>
                <a:cubicBezTo>
                  <a:pt x="2889112" y="4752315"/>
                  <a:pt x="2857568" y="4834432"/>
                  <a:pt x="2945080" y="4703166"/>
                </a:cubicBezTo>
                <a:lnTo>
                  <a:pt x="2992582" y="4631914"/>
                </a:lnTo>
                <a:cubicBezTo>
                  <a:pt x="3000499" y="4620039"/>
                  <a:pt x="3011819" y="4609828"/>
                  <a:pt x="3016332" y="4596288"/>
                </a:cubicBezTo>
                <a:cubicBezTo>
                  <a:pt x="3033805" y="4543868"/>
                  <a:pt x="3022609" y="4571858"/>
                  <a:pt x="3051958" y="4513161"/>
                </a:cubicBezTo>
                <a:cubicBezTo>
                  <a:pt x="3086049" y="4376794"/>
                  <a:pt x="3033853" y="4540317"/>
                  <a:pt x="3099459" y="4441909"/>
                </a:cubicBezTo>
                <a:cubicBezTo>
                  <a:pt x="3108512" y="4428329"/>
                  <a:pt x="3104906" y="4409409"/>
                  <a:pt x="3111335" y="4394408"/>
                </a:cubicBezTo>
                <a:cubicBezTo>
                  <a:pt x="3116957" y="4381290"/>
                  <a:pt x="3127168" y="4370657"/>
                  <a:pt x="3135085" y="4358782"/>
                </a:cubicBezTo>
                <a:cubicBezTo>
                  <a:pt x="3155344" y="4277753"/>
                  <a:pt x="3135227" y="4343618"/>
                  <a:pt x="3170711" y="4263779"/>
                </a:cubicBezTo>
                <a:cubicBezTo>
                  <a:pt x="3179368" y="4244300"/>
                  <a:pt x="3183164" y="4222479"/>
                  <a:pt x="3194462" y="4204403"/>
                </a:cubicBezTo>
                <a:cubicBezTo>
                  <a:pt x="3203363" y="4190162"/>
                  <a:pt x="3218213" y="4180652"/>
                  <a:pt x="3230088" y="4168777"/>
                </a:cubicBezTo>
                <a:cubicBezTo>
                  <a:pt x="3261450" y="4095599"/>
                  <a:pt x="3260430" y="4087638"/>
                  <a:pt x="3301340" y="4026273"/>
                </a:cubicBezTo>
                <a:cubicBezTo>
                  <a:pt x="3395946" y="3884365"/>
                  <a:pt x="3368072" y="3956701"/>
                  <a:pt x="3396343" y="3871894"/>
                </a:cubicBezTo>
                <a:cubicBezTo>
                  <a:pt x="3400301" y="3844185"/>
                  <a:pt x="3400175" y="3815576"/>
                  <a:pt x="3408218" y="3788766"/>
                </a:cubicBezTo>
                <a:cubicBezTo>
                  <a:pt x="3412319" y="3775095"/>
                  <a:pt x="3426172" y="3766182"/>
                  <a:pt x="3431969" y="3753140"/>
                </a:cubicBezTo>
                <a:cubicBezTo>
                  <a:pt x="3442137" y="3730262"/>
                  <a:pt x="3444523" y="3704280"/>
                  <a:pt x="3455719" y="3681888"/>
                </a:cubicBezTo>
                <a:lnTo>
                  <a:pt x="3503220" y="3586886"/>
                </a:lnTo>
                <a:cubicBezTo>
                  <a:pt x="3511137" y="3571052"/>
                  <a:pt x="3521373" y="3556178"/>
                  <a:pt x="3526971" y="3539384"/>
                </a:cubicBezTo>
                <a:lnTo>
                  <a:pt x="3550722" y="3468133"/>
                </a:lnTo>
                <a:cubicBezTo>
                  <a:pt x="3554680" y="3456258"/>
                  <a:pt x="3553746" y="3441358"/>
                  <a:pt x="3562597" y="3432507"/>
                </a:cubicBezTo>
                <a:lnTo>
                  <a:pt x="3598223" y="3396881"/>
                </a:lnTo>
                <a:cubicBezTo>
                  <a:pt x="3621294" y="3327666"/>
                  <a:pt x="3604500" y="3372451"/>
                  <a:pt x="3657600" y="3266252"/>
                </a:cubicBezTo>
                <a:lnTo>
                  <a:pt x="3657600" y="3266252"/>
                </a:lnTo>
                <a:cubicBezTo>
                  <a:pt x="3666066" y="3245087"/>
                  <a:pt x="3689969" y="3180558"/>
                  <a:pt x="3705101" y="3159374"/>
                </a:cubicBezTo>
                <a:cubicBezTo>
                  <a:pt x="3734566" y="3118124"/>
                  <a:pt x="3768436" y="3080205"/>
                  <a:pt x="3800104" y="3040621"/>
                </a:cubicBezTo>
                <a:cubicBezTo>
                  <a:pt x="3820066" y="3015668"/>
                  <a:pt x="3854881" y="2967668"/>
                  <a:pt x="3883231" y="2945618"/>
                </a:cubicBezTo>
                <a:cubicBezTo>
                  <a:pt x="3905763" y="2928093"/>
                  <a:pt x="3929530" y="2911979"/>
                  <a:pt x="3954483" y="2898117"/>
                </a:cubicBezTo>
                <a:cubicBezTo>
                  <a:pt x="3965425" y="2892038"/>
                  <a:pt x="3978234" y="2890200"/>
                  <a:pt x="3990109" y="2886242"/>
                </a:cubicBezTo>
                <a:cubicBezTo>
                  <a:pt x="4005943" y="2866450"/>
                  <a:pt x="4018535" y="2843556"/>
                  <a:pt x="4037610" y="2826865"/>
                </a:cubicBezTo>
                <a:cubicBezTo>
                  <a:pt x="4050933" y="2815208"/>
                  <a:pt x="4070099" y="2812496"/>
                  <a:pt x="4085111" y="2803114"/>
                </a:cubicBezTo>
                <a:cubicBezTo>
                  <a:pt x="4101895" y="2792624"/>
                  <a:pt x="4116145" y="2778467"/>
                  <a:pt x="4132613" y="2767488"/>
                </a:cubicBezTo>
                <a:cubicBezTo>
                  <a:pt x="4151818" y="2754685"/>
                  <a:pt x="4172784" y="2744665"/>
                  <a:pt x="4191989" y="2731862"/>
                </a:cubicBezTo>
                <a:cubicBezTo>
                  <a:pt x="4208457" y="2720883"/>
                  <a:pt x="4224596" y="2709269"/>
                  <a:pt x="4239491" y="2696236"/>
                </a:cubicBezTo>
                <a:cubicBezTo>
                  <a:pt x="4256343" y="2681491"/>
                  <a:pt x="4268771" y="2661750"/>
                  <a:pt x="4286992" y="2648735"/>
                </a:cubicBezTo>
                <a:cubicBezTo>
                  <a:pt x="4297178" y="2641459"/>
                  <a:pt x="4310743" y="2640818"/>
                  <a:pt x="4322618" y="2636860"/>
                </a:cubicBezTo>
                <a:cubicBezTo>
                  <a:pt x="4338452" y="2624985"/>
                  <a:pt x="4352744" y="2610712"/>
                  <a:pt x="4370119" y="2601234"/>
                </a:cubicBezTo>
                <a:cubicBezTo>
                  <a:pt x="4559168" y="2498116"/>
                  <a:pt x="4384226" y="2611622"/>
                  <a:pt x="4488872" y="2541857"/>
                </a:cubicBezTo>
                <a:cubicBezTo>
                  <a:pt x="4556894" y="2439825"/>
                  <a:pt x="4437770" y="2603933"/>
                  <a:pt x="4631376" y="2458730"/>
                </a:cubicBezTo>
                <a:cubicBezTo>
                  <a:pt x="4701717" y="2405975"/>
                  <a:pt x="4662405" y="2434086"/>
                  <a:pt x="4750130" y="2375603"/>
                </a:cubicBezTo>
                <a:cubicBezTo>
                  <a:pt x="4762005" y="2367686"/>
                  <a:pt x="4775664" y="2361944"/>
                  <a:pt x="4785756" y="2351852"/>
                </a:cubicBezTo>
                <a:cubicBezTo>
                  <a:pt x="4797631" y="2339977"/>
                  <a:pt x="4810631" y="2329128"/>
                  <a:pt x="4821382" y="2316226"/>
                </a:cubicBezTo>
                <a:cubicBezTo>
                  <a:pt x="4830519" y="2305262"/>
                  <a:pt x="4832367" y="2286983"/>
                  <a:pt x="4845132" y="2280600"/>
                </a:cubicBezTo>
                <a:cubicBezTo>
                  <a:pt x="4874328" y="2266002"/>
                  <a:pt x="4940135" y="2256849"/>
                  <a:pt x="4940135" y="2256849"/>
                </a:cubicBezTo>
                <a:cubicBezTo>
                  <a:pt x="4944093" y="2225182"/>
                  <a:pt x="4946763" y="2193327"/>
                  <a:pt x="4952010" y="2161847"/>
                </a:cubicBezTo>
                <a:cubicBezTo>
                  <a:pt x="4958647" y="2122028"/>
                  <a:pt x="4975761" y="2043094"/>
                  <a:pt x="4975761" y="2043094"/>
                </a:cubicBezTo>
                <a:cubicBezTo>
                  <a:pt x="4971802" y="1884756"/>
                  <a:pt x="4970216" y="1726342"/>
                  <a:pt x="4963885" y="1568081"/>
                </a:cubicBezTo>
                <a:cubicBezTo>
                  <a:pt x="4959710" y="1463709"/>
                  <a:pt x="4961775" y="1478623"/>
                  <a:pt x="4940135" y="1413701"/>
                </a:cubicBezTo>
                <a:cubicBezTo>
                  <a:pt x="4936176" y="1366200"/>
                  <a:pt x="4934699" y="1318426"/>
                  <a:pt x="4928259" y="1271197"/>
                </a:cubicBezTo>
                <a:cubicBezTo>
                  <a:pt x="4905286" y="1102726"/>
                  <a:pt x="4912692" y="1205238"/>
                  <a:pt x="4892633" y="1104943"/>
                </a:cubicBezTo>
                <a:cubicBezTo>
                  <a:pt x="4887911" y="1081332"/>
                  <a:pt x="4884716" y="1057442"/>
                  <a:pt x="4880758" y="1033691"/>
                </a:cubicBezTo>
                <a:cubicBezTo>
                  <a:pt x="4884716" y="903062"/>
                  <a:pt x="4868339" y="770216"/>
                  <a:pt x="4892633" y="641805"/>
                </a:cubicBezTo>
                <a:cubicBezTo>
                  <a:pt x="4897939" y="613758"/>
                  <a:pt x="4943701" y="614488"/>
                  <a:pt x="4963885" y="594304"/>
                </a:cubicBezTo>
                <a:cubicBezTo>
                  <a:pt x="5087974" y="470217"/>
                  <a:pt x="4940708" y="607467"/>
                  <a:pt x="5058888" y="523052"/>
                </a:cubicBezTo>
                <a:cubicBezTo>
                  <a:pt x="5136721" y="467456"/>
                  <a:pt x="5053720" y="501024"/>
                  <a:pt x="5130140" y="475551"/>
                </a:cubicBezTo>
                <a:cubicBezTo>
                  <a:pt x="5138057" y="463676"/>
                  <a:pt x="5145595" y="451539"/>
                  <a:pt x="5153891" y="439925"/>
                </a:cubicBezTo>
                <a:cubicBezTo>
                  <a:pt x="5165395" y="423819"/>
                  <a:pt x="5179697" y="409608"/>
                  <a:pt x="5189517" y="392423"/>
                </a:cubicBezTo>
                <a:cubicBezTo>
                  <a:pt x="5200752" y="372761"/>
                  <a:pt x="5210260" y="312455"/>
                  <a:pt x="5213267" y="297421"/>
                </a:cubicBezTo>
                <a:cubicBezTo>
                  <a:pt x="5209309" y="242003"/>
                  <a:pt x="5207527" y="186386"/>
                  <a:pt x="5201392" y="131166"/>
                </a:cubicBezTo>
                <a:cubicBezTo>
                  <a:pt x="5199590" y="114945"/>
                  <a:pt x="5203357" y="92315"/>
                  <a:pt x="5189517" y="83665"/>
                </a:cubicBezTo>
                <a:cubicBezTo>
                  <a:pt x="5090714" y="21914"/>
                  <a:pt x="5365668" y="24288"/>
                  <a:pt x="5153891" y="12413"/>
                </a:cubicBezTo>
                <a:close/>
              </a:path>
            </a:pathLst>
          </a:cu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68215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62" grpId="0" animBg="1"/>
      <p:bldP spid="63" grpId="0" animBg="1"/>
      <p:bldP spid="64" grpId="0" animBg="1"/>
      <p:bldP spid="6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924A7A6BC9BCF84CA0411FE67EA3AA1E" ma:contentTypeVersion="10" ma:contentTypeDescription="Crear nuevo documento." ma:contentTypeScope="" ma:versionID="9e5417b7d7aa0a83eda49276aacc46d6">
  <xsd:schema xmlns:xsd="http://www.w3.org/2001/XMLSchema" xmlns:xs="http://www.w3.org/2001/XMLSchema" xmlns:p="http://schemas.microsoft.com/office/2006/metadata/properties" xmlns:ns3="c899ee2c-5630-480f-8751-d563de38ede2" targetNamespace="http://schemas.microsoft.com/office/2006/metadata/properties" ma:root="true" ma:fieldsID="dacfe4c06279a7a93e334989e9478213" ns3:_="">
    <xsd:import namespace="c899ee2c-5630-480f-8751-d563de38ede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ServiceLocation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99ee2c-5630-480f-8751-d563de38ede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AutoKeyPoints" ma:index="1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4" nillable="true" ma:displayName="Location" ma:internalName="MediaServiceLocation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9027F65-D200-4175-B084-83C90B28EE23}">
  <ds:schemaRefs>
    <ds:schemaRef ds:uri="c899ee2c-5630-480f-8751-d563de38ede2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B7F1E6EA-EAB8-4C1A-8774-942952DD246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759EF6F-5912-4CBC-B3DC-C5B3A3A8C88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899ee2c-5630-480f-8751-d563de38ede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6542</TotalTime>
  <Words>806</Words>
  <Application>Microsoft Office PowerPoint</Application>
  <PresentationFormat>Presentación en pantalla (4:3)</PresentationFormat>
  <Paragraphs>127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Courier New</vt:lpstr>
      <vt:lpstr>Symbol</vt:lpstr>
      <vt:lpstr>Times New Roman</vt:lpstr>
      <vt:lpstr>Vladimir Script</vt:lpstr>
      <vt:lpstr>Office Theme</vt:lpstr>
      <vt:lpstr>Presentación de PowerPoint</vt:lpstr>
      <vt:lpstr>Momento Lineal o  Cantidad de Movimiento Lineal</vt:lpstr>
      <vt:lpstr>Movimiento de un Sistema de Partículas</vt:lpstr>
      <vt:lpstr>Teorema de Conservación del Momento Lineal</vt:lpstr>
      <vt:lpstr>Teorema de Conservación del Momento Lineal</vt:lpstr>
      <vt:lpstr>Teorema de Conservación del Momento Lineal</vt:lpstr>
      <vt:lpstr>∑▒(∑▒〖F ⃗_N (INTERNAS)〗)_i =0        (∗) </vt:lpstr>
      <vt:lpstr>∑▒(∑▒〖F ⃗_N (INTERNAS)〗)_i =0        (∗)</vt:lpstr>
      <vt:lpstr>Presentación de PowerPoint</vt:lpstr>
      <vt:lpstr>Choques o colisiones (1-D)</vt:lpstr>
      <vt:lpstr>Presentación de PowerPoint</vt:lpstr>
      <vt:lpstr>Presentación de PowerPoint</vt:lpstr>
      <vt:lpstr>Presentación de PowerPoint</vt:lpstr>
      <vt:lpstr>Choques Elásticos </vt:lpstr>
      <vt:lpstr>Choques NO Elásticos </vt:lpstr>
      <vt:lpstr>Ejemplo de un Choque “especial”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descripción Del movimiento EN 1-D:</dc:title>
  <dc:creator>quintin molina</dc:creator>
  <cp:lastModifiedBy>Quintín Molina</cp:lastModifiedBy>
  <cp:revision>16</cp:revision>
  <dcterms:created xsi:type="dcterms:W3CDTF">2020-05-24T21:31:01Z</dcterms:created>
  <dcterms:modified xsi:type="dcterms:W3CDTF">2021-10-14T12:51:57Z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0x010100924A7A6BC9BCF84CA0411FE67EA3AA1E</vt:lpwstr>
  </property>
</Properties>
</file>