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4" r:id="rId4"/>
  </p:sldMasterIdLst>
  <p:notesMasterIdLst>
    <p:notesMasterId r:id="rId15"/>
  </p:notesMasterIdLst>
  <p:handoutMasterIdLst>
    <p:handoutMasterId r:id="rId16"/>
  </p:handoutMasterIdLst>
  <p:sldIdLst>
    <p:sldId id="270" r:id="rId5"/>
    <p:sldId id="264" r:id="rId6"/>
    <p:sldId id="273" r:id="rId7"/>
    <p:sldId id="274" r:id="rId8"/>
    <p:sldId id="276" r:id="rId9"/>
    <p:sldId id="275" r:id="rId10"/>
    <p:sldId id="277" r:id="rId11"/>
    <p:sldId id="278" r:id="rId12"/>
    <p:sldId id="279" r:id="rId13"/>
    <p:sldId id="28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90296"/>
    <a:srgbClr val="DA4444"/>
    <a:srgbClr val="3AF894"/>
    <a:srgbClr val="EBF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0DF3B-FBA3-4023-A3EB-2F68C86EC65D}" v="632" dt="2021-10-17T23:15:57.3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85486" autoAdjust="0"/>
  </p:normalViewPr>
  <p:slideViewPr>
    <p:cSldViewPr>
      <p:cViewPr varScale="1">
        <p:scale>
          <a:sx n="54" d="100"/>
          <a:sy n="54" d="100"/>
        </p:scale>
        <p:origin x="1884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intín Molina" userId="d77ce911-d3cc-4d2d-8ddf-6c9cff50dc6d" providerId="ADAL" clId="{0030DF3B-FBA3-4023-A3EB-2F68C86EC65D}"/>
    <pc:docChg chg="undo custSel addSld delSld modSld">
      <pc:chgData name="Quintín Molina" userId="d77ce911-d3cc-4d2d-8ddf-6c9cff50dc6d" providerId="ADAL" clId="{0030DF3B-FBA3-4023-A3EB-2F68C86EC65D}" dt="2021-10-17T23:15:57.390" v="1452"/>
      <pc:docMkLst>
        <pc:docMk/>
      </pc:docMkLst>
      <pc:sldChg chg="del">
        <pc:chgData name="Quintín Molina" userId="d77ce911-d3cc-4d2d-8ddf-6c9cff50dc6d" providerId="ADAL" clId="{0030DF3B-FBA3-4023-A3EB-2F68C86EC65D}" dt="2021-10-17T19:45:43.091" v="0" actId="47"/>
        <pc:sldMkLst>
          <pc:docMk/>
          <pc:sldMk cId="1086907026" sldId="256"/>
        </pc:sldMkLst>
      </pc:sldChg>
      <pc:sldChg chg="del">
        <pc:chgData name="Quintín Molina" userId="d77ce911-d3cc-4d2d-8ddf-6c9cff50dc6d" providerId="ADAL" clId="{0030DF3B-FBA3-4023-A3EB-2F68C86EC65D}" dt="2021-10-17T19:45:44.586" v="1" actId="47"/>
        <pc:sldMkLst>
          <pc:docMk/>
          <pc:sldMk cId="2796190915" sldId="259"/>
        </pc:sldMkLst>
      </pc:sldChg>
      <pc:sldChg chg="del">
        <pc:chgData name="Quintín Molina" userId="d77ce911-d3cc-4d2d-8ddf-6c9cff50dc6d" providerId="ADAL" clId="{0030DF3B-FBA3-4023-A3EB-2F68C86EC65D}" dt="2021-10-17T19:45:46.269" v="2" actId="47"/>
        <pc:sldMkLst>
          <pc:docMk/>
          <pc:sldMk cId="4028159765" sldId="260"/>
        </pc:sldMkLst>
      </pc:sldChg>
      <pc:sldChg chg="del">
        <pc:chgData name="Quintín Molina" userId="d77ce911-d3cc-4d2d-8ddf-6c9cff50dc6d" providerId="ADAL" clId="{0030DF3B-FBA3-4023-A3EB-2F68C86EC65D}" dt="2021-10-17T19:45:48.369" v="3" actId="47"/>
        <pc:sldMkLst>
          <pc:docMk/>
          <pc:sldMk cId="1689043514" sldId="261"/>
        </pc:sldMkLst>
      </pc:sldChg>
      <pc:sldChg chg="del">
        <pc:chgData name="Quintín Molina" userId="d77ce911-d3cc-4d2d-8ddf-6c9cff50dc6d" providerId="ADAL" clId="{0030DF3B-FBA3-4023-A3EB-2F68C86EC65D}" dt="2021-10-17T19:45:59.490" v="5" actId="47"/>
        <pc:sldMkLst>
          <pc:docMk/>
          <pc:sldMk cId="3763243750" sldId="262"/>
        </pc:sldMkLst>
      </pc:sldChg>
      <pc:sldChg chg="del">
        <pc:chgData name="Quintín Molina" userId="d77ce911-d3cc-4d2d-8ddf-6c9cff50dc6d" providerId="ADAL" clId="{0030DF3B-FBA3-4023-A3EB-2F68C86EC65D}" dt="2021-10-17T19:46:01.734" v="6" actId="47"/>
        <pc:sldMkLst>
          <pc:docMk/>
          <pc:sldMk cId="2858804287" sldId="263"/>
        </pc:sldMkLst>
      </pc:sldChg>
      <pc:sldChg chg="del">
        <pc:chgData name="Quintín Molina" userId="d77ce911-d3cc-4d2d-8ddf-6c9cff50dc6d" providerId="ADAL" clId="{0030DF3B-FBA3-4023-A3EB-2F68C86EC65D}" dt="2021-10-17T19:46:09.158" v="8" actId="47"/>
        <pc:sldMkLst>
          <pc:docMk/>
          <pc:sldMk cId="2114306621" sldId="265"/>
        </pc:sldMkLst>
      </pc:sldChg>
      <pc:sldChg chg="del">
        <pc:chgData name="Quintín Molina" userId="d77ce911-d3cc-4d2d-8ddf-6c9cff50dc6d" providerId="ADAL" clId="{0030DF3B-FBA3-4023-A3EB-2F68C86EC65D}" dt="2021-10-17T19:45:49.695" v="4" actId="47"/>
        <pc:sldMkLst>
          <pc:docMk/>
          <pc:sldMk cId="2160344461" sldId="269"/>
        </pc:sldMkLst>
      </pc:sldChg>
      <pc:sldChg chg="del">
        <pc:chgData name="Quintín Molina" userId="d77ce911-d3cc-4d2d-8ddf-6c9cff50dc6d" providerId="ADAL" clId="{0030DF3B-FBA3-4023-A3EB-2F68C86EC65D}" dt="2021-10-17T19:46:11.081" v="9" actId="47"/>
        <pc:sldMkLst>
          <pc:docMk/>
          <pc:sldMk cId="3087000376" sldId="271"/>
        </pc:sldMkLst>
      </pc:sldChg>
      <pc:sldChg chg="del">
        <pc:chgData name="Quintín Molina" userId="d77ce911-d3cc-4d2d-8ddf-6c9cff50dc6d" providerId="ADAL" clId="{0030DF3B-FBA3-4023-A3EB-2F68C86EC65D}" dt="2021-10-17T19:46:03.175" v="7" actId="47"/>
        <pc:sldMkLst>
          <pc:docMk/>
          <pc:sldMk cId="2468215745" sldId="272"/>
        </pc:sldMkLst>
      </pc:sldChg>
      <pc:sldChg chg="addSp delSp modSp new mod modClrScheme modAnim chgLayout">
        <pc:chgData name="Quintín Molina" userId="d77ce911-d3cc-4d2d-8ddf-6c9cff50dc6d" providerId="ADAL" clId="{0030DF3B-FBA3-4023-A3EB-2F68C86EC65D}" dt="2021-10-17T23:09:25.988" v="1424"/>
        <pc:sldMkLst>
          <pc:docMk/>
          <pc:sldMk cId="2919658851" sldId="277"/>
        </pc:sldMkLst>
        <pc:spChg chg="del">
          <ac:chgData name="Quintín Molina" userId="d77ce911-d3cc-4d2d-8ddf-6c9cff50dc6d" providerId="ADAL" clId="{0030DF3B-FBA3-4023-A3EB-2F68C86EC65D}" dt="2021-10-17T19:46:43.682" v="14" actId="700"/>
          <ac:spMkLst>
            <pc:docMk/>
            <pc:sldMk cId="2919658851" sldId="277"/>
            <ac:spMk id="2" creationId="{C075FFBD-F021-430C-A980-A922F11DC68E}"/>
          </ac:spMkLst>
        </pc:spChg>
        <pc:spChg chg="del">
          <ac:chgData name="Quintín Molina" userId="d77ce911-d3cc-4d2d-8ddf-6c9cff50dc6d" providerId="ADAL" clId="{0030DF3B-FBA3-4023-A3EB-2F68C86EC65D}" dt="2021-10-17T19:46:43.682" v="14" actId="700"/>
          <ac:spMkLst>
            <pc:docMk/>
            <pc:sldMk cId="2919658851" sldId="277"/>
            <ac:spMk id="3" creationId="{A70EABE5-09DE-4957-9374-08F5449FB289}"/>
          </ac:spMkLst>
        </pc:spChg>
        <pc:spChg chg="del">
          <ac:chgData name="Quintín Molina" userId="d77ce911-d3cc-4d2d-8ddf-6c9cff50dc6d" providerId="ADAL" clId="{0030DF3B-FBA3-4023-A3EB-2F68C86EC65D}" dt="2021-10-17T19:46:43.682" v="14" actId="700"/>
          <ac:spMkLst>
            <pc:docMk/>
            <pc:sldMk cId="2919658851" sldId="277"/>
            <ac:spMk id="4" creationId="{865522DE-02B9-4659-909D-DFCFB91CD8E8}"/>
          </ac:spMkLst>
        </pc:spChg>
        <pc:spChg chg="mod ord">
          <ac:chgData name="Quintín Molina" userId="d77ce911-d3cc-4d2d-8ddf-6c9cff50dc6d" providerId="ADAL" clId="{0030DF3B-FBA3-4023-A3EB-2F68C86EC65D}" dt="2021-10-17T19:46:43.682" v="14" actId="700"/>
          <ac:spMkLst>
            <pc:docMk/>
            <pc:sldMk cId="2919658851" sldId="277"/>
            <ac:spMk id="5" creationId="{B7FF1B81-316A-4C5B-8D99-EFD7D207DC9B}"/>
          </ac:spMkLst>
        </pc:spChg>
        <pc:picChg chg="add mod">
          <ac:chgData name="Quintín Molina" userId="d77ce911-d3cc-4d2d-8ddf-6c9cff50dc6d" providerId="ADAL" clId="{0030DF3B-FBA3-4023-A3EB-2F68C86EC65D}" dt="2021-10-17T19:48:05.144" v="65" actId="1035"/>
          <ac:picMkLst>
            <pc:docMk/>
            <pc:sldMk cId="2919658851" sldId="277"/>
            <ac:picMk id="7" creationId="{62DF27C7-7792-4220-B4A4-872F40021B06}"/>
          </ac:picMkLst>
        </pc:picChg>
        <pc:picChg chg="add del mod">
          <ac:chgData name="Quintín Molina" userId="d77ce911-d3cc-4d2d-8ddf-6c9cff50dc6d" providerId="ADAL" clId="{0030DF3B-FBA3-4023-A3EB-2F68C86EC65D}" dt="2021-10-17T19:50:09.055" v="145" actId="478"/>
          <ac:picMkLst>
            <pc:docMk/>
            <pc:sldMk cId="2919658851" sldId="277"/>
            <ac:picMk id="9" creationId="{74604945-E3F5-42AD-B8A6-CBFADB10EF5F}"/>
          </ac:picMkLst>
        </pc:picChg>
        <pc:picChg chg="add mod">
          <ac:chgData name="Quintín Molina" userId="d77ce911-d3cc-4d2d-8ddf-6c9cff50dc6d" providerId="ADAL" clId="{0030DF3B-FBA3-4023-A3EB-2F68C86EC65D}" dt="2021-10-17T19:50:23.871" v="188" actId="1036"/>
          <ac:picMkLst>
            <pc:docMk/>
            <pc:sldMk cId="2919658851" sldId="277"/>
            <ac:picMk id="11" creationId="{A3B5225E-35FF-45A2-9FDA-763B93B75B31}"/>
          </ac:picMkLst>
        </pc:picChg>
        <pc:picChg chg="add mod">
          <ac:chgData name="Quintín Molina" userId="d77ce911-d3cc-4d2d-8ddf-6c9cff50dc6d" providerId="ADAL" clId="{0030DF3B-FBA3-4023-A3EB-2F68C86EC65D}" dt="2021-10-17T19:51:02.748" v="199" actId="1035"/>
          <ac:picMkLst>
            <pc:docMk/>
            <pc:sldMk cId="2919658851" sldId="277"/>
            <ac:picMk id="13" creationId="{90988CE1-BE53-4C3B-8AFB-D327CFECFAF8}"/>
          </ac:picMkLst>
        </pc:picChg>
      </pc:sldChg>
      <pc:sldChg chg="addSp delSp modSp new mod modClrScheme modAnim chgLayout">
        <pc:chgData name="Quintín Molina" userId="d77ce911-d3cc-4d2d-8ddf-6c9cff50dc6d" providerId="ADAL" clId="{0030DF3B-FBA3-4023-A3EB-2F68C86EC65D}" dt="2021-10-17T23:10:01.163" v="1429"/>
        <pc:sldMkLst>
          <pc:docMk/>
          <pc:sldMk cId="2074700302" sldId="278"/>
        </pc:sldMkLst>
        <pc:spChg chg="del">
          <ac:chgData name="Quintín Molina" userId="d77ce911-d3cc-4d2d-8ddf-6c9cff50dc6d" providerId="ADAL" clId="{0030DF3B-FBA3-4023-A3EB-2F68C86EC65D}" dt="2021-10-17T19:51:28.307" v="200" actId="700"/>
          <ac:spMkLst>
            <pc:docMk/>
            <pc:sldMk cId="2074700302" sldId="278"/>
            <ac:spMk id="2" creationId="{DA16E8F7-99F9-4F94-B6B3-D9C2742D225C}"/>
          </ac:spMkLst>
        </pc:spChg>
        <pc:spChg chg="del">
          <ac:chgData name="Quintín Molina" userId="d77ce911-d3cc-4d2d-8ddf-6c9cff50dc6d" providerId="ADAL" clId="{0030DF3B-FBA3-4023-A3EB-2F68C86EC65D}" dt="2021-10-17T19:51:28.307" v="200" actId="700"/>
          <ac:spMkLst>
            <pc:docMk/>
            <pc:sldMk cId="2074700302" sldId="278"/>
            <ac:spMk id="3" creationId="{69D45F01-6D9C-4720-8A6C-B075D263C2DF}"/>
          </ac:spMkLst>
        </pc:spChg>
        <pc:spChg chg="del">
          <ac:chgData name="Quintín Molina" userId="d77ce911-d3cc-4d2d-8ddf-6c9cff50dc6d" providerId="ADAL" clId="{0030DF3B-FBA3-4023-A3EB-2F68C86EC65D}" dt="2021-10-17T19:51:28.307" v="200" actId="700"/>
          <ac:spMkLst>
            <pc:docMk/>
            <pc:sldMk cId="2074700302" sldId="278"/>
            <ac:spMk id="4" creationId="{CDEA2733-B9E5-45BB-85B0-93C7641DEE9A}"/>
          </ac:spMkLst>
        </pc:spChg>
        <pc:spChg chg="mod ord">
          <ac:chgData name="Quintín Molina" userId="d77ce911-d3cc-4d2d-8ddf-6c9cff50dc6d" providerId="ADAL" clId="{0030DF3B-FBA3-4023-A3EB-2F68C86EC65D}" dt="2021-10-17T19:51:28.307" v="200" actId="700"/>
          <ac:spMkLst>
            <pc:docMk/>
            <pc:sldMk cId="2074700302" sldId="278"/>
            <ac:spMk id="5" creationId="{BA949C52-18F1-4774-A821-A111943202D2}"/>
          </ac:spMkLst>
        </pc:spChg>
        <pc:picChg chg="add mod">
          <ac:chgData name="Quintín Molina" userId="d77ce911-d3cc-4d2d-8ddf-6c9cff50dc6d" providerId="ADAL" clId="{0030DF3B-FBA3-4023-A3EB-2F68C86EC65D}" dt="2021-10-17T19:51:38.061" v="246" actId="1035"/>
          <ac:picMkLst>
            <pc:docMk/>
            <pc:sldMk cId="2074700302" sldId="278"/>
            <ac:picMk id="7" creationId="{A6FE81FA-45F8-4DBA-AD03-5EB3E30BF7DF}"/>
          </ac:picMkLst>
        </pc:picChg>
        <pc:picChg chg="add mod">
          <ac:chgData name="Quintín Molina" userId="d77ce911-d3cc-4d2d-8ddf-6c9cff50dc6d" providerId="ADAL" clId="{0030DF3B-FBA3-4023-A3EB-2F68C86EC65D}" dt="2021-10-17T19:53:46.521" v="358" actId="1035"/>
          <ac:picMkLst>
            <pc:docMk/>
            <pc:sldMk cId="2074700302" sldId="278"/>
            <ac:picMk id="9" creationId="{82B3941B-EA40-4D0C-B31E-19063543DC9F}"/>
          </ac:picMkLst>
        </pc:picChg>
        <pc:picChg chg="add mod">
          <ac:chgData name="Quintín Molina" userId="d77ce911-d3cc-4d2d-8ddf-6c9cff50dc6d" providerId="ADAL" clId="{0030DF3B-FBA3-4023-A3EB-2F68C86EC65D}" dt="2021-10-17T19:53:49.954" v="361" actId="1035"/>
          <ac:picMkLst>
            <pc:docMk/>
            <pc:sldMk cId="2074700302" sldId="278"/>
            <ac:picMk id="11" creationId="{3292311A-95A3-4125-BAC2-29FDCCAAF657}"/>
          </ac:picMkLst>
        </pc:picChg>
        <pc:picChg chg="add mod">
          <ac:chgData name="Quintín Molina" userId="d77ce911-d3cc-4d2d-8ddf-6c9cff50dc6d" providerId="ADAL" clId="{0030DF3B-FBA3-4023-A3EB-2F68C86EC65D}" dt="2021-10-17T19:53:59.842" v="365" actId="1035"/>
          <ac:picMkLst>
            <pc:docMk/>
            <pc:sldMk cId="2074700302" sldId="278"/>
            <ac:picMk id="13" creationId="{807D0013-A721-4078-8FD3-91D8BE9142C4}"/>
          </ac:picMkLst>
        </pc:picChg>
        <pc:picChg chg="add mod">
          <ac:chgData name="Quintín Molina" userId="d77ce911-d3cc-4d2d-8ddf-6c9cff50dc6d" providerId="ADAL" clId="{0030DF3B-FBA3-4023-A3EB-2F68C86EC65D}" dt="2021-10-17T19:54:07.054" v="379" actId="1038"/>
          <ac:picMkLst>
            <pc:docMk/>
            <pc:sldMk cId="2074700302" sldId="278"/>
            <ac:picMk id="15" creationId="{2D310146-6B77-46F1-84AA-37D8915274BC}"/>
          </ac:picMkLst>
        </pc:picChg>
      </pc:sldChg>
      <pc:sldChg chg="addSp delSp modSp new mod modClrScheme modAnim chgLayout">
        <pc:chgData name="Quintín Molina" userId="d77ce911-d3cc-4d2d-8ddf-6c9cff50dc6d" providerId="ADAL" clId="{0030DF3B-FBA3-4023-A3EB-2F68C86EC65D}" dt="2021-10-17T23:14:26.305" v="1446"/>
        <pc:sldMkLst>
          <pc:docMk/>
          <pc:sldMk cId="16880416" sldId="279"/>
        </pc:sldMkLst>
        <pc:spChg chg="del">
          <ac:chgData name="Quintín Molina" userId="d77ce911-d3cc-4d2d-8ddf-6c9cff50dc6d" providerId="ADAL" clId="{0030DF3B-FBA3-4023-A3EB-2F68C86EC65D}" dt="2021-10-17T19:56:08.482" v="380" actId="700"/>
          <ac:spMkLst>
            <pc:docMk/>
            <pc:sldMk cId="16880416" sldId="279"/>
            <ac:spMk id="2" creationId="{1E09BD65-7EE8-4F2E-B15F-6D1EE650C4A9}"/>
          </ac:spMkLst>
        </pc:spChg>
        <pc:spChg chg="del">
          <ac:chgData name="Quintín Molina" userId="d77ce911-d3cc-4d2d-8ddf-6c9cff50dc6d" providerId="ADAL" clId="{0030DF3B-FBA3-4023-A3EB-2F68C86EC65D}" dt="2021-10-17T19:56:08.482" v="380" actId="700"/>
          <ac:spMkLst>
            <pc:docMk/>
            <pc:sldMk cId="16880416" sldId="279"/>
            <ac:spMk id="3" creationId="{BACAF263-64DE-4190-9AF9-A69C52209774}"/>
          </ac:spMkLst>
        </pc:spChg>
        <pc:spChg chg="del">
          <ac:chgData name="Quintín Molina" userId="d77ce911-d3cc-4d2d-8ddf-6c9cff50dc6d" providerId="ADAL" clId="{0030DF3B-FBA3-4023-A3EB-2F68C86EC65D}" dt="2021-10-17T19:56:08.482" v="380" actId="700"/>
          <ac:spMkLst>
            <pc:docMk/>
            <pc:sldMk cId="16880416" sldId="279"/>
            <ac:spMk id="4" creationId="{0E81E238-68C5-45E5-98DC-32361AEE5915}"/>
          </ac:spMkLst>
        </pc:spChg>
        <pc:spChg chg="mod ord">
          <ac:chgData name="Quintín Molina" userId="d77ce911-d3cc-4d2d-8ddf-6c9cff50dc6d" providerId="ADAL" clId="{0030DF3B-FBA3-4023-A3EB-2F68C86EC65D}" dt="2021-10-17T19:56:08.482" v="380" actId="700"/>
          <ac:spMkLst>
            <pc:docMk/>
            <pc:sldMk cId="16880416" sldId="279"/>
            <ac:spMk id="5" creationId="{E301ECD9-45C3-4778-80E0-737D5DB63330}"/>
          </ac:spMkLst>
        </pc:spChg>
        <pc:spChg chg="add mod">
          <ac:chgData name="Quintín Molina" userId="d77ce911-d3cc-4d2d-8ddf-6c9cff50dc6d" providerId="ADAL" clId="{0030DF3B-FBA3-4023-A3EB-2F68C86EC65D}" dt="2021-10-17T23:10:40.409" v="1434" actId="14100"/>
          <ac:spMkLst>
            <pc:docMk/>
            <pc:sldMk cId="16880416" sldId="279"/>
            <ac:spMk id="6" creationId="{FE794143-25A9-43B2-8603-143BF9A7A45A}"/>
          </ac:spMkLst>
        </pc:spChg>
        <pc:picChg chg="add del mod">
          <ac:chgData name="Quintín Molina" userId="d77ce911-d3cc-4d2d-8ddf-6c9cff50dc6d" providerId="ADAL" clId="{0030DF3B-FBA3-4023-A3EB-2F68C86EC65D}" dt="2021-10-17T20:24:56.176" v="979" actId="478"/>
          <ac:picMkLst>
            <pc:docMk/>
            <pc:sldMk cId="16880416" sldId="279"/>
            <ac:picMk id="3" creationId="{3BE22EE1-41C2-4E7E-A5DD-998C77543EEA}"/>
          </ac:picMkLst>
        </pc:picChg>
        <pc:picChg chg="add del">
          <ac:chgData name="Quintín Molina" userId="d77ce911-d3cc-4d2d-8ddf-6c9cff50dc6d" providerId="ADAL" clId="{0030DF3B-FBA3-4023-A3EB-2F68C86EC65D}" dt="2021-10-17T20:22:18.994" v="952" actId="22"/>
          <ac:picMkLst>
            <pc:docMk/>
            <pc:sldMk cId="16880416" sldId="279"/>
            <ac:picMk id="7" creationId="{257978CF-2765-4539-A784-B60C6908767F}"/>
          </ac:picMkLst>
        </pc:picChg>
        <pc:picChg chg="add del">
          <ac:chgData name="Quintín Molina" userId="d77ce911-d3cc-4d2d-8ddf-6c9cff50dc6d" providerId="ADAL" clId="{0030DF3B-FBA3-4023-A3EB-2F68C86EC65D}" dt="2021-10-17T20:22:28.772" v="954" actId="22"/>
          <ac:picMkLst>
            <pc:docMk/>
            <pc:sldMk cId="16880416" sldId="279"/>
            <ac:picMk id="9" creationId="{1175988C-10BF-4245-9993-83F41B812E2D}"/>
          </ac:picMkLst>
        </pc:picChg>
        <pc:picChg chg="add del mod">
          <ac:chgData name="Quintín Molina" userId="d77ce911-d3cc-4d2d-8ddf-6c9cff50dc6d" providerId="ADAL" clId="{0030DF3B-FBA3-4023-A3EB-2F68C86EC65D}" dt="2021-10-17T23:11:43.001" v="1437" actId="478"/>
          <ac:picMkLst>
            <pc:docMk/>
            <pc:sldMk cId="16880416" sldId="279"/>
            <ac:picMk id="11" creationId="{44DE177C-E103-4C54-8A1B-05FDD9041666}"/>
          </ac:picMkLst>
        </pc:picChg>
      </pc:sldChg>
      <pc:sldChg chg="addSp delSp modSp new mod modClrScheme modAnim chgLayout">
        <pc:chgData name="Quintín Molina" userId="d77ce911-d3cc-4d2d-8ddf-6c9cff50dc6d" providerId="ADAL" clId="{0030DF3B-FBA3-4023-A3EB-2F68C86EC65D}" dt="2021-10-17T23:15:57.390" v="1452"/>
        <pc:sldMkLst>
          <pc:docMk/>
          <pc:sldMk cId="1882912076" sldId="280"/>
        </pc:sldMkLst>
        <pc:spChg chg="del">
          <ac:chgData name="Quintín Molina" userId="d77ce911-d3cc-4d2d-8ddf-6c9cff50dc6d" providerId="ADAL" clId="{0030DF3B-FBA3-4023-A3EB-2F68C86EC65D}" dt="2021-10-17T21:02:29.387" v="1093" actId="700"/>
          <ac:spMkLst>
            <pc:docMk/>
            <pc:sldMk cId="1882912076" sldId="280"/>
            <ac:spMk id="2" creationId="{D2F74103-5495-416D-8DBE-CA4229C178C6}"/>
          </ac:spMkLst>
        </pc:spChg>
        <pc:spChg chg="del">
          <ac:chgData name="Quintín Molina" userId="d77ce911-d3cc-4d2d-8ddf-6c9cff50dc6d" providerId="ADAL" clId="{0030DF3B-FBA3-4023-A3EB-2F68C86EC65D}" dt="2021-10-17T21:02:29.387" v="1093" actId="700"/>
          <ac:spMkLst>
            <pc:docMk/>
            <pc:sldMk cId="1882912076" sldId="280"/>
            <ac:spMk id="3" creationId="{27058EE2-8801-4A2B-8F35-05255BAF6C61}"/>
          </ac:spMkLst>
        </pc:spChg>
        <pc:spChg chg="del">
          <ac:chgData name="Quintín Molina" userId="d77ce911-d3cc-4d2d-8ddf-6c9cff50dc6d" providerId="ADAL" clId="{0030DF3B-FBA3-4023-A3EB-2F68C86EC65D}" dt="2021-10-17T21:02:29.387" v="1093" actId="700"/>
          <ac:spMkLst>
            <pc:docMk/>
            <pc:sldMk cId="1882912076" sldId="280"/>
            <ac:spMk id="4" creationId="{B8657409-00A5-4A9B-9FDC-EED3E22755F6}"/>
          </ac:spMkLst>
        </pc:spChg>
        <pc:spChg chg="mod ord">
          <ac:chgData name="Quintín Molina" userId="d77ce911-d3cc-4d2d-8ddf-6c9cff50dc6d" providerId="ADAL" clId="{0030DF3B-FBA3-4023-A3EB-2F68C86EC65D}" dt="2021-10-17T21:02:29.387" v="1093" actId="700"/>
          <ac:spMkLst>
            <pc:docMk/>
            <pc:sldMk cId="1882912076" sldId="280"/>
            <ac:spMk id="5" creationId="{0A398CFC-C5BB-40DC-9AB2-1A29316DB76E}"/>
          </ac:spMkLst>
        </pc:spChg>
        <pc:spChg chg="add mod">
          <ac:chgData name="Quintín Molina" userId="d77ce911-d3cc-4d2d-8ddf-6c9cff50dc6d" providerId="ADAL" clId="{0030DF3B-FBA3-4023-A3EB-2F68C86EC65D}" dt="2021-10-17T21:28:34.184" v="1412" actId="14100"/>
          <ac:spMkLst>
            <pc:docMk/>
            <pc:sldMk cId="1882912076" sldId="280"/>
            <ac:spMk id="7" creationId="{CD807F28-042F-40BD-8309-035E782F2E9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ABF4-26E1-4EF6-8ADE-8954CC0893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660679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1C6CC-822D-40E9-B6DA-AC1A01A113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38666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F066-91FA-4AB3-94F4-455158C70664}" type="datetime1">
              <a:rPr lang="en-US" smtClean="0"/>
              <a:t>10/17/2021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2839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CBDB-A6B9-45C6-BA20-042E9933AA42}" type="datetime1">
              <a:rPr lang="en-US" smtClean="0"/>
              <a:t>10/17/2021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7878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5BA5-975B-496F-A1A9-AB3A5A361DF5}" type="datetime1">
              <a:rPr lang="en-US" smtClean="0"/>
              <a:t>10/17/2021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3074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66B6-736E-48B1-BCA6-797339913362}" type="datetime1">
              <a:rPr lang="en-US" smtClean="0"/>
              <a:t>10/17/2021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2673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3257-06FE-4ECF-8BE1-36B3DFA96A73}" type="datetime1">
              <a:rPr lang="en-US" smtClean="0"/>
              <a:t>10/17/2021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2045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B4F1-2CA0-4EAF-ABFD-85A223EB5CAE}" type="datetime1">
              <a:rPr lang="en-US" smtClean="0"/>
              <a:t>10/17/2021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6713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D53C-8B3A-48F7-ADFD-328660DF9FB2}" type="datetime1">
              <a:rPr lang="en-US" smtClean="0"/>
              <a:t>10/17/2021</a:t>
            </a:fld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3087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FCF4-133B-4B48-AB09-6525B7971B2B}" type="datetime1">
              <a:rPr lang="en-US" smtClean="0"/>
              <a:t>10/17/2021</a:t>
            </a:fld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7267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787E-47FA-460A-A5D4-452B4489735D}" type="datetime1">
              <a:rPr lang="en-US" smtClean="0"/>
              <a:t>10/17/2021</a:t>
            </a:fld>
            <a:endParaRPr lang="en-US" sz="1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191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AC46-6364-4B6A-90DA-B32E54649B24}" type="datetime1">
              <a:rPr lang="en-US" smtClean="0"/>
              <a:t>10/17/2021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8631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B7DE-4763-465A-9065-0E4CB8EC3FCD}" type="datetime1">
              <a:rPr lang="en-US" smtClean="0"/>
              <a:t>10/17/2021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456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14212-A2B1-4212-9D0A-C2E704B45A1D}" type="datetime1">
              <a:rPr lang="en-US" smtClean="0"/>
              <a:t>10/17/2021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229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2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899E5-BC57-4A2C-94DF-670D5A0A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Teorema de Conservación del Momento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CD88D88-F66A-49D0-812E-08506F259A06}"/>
                  </a:ext>
                </a:extLst>
              </p:cNvPr>
              <p:cNvSpPr txBox="1"/>
              <p:nvPr/>
            </p:nvSpPr>
            <p:spPr>
              <a:xfrm>
                <a:off x="611560" y="2119196"/>
                <a:ext cx="7848872" cy="4046108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s-C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acc>
                        </m:num>
                        <m:den>
                          <m:r>
                            <a:rPr lang="es-C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CL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s-C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s-CL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s-CL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CL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s-CL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s-CL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CL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CL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CL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𝑀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s-CL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s-CL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𝐸𝑋𝑇𝐸𝑅𝑁𝐴𝑆</m:t>
                                  </m:r>
                                  <m:r>
                                    <a:rPr lang="es-CL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b>
                              <m:r>
                                <a:rPr lang="es-CL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</m:t>
                          </m:r>
                          <m:acc>
                            <m:accPr>
                              <m:chr m:val="⃗"/>
                              <m:ctrlPr>
                                <a:rPr lang="es-CL" sz="3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3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𝑷</m:t>
                              </m:r>
                            </m:e>
                          </m:acc>
                        </m:num>
                        <m:den>
                          <m:r>
                            <a:rPr lang="es-CL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s-CL" sz="36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3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3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sz="3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sz="36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3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𝑭</m:t>
                                      </m:r>
                                    </m:e>
                                  </m:acc>
                                  <m:r>
                                    <a:rPr lang="es-CL" sz="3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s-CL" sz="3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𝑬𝑿𝑻𝑬𝑹𝑵𝑨𝑺</m:t>
                                  </m:r>
                                  <m:r>
                                    <a:rPr lang="es-CL" sz="3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b>
                              <m:r>
                                <a:rPr lang="es-CL" sz="3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L" sz="3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…En ausencia de fuerzas externas, el Momento Lineal del Sistema es constante…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CD88D88-F66A-49D0-812E-08506F259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119196"/>
                <a:ext cx="7848872" cy="4046108"/>
              </a:xfrm>
              <a:prstGeom prst="rect">
                <a:avLst/>
              </a:prstGeom>
              <a:blipFill>
                <a:blip r:embed="rId2"/>
                <a:stretch>
                  <a:fillRect l="-1165" b="-2715"/>
                </a:stretch>
              </a:blipFill>
              <a:ln w="12700">
                <a:noFill/>
                <a:prstDash val="solid"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EA24C7-7A7C-4C50-B0BC-18A314D7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1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0369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398CFC-C5BB-40DC-9AB2-1A29316D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10</a:t>
            </a:fld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D807F28-042F-40BD-8309-035E782F2E93}"/>
                  </a:ext>
                </a:extLst>
              </p:cNvPr>
              <p:cNvSpPr txBox="1"/>
              <p:nvPr/>
            </p:nvSpPr>
            <p:spPr>
              <a:xfrm>
                <a:off x="218933" y="188640"/>
                <a:ext cx="8925067" cy="71873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´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30−40</m:t>
                              </m:r>
                            </m:num>
                            <m:den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30+40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  <m:acc>
                            <m:accPr>
                              <m:chr m:val="̂"/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∙40</m:t>
                              </m:r>
                            </m:num>
                            <m:den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30+40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−6</m:t>
                          </m:r>
                          <m:acc>
                            <m:accPr>
                              <m:chr m:val="̂"/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−10</m:t>
                                  </m:r>
                                </m:num>
                                <m:den>
                                  <m: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70</m:t>
                                  </m:r>
                                </m:den>
                              </m:f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∙10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L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80</m:t>
                                      </m:r>
                                    </m:num>
                                    <m:den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70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−6</m:t>
                                  </m:r>
                                </m:e>
                              </m:d>
                            </m:e>
                          </m:d>
                        </m:e>
                      </m:d>
                      <m:acc>
                        <m:accPr>
                          <m:chr m:val="̂"/>
                          <m:ctrlP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acc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58</m:t>
                          </m:r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´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30</m:t>
                              </m:r>
                            </m:num>
                            <m:den>
                              <m: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30+40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  <m:acc>
                            <m:accPr>
                              <m:chr m:val="̂"/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40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−30</m:t>
                              </m:r>
                            </m:num>
                            <m:den>
                              <m: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30+40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−6</m:t>
                          </m:r>
                          <m:acc>
                            <m:accPr>
                              <m:chr m:val="̂"/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60</m:t>
                                  </m:r>
                                </m:num>
                                <m:den>
                                  <m: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70</m:t>
                                  </m:r>
                                </m:den>
                              </m:f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∙10+</m:t>
                              </m:r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70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−6</m:t>
                                  </m:r>
                                </m:e>
                              </m:d>
                            </m:e>
                          </m:d>
                        </m:e>
                      </m:d>
                      <m:acc>
                        <m:accPr>
                          <m:chr m:val="̂"/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acc>
                      <m:r>
                        <a:rPr lang="es-C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200000"/>
                  </a:lnSpc>
                </a:pPr>
                <a:r>
                  <a:rPr lang="es-CL" sz="3200" dirty="0">
                    <a:latin typeface="Vladimir Script" panose="03050402040407070305" pitchFamily="66" charset="0"/>
                    <a:cs typeface="Times New Roman" panose="02020603050405020304" pitchFamily="18" charset="0"/>
                  </a:rPr>
                  <a:t>Forma de comprobar si este resultado…</a:t>
                </a:r>
                <a:r>
                  <a:rPr lang="es-CL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CL" sz="3200" dirty="0">
                    <a:latin typeface="Vladimir Script" panose="03050402040407070305" pitchFamily="66" charset="0"/>
                    <a:cs typeface="Times New Roman" panose="02020603050405020304" pitchFamily="18" charset="0"/>
                  </a:rPr>
                  <a:t>Calculando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𝐶𝑀</m:t>
                        </m:r>
                      </m:sub>
                    </m:sSub>
                  </m:oMath>
                </a14:m>
                <a:endParaRPr lang="es-CL" dirty="0">
                  <a:latin typeface="Vladimir Script" panose="03050402040407070305" pitchFamily="66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𝐶𝑀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30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  <m:acc>
                                <m:accPr>
                                  <m:chr m:val="̂"/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</m:d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+40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−6</m:t>
                              </m:r>
                              <m:acc>
                                <m:accPr>
                                  <m:chr m:val="̂"/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30+40</m:t>
                          </m:r>
                        </m:den>
                      </m:f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42</m:t>
                          </m:r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49</m:t>
                          </m:r>
                        </m:den>
                      </m:f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L" b="0" dirty="0">
                  <a:latin typeface="Vladimir Script" panose="03050402040407070305" pitchFamily="66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´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𝐶𝑀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´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´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30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−58</m:t>
                                  </m:r>
                                </m:num>
                                <m:den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</m:d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+40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54</m:t>
                                  </m:r>
                                </m:num>
                                <m:den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30+40</m:t>
                          </m:r>
                        </m:den>
                      </m:f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den>
                      </m:f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L" dirty="0">
                  <a:latin typeface="Vladimir Script" panose="03050402040407070305" pitchFamily="66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200000"/>
                  </a:lnSpc>
                </a:pPr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D807F28-042F-40BD-8309-035E782F2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33" y="188640"/>
                <a:ext cx="8925067" cy="7187352"/>
              </a:xfrm>
              <a:prstGeom prst="rect">
                <a:avLst/>
              </a:prstGeom>
              <a:blipFill>
                <a:blip r:embed="rId2"/>
                <a:stretch>
                  <a:fillRect l="-177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291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4DCF776-6B36-49E3-B403-D3C6159FF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030" y="3403059"/>
            <a:ext cx="25940" cy="5188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29D9A58-3EE1-48F0-B0CC-8632B271F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030" y="3403059"/>
            <a:ext cx="25940" cy="5188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8579E6-B80A-484E-9712-0A9555AF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Choques o colisiones (1-D</a:t>
            </a:r>
            <a:r>
              <a:rPr lang="es-CL" dirty="0"/>
              <a:t>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867761B-D1BB-4500-A393-6854E75A0E10}"/>
              </a:ext>
            </a:extLst>
          </p:cNvPr>
          <p:cNvSpPr txBox="1"/>
          <p:nvPr/>
        </p:nvSpPr>
        <p:spPr>
          <a:xfrm>
            <a:off x="971600" y="1916832"/>
            <a:ext cx="7272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término choques representa una evento, que dura un intervalo muy corto, durante el cual dos partículas se acercan una a la otra e interactúan mediante fuerzas, generalmente cuyas magnitudes son mucho mayores que fuerzas externas cualquiera. A pesar del corto tiempo, que duran los choques  y la interacción, los efectos de ellas son notorios (*).</a:t>
            </a:r>
            <a:endParaRPr lang="es-CL" sz="32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7A5F70-4D7A-4204-8F4B-7A447AA9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3518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5593CDB-5F96-4D75-9A19-A34D850AE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3</a:t>
            </a:fld>
            <a:endParaRPr lang="en-US" sz="1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A194D5-62BB-487F-86CB-8B3FCF40F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10" y="350181"/>
            <a:ext cx="7490672" cy="74677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0125639-7C0D-4FF5-9615-6FC562F51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592920"/>
            <a:ext cx="2586290" cy="1116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754E720-1B62-460B-8BB2-B97146636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3789040"/>
            <a:ext cx="2513452" cy="8640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896337B-CB0F-4D01-8935-0C889FF60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735" y="2889000"/>
            <a:ext cx="452905" cy="5400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1A7958DF-3EA9-45F6-AFD0-AB6E27FB87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1946" y="2925000"/>
            <a:ext cx="504000" cy="504000"/>
          </a:xfrm>
          <a:prstGeom prst="rect">
            <a:avLst/>
          </a:prstGeom>
        </p:spPr>
      </p:pic>
      <p:sp>
        <p:nvSpPr>
          <p:cNvPr id="21" name="Explosión: 8 puntos 20">
            <a:extLst>
              <a:ext uri="{FF2B5EF4-FFF2-40B4-BE49-F238E27FC236}">
                <a16:creationId xmlns:a16="http://schemas.microsoft.com/office/drawing/2014/main" id="{7D2711C1-D477-4402-A5EE-A14E6B9EC34B}"/>
              </a:ext>
            </a:extLst>
          </p:cNvPr>
          <p:cNvSpPr/>
          <p:nvPr/>
        </p:nvSpPr>
        <p:spPr>
          <a:xfrm>
            <a:off x="1307188" y="2792339"/>
            <a:ext cx="504000" cy="780677"/>
          </a:xfrm>
          <a:prstGeom prst="irregularSeal1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F038D75-CF31-4ACD-852F-B2F0BEBF6976}"/>
              </a:ext>
            </a:extLst>
          </p:cNvPr>
          <p:cNvSpPr txBox="1"/>
          <p:nvPr/>
        </p:nvSpPr>
        <p:spPr>
          <a:xfrm>
            <a:off x="755576" y="2413575"/>
            <a:ext cx="195199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L" sz="1200" dirty="0"/>
              <a:t>…</a:t>
            </a:r>
            <a:r>
              <a:rPr lang="es-C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durante la colisión</a:t>
            </a:r>
            <a:r>
              <a:rPr lang="es-C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s-CL" sz="1200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D18927A8-C535-486D-AA6F-0AE4AB06A918}"/>
              </a:ext>
            </a:extLst>
          </p:cNvPr>
          <p:cNvCxnSpPr/>
          <p:nvPr/>
        </p:nvCxnSpPr>
        <p:spPr>
          <a:xfrm>
            <a:off x="539552" y="5301208"/>
            <a:ext cx="21126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12C296C-60B4-439F-91AF-E87C6C31F004}"/>
              </a:ext>
            </a:extLst>
          </p:cNvPr>
          <p:cNvSpPr txBox="1"/>
          <p:nvPr/>
        </p:nvSpPr>
        <p:spPr>
          <a:xfrm>
            <a:off x="683568" y="4797152"/>
            <a:ext cx="83371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9BBB3CB2-467F-47BE-B6D7-B88678748ACC}"/>
                  </a:ext>
                </a:extLst>
              </p:cNvPr>
              <p:cNvSpPr txBox="1"/>
              <p:nvPr/>
            </p:nvSpPr>
            <p:spPr>
              <a:xfrm>
                <a:off x="3635896" y="1340768"/>
                <a:ext cx="4968552" cy="4983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s-CL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Sistema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L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inicialmente con velocidades: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acc>
                      <m:accPr>
                        <m:chr m:val="̂"/>
                        <m:ctrlP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acc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sSub>
                      <m:sSubPr>
                        <m:ctrlPr>
                          <a:rPr lang="es-CL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acc>
                          <m:accPr>
                            <m:chr m:val="⃗"/>
                            <m:ctrlPr>
                              <a:rPr lang="es-CL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s-CL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s-CL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(−</m:t>
                    </m:r>
                    <m:acc>
                      <m:accPr>
                        <m:chr m:val="̂"/>
                        <m:ctrlPr>
                          <a:rPr lang="es-CL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acc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)</m:t>
                    </m:r>
                  </m:oMath>
                </a14:m>
                <a:r>
                  <a:rPr lang="es-CL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que después del choque su velocidades son:</a:t>
                </a:r>
              </a:p>
              <a:p>
                <a:pPr>
                  <a:lnSpc>
                    <a:spcPct val="150000"/>
                  </a:lnSpc>
                </a:pPr>
                <a:r>
                  <a:rPr lang="es-CL" dirty="0">
                    <a:solidFill>
                      <a:schemeClr val="accent1"/>
                    </a:solidFill>
                    <a:cs typeface="Times New Roman" panose="02020603050405020304" pitchFamily="18" charset="0"/>
                  </a:rPr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𝑓𝑖</m:t>
                        </m:r>
                      </m:sub>
                    </m:sSub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</m:t>
                    </m:r>
                    <m:acc>
                      <m:accPr>
                        <m:chr m:val="̂"/>
                        <m:ctrlP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acc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 </m:t>
                    </m:r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sSub>
                      <m:sSubPr>
                        <m:ctrlPr>
                          <a:rPr lang="es-CL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acc>
                          <m:accPr>
                            <m:chr m:val="⃗"/>
                            <m:ctrlPr>
                              <a:rPr lang="es-CL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s-CL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</m:t>
                    </m:r>
                    <m:acc>
                      <m:accPr>
                        <m:chr m:val="̂"/>
                        <m:ctrlPr>
                          <a:rPr lang="es-CL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acc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)</m:t>
                    </m:r>
                  </m:oMath>
                </a14:m>
                <a:r>
                  <a:rPr lang="es-CL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s-CL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Las magnitudes y direcciones de las velocidades después del choque dependen del tipo de choque. Si además de la conservación del Momento Lineal se conserva o no la energía.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𝐴𝑁𝑇𝐸𝑆</m:t>
                          </m:r>
                        </m:sub>
                      </m:sSub>
                      <m:r>
                        <a:rPr lang="es-CL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𝐷𝐸𝑆𝑃𝑈𝐸𝑆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s-CL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s-CL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  <m:r>
                      <a:rPr lang="es-CL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s-CL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s-CL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s-CL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CL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s-CL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CL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s-CL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s-CL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s-CL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L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s-CL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9BBB3CB2-467F-47BE-B6D7-B88678748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340768"/>
                <a:ext cx="4968552" cy="4983608"/>
              </a:xfrm>
              <a:prstGeom prst="rect">
                <a:avLst/>
              </a:prstGeom>
              <a:blipFill>
                <a:blip r:embed="rId7"/>
                <a:stretch>
                  <a:fillRect l="-859" r="-110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26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3A51312-807F-4812-AC5B-BEDF5C5A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518" y="365126"/>
            <a:ext cx="7802831" cy="1325563"/>
          </a:xfrm>
        </p:spPr>
        <p:txBody>
          <a:bodyPr/>
          <a:lstStyle/>
          <a:p>
            <a:pPr algn="ctr"/>
            <a:r>
              <a:rPr lang="es-CL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Choques Elásticos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6261514C-44C7-450A-8DE3-CD5AB76F19C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50" y="1825625"/>
                <a:ext cx="7615758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571500" indent="-571500">
                  <a:lnSpc>
                    <a:spcPct val="200000"/>
                  </a:lnSpc>
                  <a:buFont typeface="+mj-lt"/>
                  <a:buAutoNum type="romanUcPeriod"/>
                </a:pPr>
                <a:r>
                  <a:rPr lang="es-CL" sz="66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6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6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sz="6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s-CL" sz="6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𝑎𝑛𝑡𝑒𝑠</m:t>
                        </m:r>
                      </m:sub>
                    </m:sSub>
                    <m:r>
                      <a:rPr lang="es-CL" sz="6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sz="6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6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sz="6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s-CL" sz="6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𝑑𝑒𝑠𝑝𝑢</m:t>
                        </m:r>
                        <m:r>
                          <a:rPr lang="es-CL" sz="6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es-CL" sz="6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s-CL" sz="6600" i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0" indent="-571500">
                  <a:lnSpc>
                    <a:spcPct val="200000"/>
                  </a:lnSpc>
                  <a:buFont typeface="+mj-lt"/>
                  <a:buAutoNum type="romanUcPeriod"/>
                </a:pPr>
                <a:r>
                  <a:rPr lang="es-CL" sz="66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6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6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CL" sz="6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𝑎𝑛𝑡𝑒𝑠</m:t>
                        </m:r>
                      </m:sub>
                    </m:sSub>
                    <m:r>
                      <a:rPr lang="es-CL" sz="6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sz="6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6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CL" sz="6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𝑑𝑒𝑠𝑝𝑢</m:t>
                        </m:r>
                        <m:r>
                          <a:rPr lang="es-CL" sz="6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es-CL" sz="6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s-CL" sz="4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0" indent="-571500">
                  <a:buFont typeface="+mj-lt"/>
                  <a:buAutoNum type="romanUcPeriod"/>
                </a:pPr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6261514C-44C7-450A-8DE3-CD5AB76F19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50" y="1825625"/>
                <a:ext cx="7615758" cy="4351338"/>
              </a:xfrm>
              <a:blipFill>
                <a:blip r:embed="rId2"/>
                <a:stretch>
                  <a:fillRect l="-440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D9BEE40-CAC0-447D-9C5B-3FC2C822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4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1775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3A51312-807F-4812-AC5B-BEDF5C5A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518" y="365126"/>
            <a:ext cx="7802831" cy="1325563"/>
          </a:xfrm>
        </p:spPr>
        <p:txBody>
          <a:bodyPr/>
          <a:lstStyle/>
          <a:p>
            <a:pPr algn="ctr"/>
            <a:r>
              <a:rPr lang="es-CL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Choques NO Elásticos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6261514C-44C7-450A-8DE3-CD5AB76F19C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50" y="1628800"/>
                <a:ext cx="7615758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571500" indent="-571500">
                  <a:lnSpc>
                    <a:spcPct val="200000"/>
                  </a:lnSpc>
                  <a:buFont typeface="+mj-lt"/>
                  <a:buAutoNum type="romanUcPeriod"/>
                </a:pPr>
                <a:r>
                  <a:rPr lang="es-CL" sz="66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6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6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sz="6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s-CL" sz="6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𝑎𝑛𝑡𝑒𝑠</m:t>
                        </m:r>
                      </m:sub>
                    </m:sSub>
                    <m:r>
                      <a:rPr lang="es-CL" sz="6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sz="6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6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sz="6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s-CL" sz="6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𝑑𝑒𝑠𝑝𝑢</m:t>
                        </m:r>
                        <m:r>
                          <a:rPr lang="es-CL" sz="6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es-CL" sz="6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s-CL" sz="6600" i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0" indent="-571500">
                  <a:lnSpc>
                    <a:spcPct val="200000"/>
                  </a:lnSpc>
                  <a:buFont typeface="+mj-lt"/>
                  <a:buAutoNum type="romanUcPeriod"/>
                </a:pPr>
                <a:r>
                  <a:rPr lang="es-CL" sz="6600" strike="sngStrike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660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6600" b="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CL" sz="6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𝑎𝑛𝑡𝑒</m:t>
                        </m:r>
                        <m:r>
                          <a:rPr lang="es-CL" sz="6600" b="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CL" sz="6600" b="0" i="1" strike="sngStrike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sz="6600" i="1" strike="sngStrik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6600" b="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CL" sz="6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𝑑𝑒𝑠𝑝𝑢</m:t>
                        </m:r>
                        <m:r>
                          <a:rPr lang="es-CL" sz="6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es-CL" sz="6600" b="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s-CL" sz="4400" strike="sngStrik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0" indent="-571500">
                  <a:buFont typeface="+mj-lt"/>
                  <a:buAutoNum type="romanUcPeriod"/>
                </a:pPr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6261514C-44C7-450A-8DE3-CD5AB76F19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50" y="1628800"/>
                <a:ext cx="7615758" cy="4351338"/>
              </a:xfrm>
              <a:blipFill>
                <a:blip r:embed="rId2"/>
                <a:stretch>
                  <a:fillRect l="-440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D9BEE40-CAC0-447D-9C5B-3FC2C822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5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6209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D8CA8BF-61F9-432F-8F93-030A880A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 de un Choque “especial”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ED69370F-46AD-4F7A-8D94-90A8841360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9512" y="2249153"/>
            <a:ext cx="4392843" cy="3795083"/>
          </a:xfrm>
        </p:spPr>
      </p:pic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300DBDBF-FC2E-423F-9C16-7202FFA688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55976" y="2630123"/>
            <a:ext cx="4090001" cy="654861"/>
          </a:xfr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5FBDC3B-D26B-4130-B932-53A49962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6</a:t>
            </a:fld>
            <a:endParaRPr lang="en-US" sz="10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B0AB678-F8A5-421B-8753-2C1D9E7CA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3501008"/>
            <a:ext cx="2527528" cy="103399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2ADFB5A-7140-40A3-9476-DDC6EECE3E37}"/>
              </a:ext>
            </a:extLst>
          </p:cNvPr>
          <p:cNvSpPr txBox="1"/>
          <p:nvPr/>
        </p:nvSpPr>
        <p:spPr>
          <a:xfrm>
            <a:off x="4211960" y="1916832"/>
            <a:ext cx="4090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>
                <a:latin typeface="Vladimir Script" panose="03050402040407070305" pitchFamily="66" charset="0"/>
              </a:rPr>
              <a:t>¿Es este choque elástico?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63D21725-DBAF-40E3-AA86-22B527A6DD71}"/>
                  </a:ext>
                </a:extLst>
              </p:cNvPr>
              <p:cNvSpPr txBox="1"/>
              <p:nvPr/>
            </p:nvSpPr>
            <p:spPr>
              <a:xfrm>
                <a:off x="4146023" y="4438853"/>
                <a:ext cx="4818465" cy="1672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3600" dirty="0">
                    <a:latin typeface="Vladimir Script" panose="03050402040407070305" pitchFamily="66" charset="0"/>
                  </a:rPr>
                  <a:t>Para responder considere </a:t>
                </a:r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=0,5</m:t>
                    </m:r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=2,0</m:t>
                    </m:r>
                    <m:d>
                      <m:dPr>
                        <m:begChr m:val="["/>
                        <m:endChr m:val="]"/>
                        <m:ctrlP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𝑘𝑔</m:t>
                        </m:r>
                      </m:e>
                    </m:d>
                    <m:r>
                      <a:rPr lang="es-CL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s-CL" sz="24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=4,0</m:t>
                      </m:r>
                      <m:acc>
                        <m:accPr>
                          <m:chr m:val="̂"/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s-CL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CL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(−3</m:t>
                      </m:r>
                      <m:r>
                        <a:rPr lang="es-CL" sz="2400" i="1">
                          <a:latin typeface="Cambria Math" panose="02040503050406030204" pitchFamily="18" charset="0"/>
                        </a:rPr>
                        <m:t>,0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s-CL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s-CL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s-CL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L" sz="2400" dirty="0">
                  <a:latin typeface="Vladimir Script" panose="03050402040407070305" pitchFamily="66" charset="0"/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63D21725-DBAF-40E3-AA86-22B527A6D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023" y="4438853"/>
                <a:ext cx="4818465" cy="1672958"/>
              </a:xfrm>
              <a:prstGeom prst="rect">
                <a:avLst/>
              </a:prstGeom>
              <a:blipFill>
                <a:blip r:embed="rId5"/>
                <a:stretch>
                  <a:fillRect l="-3793" t="-545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64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FF1B81-316A-4C5B-8D99-EFD7D207D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7</a:t>
            </a:fld>
            <a:endParaRPr lang="en-US" sz="1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DF27C7-7792-4220-B4A4-872F40021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56" y="260648"/>
            <a:ext cx="8343687" cy="130031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3B5225E-35FF-45A2-9FDA-763B93B75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5091001"/>
            <a:ext cx="8618869" cy="136233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0988CE1-BE53-4C3B-8AFB-D327CFECF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903" y="1484784"/>
            <a:ext cx="3690192" cy="351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5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A949C52-18F1-4774-A821-A1119432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8</a:t>
            </a:fld>
            <a:endParaRPr lang="en-US" sz="1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6FE81FA-45F8-4DBA-AD03-5EB3E30BF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602" y="404664"/>
            <a:ext cx="5076794" cy="84103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2B3941B-EA40-4D0C-B31E-19063543D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861" y="1340768"/>
            <a:ext cx="6728277" cy="73677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292311A-95A3-4125-BAC2-29FDCCAAF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349" y="2276872"/>
            <a:ext cx="4159300" cy="77986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07D0013-A721-4078-8FD3-91D8BE914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784" y="3068960"/>
            <a:ext cx="3669971" cy="128449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D310146-6B77-46F1-84AA-37D8915274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6043" y="4437112"/>
            <a:ext cx="4802301" cy="189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0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01ECD9-45C3-4778-80E0-737D5DB6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9</a:t>
            </a:fld>
            <a:endParaRPr 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E794143-25A9-43B2-8603-143BF9A7A45A}"/>
                  </a:ext>
                </a:extLst>
              </p:cNvPr>
              <p:cNvSpPr txBox="1"/>
              <p:nvPr/>
            </p:nvSpPr>
            <p:spPr>
              <a:xfrm>
                <a:off x="314324" y="338538"/>
                <a:ext cx="8515350" cy="6180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Ejemplo de Choque Elástico: Dos partículas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=30</m:t>
                    </m:r>
                    <m:d>
                      <m:dPr>
                        <m:begChr m:val="["/>
                        <m:endChr m:val="]"/>
                        <m:ctrlP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L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CL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=40[</m:t>
                    </m:r>
                    <m:r>
                      <a:rPr lang="es-CL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s-CL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chocan elásticamente con velocidades</a:t>
                </a:r>
                <a:r>
                  <a:rPr lang="es-CL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</m:t>
                    </m:r>
                    <m:acc>
                      <m:accPr>
                        <m:chr m:val="̂"/>
                        <m:ctrlP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s-C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CL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s-CL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es-C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C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−6</m:t>
                    </m:r>
                    <m:acc>
                      <m:accPr>
                        <m:chr m:val="̂"/>
                        <m:ctrlP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CL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s-CL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Determine la velocidad de cada una después del choque.</a:t>
                </a:r>
              </a:p>
              <a:p>
                <a:pPr algn="ctr"/>
                <a:r>
                  <a:rPr lang="es-CL" sz="3200" dirty="0">
                    <a:latin typeface="Vladimir Script" panose="03050402040407070305" pitchFamily="66" charset="0"/>
                    <a:cs typeface="Times New Roman" panose="02020603050405020304" pitchFamily="18" charset="0"/>
                  </a:rPr>
                  <a:t>Solución</a:t>
                </a:r>
              </a:p>
              <a:p>
                <a:pPr algn="just"/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Choque:  Por Conservación del Momento Lineal   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𝑎𝑛𝑡𝑒𝑠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𝑑𝑒𝑠𝑝𝑢𝑒𝑠</m:t>
                        </m:r>
                      </m:sub>
                    </m:sSub>
                  </m:oMath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´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´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Choque Elástico:  Por Conservación de Energía    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𝑎𝑛𝑡𝑒𝑠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𝑑𝑒𝑠𝑝𝑢𝑒𝑠</m:t>
                        </m:r>
                      </m:sub>
                    </m:sSub>
                  </m:oMath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´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´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´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´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⋮</m:t>
                      </m:r>
                    </m:oMath>
                  </m:oMathPara>
                </a14:m>
                <a:endParaRPr lang="es-C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´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30−40</m:t>
                              </m:r>
                            </m:num>
                            <m:den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30+40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  <m:acc>
                            <m:accPr>
                              <m:chr m:val="̂"/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∙40</m:t>
                              </m:r>
                            </m:num>
                            <m:den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30+40</m:t>
                              </m:r>
                            </m:den>
                          </m:f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(−6</m:t>
                      </m:r>
                      <m:acc>
                        <m:accPr>
                          <m:chr m:val="̂"/>
                          <m:ctrlP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acc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´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30</m:t>
                              </m:r>
                            </m:num>
                            <m:den>
                              <m: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30+40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  <m:acc>
                            <m:accPr>
                              <m:chr m:val="̂"/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40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−30</m:t>
                              </m:r>
                            </m:num>
                            <m:den>
                              <m: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30+40</m:t>
                              </m:r>
                            </m:den>
                          </m:f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(−6</m:t>
                      </m:r>
                      <m:acc>
                        <m:accPr>
                          <m:chr m:val="̂"/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acc>
                      <m:r>
                        <a:rPr lang="es-C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FE794143-25A9-43B2-8603-143BF9A7A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4" y="338538"/>
                <a:ext cx="8515350" cy="6180923"/>
              </a:xfrm>
              <a:prstGeom prst="rect">
                <a:avLst/>
              </a:prstGeom>
              <a:blipFill>
                <a:blip r:embed="rId2"/>
                <a:stretch>
                  <a:fillRect l="-645" t="-592" r="-64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8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24A7A6BC9BCF84CA0411FE67EA3AA1E" ma:contentTypeVersion="10" ma:contentTypeDescription="Crear nuevo documento." ma:contentTypeScope="" ma:versionID="9e5417b7d7aa0a83eda49276aacc46d6">
  <xsd:schema xmlns:xsd="http://www.w3.org/2001/XMLSchema" xmlns:xs="http://www.w3.org/2001/XMLSchema" xmlns:p="http://schemas.microsoft.com/office/2006/metadata/properties" xmlns:ns3="c899ee2c-5630-480f-8751-d563de38ede2" targetNamespace="http://schemas.microsoft.com/office/2006/metadata/properties" ma:root="true" ma:fieldsID="dacfe4c06279a7a93e334989e9478213" ns3:_="">
    <xsd:import namespace="c899ee2c-5630-480f-8751-d563de38ed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9ee2c-5630-480f-8751-d563de38ed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F1E6EA-EAB8-4C1A-8774-942952DD24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027F65-D200-4175-B084-83C90B28EE23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c899ee2c-5630-480f-8751-d563de38ed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759EF6F-5912-4CBC-B3DC-C5B3A3A8C8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99ee2c-5630-480f-8751-d563de38e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6653</TotalTime>
  <Words>461</Words>
  <Application>Microsoft Office PowerPoint</Application>
  <PresentationFormat>Presentación en pantalla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Times New Roman</vt:lpstr>
      <vt:lpstr>Vladimir Script</vt:lpstr>
      <vt:lpstr>Office Theme</vt:lpstr>
      <vt:lpstr>Teorema de Conservación del Momento Lineal</vt:lpstr>
      <vt:lpstr>Choques o colisiones (1-D)</vt:lpstr>
      <vt:lpstr>Presentación de PowerPoint</vt:lpstr>
      <vt:lpstr>Choques Elásticos </vt:lpstr>
      <vt:lpstr>Choques NO Elásticos </vt:lpstr>
      <vt:lpstr>Ejemplo de un Choque “especial”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descripción Del movimiento EN 1-D:</dc:title>
  <dc:creator>quintin molina</dc:creator>
  <cp:lastModifiedBy>Quintín Molina</cp:lastModifiedBy>
  <cp:revision>17</cp:revision>
  <dcterms:created xsi:type="dcterms:W3CDTF">2020-05-24T21:31:01Z</dcterms:created>
  <dcterms:modified xsi:type="dcterms:W3CDTF">2021-10-17T23:16:13Z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0x010100924A7A6BC9BCF84CA0411FE67EA3AA1E</vt:lpwstr>
  </property>
</Properties>
</file>