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4"/>
  </p:sldMasterIdLst>
  <p:notesMasterIdLst>
    <p:notesMasterId r:id="rId14"/>
  </p:notesMasterIdLst>
  <p:handoutMasterIdLst>
    <p:handoutMasterId r:id="rId15"/>
  </p:handoutMasterIdLst>
  <p:sldIdLst>
    <p:sldId id="274" r:id="rId5"/>
    <p:sldId id="265" r:id="rId6"/>
    <p:sldId id="266" r:id="rId7"/>
    <p:sldId id="267" r:id="rId8"/>
    <p:sldId id="268" r:id="rId9"/>
    <p:sldId id="270" r:id="rId10"/>
    <p:sldId id="269" r:id="rId11"/>
    <p:sldId id="273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90296"/>
    <a:srgbClr val="DA4444"/>
    <a:srgbClr val="3AF894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572F36-EB7E-4CBD-96C1-B40AF5BA44A9}" v="1070" dt="2021-10-20T13:11:28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18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47572F36-EB7E-4CBD-96C1-B40AF5BA44A9}"/>
    <pc:docChg chg="undo custSel addSld delSld modSld sldOrd">
      <pc:chgData name="Quintín Molina" userId="d77ce911-d3cc-4d2d-8ddf-6c9cff50dc6d" providerId="ADAL" clId="{47572F36-EB7E-4CBD-96C1-B40AF5BA44A9}" dt="2021-10-20T13:11:28.244" v="5885"/>
      <pc:docMkLst>
        <pc:docMk/>
      </pc:docMkLst>
      <pc:sldChg chg="del">
        <pc:chgData name="Quintín Molina" userId="d77ce911-d3cc-4d2d-8ddf-6c9cff50dc6d" providerId="ADAL" clId="{47572F36-EB7E-4CBD-96C1-B40AF5BA44A9}" dt="2021-10-19T20:54:01.791" v="0" actId="47"/>
        <pc:sldMkLst>
          <pc:docMk/>
          <pc:sldMk cId="2792945782" sldId="256"/>
        </pc:sldMkLst>
      </pc:sldChg>
      <pc:sldChg chg="del">
        <pc:chgData name="Quintín Molina" userId="d77ce911-d3cc-4d2d-8ddf-6c9cff50dc6d" providerId="ADAL" clId="{47572F36-EB7E-4CBD-96C1-B40AF5BA44A9}" dt="2021-10-19T20:54:02.844" v="1" actId="47"/>
        <pc:sldMkLst>
          <pc:docMk/>
          <pc:sldMk cId="269203037" sldId="257"/>
        </pc:sldMkLst>
      </pc:sldChg>
      <pc:sldChg chg="del">
        <pc:chgData name="Quintín Molina" userId="d77ce911-d3cc-4d2d-8ddf-6c9cff50dc6d" providerId="ADAL" clId="{47572F36-EB7E-4CBD-96C1-B40AF5BA44A9}" dt="2021-10-19T20:54:03.663" v="2" actId="47"/>
        <pc:sldMkLst>
          <pc:docMk/>
          <pc:sldMk cId="142678286" sldId="258"/>
        </pc:sldMkLst>
      </pc:sldChg>
      <pc:sldChg chg="del">
        <pc:chgData name="Quintín Molina" userId="d77ce911-d3cc-4d2d-8ddf-6c9cff50dc6d" providerId="ADAL" clId="{47572F36-EB7E-4CBD-96C1-B40AF5BA44A9}" dt="2021-10-19T20:54:04.615" v="3" actId="47"/>
        <pc:sldMkLst>
          <pc:docMk/>
          <pc:sldMk cId="3379359885" sldId="259"/>
        </pc:sldMkLst>
      </pc:sldChg>
      <pc:sldChg chg="del">
        <pc:chgData name="Quintín Molina" userId="d77ce911-d3cc-4d2d-8ddf-6c9cff50dc6d" providerId="ADAL" clId="{47572F36-EB7E-4CBD-96C1-B40AF5BA44A9}" dt="2021-10-19T20:54:05.623" v="4" actId="47"/>
        <pc:sldMkLst>
          <pc:docMk/>
          <pc:sldMk cId="3855619514" sldId="260"/>
        </pc:sldMkLst>
      </pc:sldChg>
      <pc:sldChg chg="del">
        <pc:chgData name="Quintín Molina" userId="d77ce911-d3cc-4d2d-8ddf-6c9cff50dc6d" providerId="ADAL" clId="{47572F36-EB7E-4CBD-96C1-B40AF5BA44A9}" dt="2021-10-19T20:54:06.395" v="5" actId="47"/>
        <pc:sldMkLst>
          <pc:docMk/>
          <pc:sldMk cId="2962989887" sldId="261"/>
        </pc:sldMkLst>
      </pc:sldChg>
      <pc:sldChg chg="del">
        <pc:chgData name="Quintín Molina" userId="d77ce911-d3cc-4d2d-8ddf-6c9cff50dc6d" providerId="ADAL" clId="{47572F36-EB7E-4CBD-96C1-B40AF5BA44A9}" dt="2021-10-19T20:54:07.410" v="6" actId="47"/>
        <pc:sldMkLst>
          <pc:docMk/>
          <pc:sldMk cId="3123275239" sldId="262"/>
        </pc:sldMkLst>
      </pc:sldChg>
      <pc:sldChg chg="del">
        <pc:chgData name="Quintín Molina" userId="d77ce911-d3cc-4d2d-8ddf-6c9cff50dc6d" providerId="ADAL" clId="{47572F36-EB7E-4CBD-96C1-B40AF5BA44A9}" dt="2021-10-19T20:54:08.392" v="7" actId="47"/>
        <pc:sldMkLst>
          <pc:docMk/>
          <pc:sldMk cId="1819880700" sldId="263"/>
        </pc:sldMkLst>
      </pc:sldChg>
      <pc:sldChg chg="del">
        <pc:chgData name="Quintín Molina" userId="d77ce911-d3cc-4d2d-8ddf-6c9cff50dc6d" providerId="ADAL" clId="{47572F36-EB7E-4CBD-96C1-B40AF5BA44A9}" dt="2021-10-19T20:54:10.190" v="8" actId="47"/>
        <pc:sldMkLst>
          <pc:docMk/>
          <pc:sldMk cId="2533998745" sldId="264"/>
        </pc:sldMkLst>
      </pc:sldChg>
      <pc:sldChg chg="add del modAnim">
        <pc:chgData name="Quintín Molina" userId="d77ce911-d3cc-4d2d-8ddf-6c9cff50dc6d" providerId="ADAL" clId="{47572F36-EB7E-4CBD-96C1-B40AF5BA44A9}" dt="2021-10-20T00:01:11.677" v="4789"/>
        <pc:sldMkLst>
          <pc:docMk/>
          <pc:sldMk cId="352677882" sldId="265"/>
        </pc:sldMkLst>
      </pc:sldChg>
      <pc:sldChg chg="modAnim">
        <pc:chgData name="Quintín Molina" userId="d77ce911-d3cc-4d2d-8ddf-6c9cff50dc6d" providerId="ADAL" clId="{47572F36-EB7E-4CBD-96C1-B40AF5BA44A9}" dt="2021-10-20T00:01:29.882" v="4792"/>
        <pc:sldMkLst>
          <pc:docMk/>
          <pc:sldMk cId="3432013277" sldId="266"/>
        </pc:sldMkLst>
      </pc:sldChg>
      <pc:sldChg chg="addSp delSp modSp new mod modAnim">
        <pc:chgData name="Quintín Molina" userId="d77ce911-d3cc-4d2d-8ddf-6c9cff50dc6d" providerId="ADAL" clId="{47572F36-EB7E-4CBD-96C1-B40AF5BA44A9}" dt="2021-10-20T00:06:05.263" v="4834"/>
        <pc:sldMkLst>
          <pc:docMk/>
          <pc:sldMk cId="246006275" sldId="267"/>
        </pc:sldMkLst>
        <pc:spChg chg="mod">
          <ac:chgData name="Quintín Molina" userId="d77ce911-d3cc-4d2d-8ddf-6c9cff50dc6d" providerId="ADAL" clId="{47572F36-EB7E-4CBD-96C1-B40AF5BA44A9}" dt="2021-10-19T20:56:40.383" v="132" actId="123"/>
          <ac:spMkLst>
            <pc:docMk/>
            <pc:sldMk cId="246006275" sldId="267"/>
            <ac:spMk id="2" creationId="{E99F3CAD-0735-4D1A-80DA-E2F42497E338}"/>
          </ac:spMkLst>
        </pc:spChg>
        <pc:spChg chg="del mod">
          <ac:chgData name="Quintín Molina" userId="d77ce911-d3cc-4d2d-8ddf-6c9cff50dc6d" providerId="ADAL" clId="{47572F36-EB7E-4CBD-96C1-B40AF5BA44A9}" dt="2021-10-19T20:56:48.793" v="135" actId="478"/>
          <ac:spMkLst>
            <pc:docMk/>
            <pc:sldMk cId="246006275" sldId="267"/>
            <ac:spMk id="3" creationId="{2F372F74-2EA7-425F-B15F-E4AC7C88FE02}"/>
          </ac:spMkLst>
        </pc:spChg>
        <pc:spChg chg="mod">
          <ac:chgData name="Quintín Molina" userId="d77ce911-d3cc-4d2d-8ddf-6c9cff50dc6d" providerId="ADAL" clId="{47572F36-EB7E-4CBD-96C1-B40AF5BA44A9}" dt="2021-10-19T20:56:44.183" v="133" actId="1076"/>
          <ac:spMkLst>
            <pc:docMk/>
            <pc:sldMk cId="246006275" sldId="267"/>
            <ac:spMk id="4" creationId="{3C687F41-60A9-4C05-996E-0F34E7EE6DE0}"/>
          </ac:spMkLst>
        </pc:spChg>
        <pc:spChg chg="add mod">
          <ac:chgData name="Quintín Molina" userId="d77ce911-d3cc-4d2d-8ddf-6c9cff50dc6d" providerId="ADAL" clId="{47572F36-EB7E-4CBD-96C1-B40AF5BA44A9}" dt="2021-10-19T21:16:12.106" v="1875" actId="693"/>
          <ac:spMkLst>
            <pc:docMk/>
            <pc:sldMk cId="246006275" sldId="267"/>
            <ac:spMk id="5" creationId="{FF8BA070-E188-4D1B-9E71-7F9624A95117}"/>
          </ac:spMkLst>
        </pc:spChg>
        <pc:spChg chg="add del mod">
          <ac:chgData name="Quintín Molina" userId="d77ce911-d3cc-4d2d-8ddf-6c9cff50dc6d" providerId="ADAL" clId="{47572F36-EB7E-4CBD-96C1-B40AF5BA44A9}" dt="2021-10-19T21:01:04.691" v="442" actId="478"/>
          <ac:spMkLst>
            <pc:docMk/>
            <pc:sldMk cId="246006275" sldId="267"/>
            <ac:spMk id="8" creationId="{A191753B-6C74-4D8F-8C7F-765A84AEA11D}"/>
          </ac:spMkLst>
        </pc:spChg>
        <pc:spChg chg="add del mod">
          <ac:chgData name="Quintín Molina" userId="d77ce911-d3cc-4d2d-8ddf-6c9cff50dc6d" providerId="ADAL" clId="{47572F36-EB7E-4CBD-96C1-B40AF5BA44A9}" dt="2021-10-19T21:01:05.897" v="443" actId="478"/>
          <ac:spMkLst>
            <pc:docMk/>
            <pc:sldMk cId="246006275" sldId="267"/>
            <ac:spMk id="9" creationId="{56CC0580-75F9-4636-AAEC-4BDFEC3D57B5}"/>
          </ac:spMkLst>
        </pc:spChg>
        <pc:spChg chg="add del mod">
          <ac:chgData name="Quintín Molina" userId="d77ce911-d3cc-4d2d-8ddf-6c9cff50dc6d" providerId="ADAL" clId="{47572F36-EB7E-4CBD-96C1-B40AF5BA44A9}" dt="2021-10-19T21:01:07.511" v="444" actId="478"/>
          <ac:spMkLst>
            <pc:docMk/>
            <pc:sldMk cId="246006275" sldId="267"/>
            <ac:spMk id="10" creationId="{CE0BE079-FEAB-4559-830F-B44B70863393}"/>
          </ac:spMkLst>
        </pc:spChg>
        <pc:spChg chg="add del mod">
          <ac:chgData name="Quintín Molina" userId="d77ce911-d3cc-4d2d-8ddf-6c9cff50dc6d" providerId="ADAL" clId="{47572F36-EB7E-4CBD-96C1-B40AF5BA44A9}" dt="2021-10-19T21:05:39.552" v="806" actId="478"/>
          <ac:spMkLst>
            <pc:docMk/>
            <pc:sldMk cId="246006275" sldId="267"/>
            <ac:spMk id="11" creationId="{4294ED90-14BD-4D00-8A72-79A27289C729}"/>
          </ac:spMkLst>
        </pc:spChg>
        <pc:spChg chg="add del mod">
          <ac:chgData name="Quintín Molina" userId="d77ce911-d3cc-4d2d-8ddf-6c9cff50dc6d" providerId="ADAL" clId="{47572F36-EB7E-4CBD-96C1-B40AF5BA44A9}" dt="2021-10-19T21:05:38.168" v="805" actId="478"/>
          <ac:spMkLst>
            <pc:docMk/>
            <pc:sldMk cId="246006275" sldId="267"/>
            <ac:spMk id="12" creationId="{FED6ADF4-35A3-4628-A8CB-E5A1F8063D65}"/>
          </ac:spMkLst>
        </pc:spChg>
        <pc:spChg chg="add del mod">
          <ac:chgData name="Quintín Molina" userId="d77ce911-d3cc-4d2d-8ddf-6c9cff50dc6d" providerId="ADAL" clId="{47572F36-EB7E-4CBD-96C1-B40AF5BA44A9}" dt="2021-10-19T21:05:36.924" v="804" actId="478"/>
          <ac:spMkLst>
            <pc:docMk/>
            <pc:sldMk cId="246006275" sldId="267"/>
            <ac:spMk id="13" creationId="{D0C6D39E-E298-4FF8-BA1F-2DB271E41857}"/>
          </ac:spMkLst>
        </pc:spChg>
        <pc:spChg chg="add del mod">
          <ac:chgData name="Quintín Molina" userId="d77ce911-d3cc-4d2d-8ddf-6c9cff50dc6d" providerId="ADAL" clId="{47572F36-EB7E-4CBD-96C1-B40AF5BA44A9}" dt="2021-10-19T21:06:43.077" v="991" actId="478"/>
          <ac:spMkLst>
            <pc:docMk/>
            <pc:sldMk cId="246006275" sldId="267"/>
            <ac:spMk id="14" creationId="{23688D54-F965-484C-A893-5064AFE413F3}"/>
          </ac:spMkLst>
        </pc:spChg>
        <pc:spChg chg="add del mod">
          <ac:chgData name="Quintín Molina" userId="d77ce911-d3cc-4d2d-8ddf-6c9cff50dc6d" providerId="ADAL" clId="{47572F36-EB7E-4CBD-96C1-B40AF5BA44A9}" dt="2021-10-19T21:07:51.032" v="996" actId="478"/>
          <ac:spMkLst>
            <pc:docMk/>
            <pc:sldMk cId="246006275" sldId="267"/>
            <ac:spMk id="15" creationId="{5EABB4F8-33E9-4AD7-B055-051DF01EB3C6}"/>
          </ac:spMkLst>
        </pc:spChg>
        <pc:spChg chg="add del mod">
          <ac:chgData name="Quintín Molina" userId="d77ce911-d3cc-4d2d-8ddf-6c9cff50dc6d" providerId="ADAL" clId="{47572F36-EB7E-4CBD-96C1-B40AF5BA44A9}" dt="2021-10-19T21:07:52.549" v="997" actId="478"/>
          <ac:spMkLst>
            <pc:docMk/>
            <pc:sldMk cId="246006275" sldId="267"/>
            <ac:spMk id="16" creationId="{6F7929AC-66FE-40F9-A730-24D4D9EABBAE}"/>
          </ac:spMkLst>
        </pc:spChg>
        <pc:spChg chg="add del mod">
          <ac:chgData name="Quintín Molina" userId="d77ce911-d3cc-4d2d-8ddf-6c9cff50dc6d" providerId="ADAL" clId="{47572F36-EB7E-4CBD-96C1-B40AF5BA44A9}" dt="2021-10-19T21:07:53.834" v="998" actId="478"/>
          <ac:spMkLst>
            <pc:docMk/>
            <pc:sldMk cId="246006275" sldId="267"/>
            <ac:spMk id="17" creationId="{8DED2BC0-8E1B-4566-8FEC-75D61ADC04C9}"/>
          </ac:spMkLst>
        </pc:spChg>
        <pc:spChg chg="add mod">
          <ac:chgData name="Quintín Molina" userId="d77ce911-d3cc-4d2d-8ddf-6c9cff50dc6d" providerId="ADAL" clId="{47572F36-EB7E-4CBD-96C1-B40AF5BA44A9}" dt="2021-10-19T21:11:24.649" v="1660" actId="1037"/>
          <ac:spMkLst>
            <pc:docMk/>
            <pc:sldMk cId="246006275" sldId="267"/>
            <ac:spMk id="18" creationId="{D6D975CE-CEBA-4136-B11A-0BD2E945FC3B}"/>
          </ac:spMkLst>
        </pc:spChg>
        <pc:spChg chg="add mod">
          <ac:chgData name="Quintín Molina" userId="d77ce911-d3cc-4d2d-8ddf-6c9cff50dc6d" providerId="ADAL" clId="{47572F36-EB7E-4CBD-96C1-B40AF5BA44A9}" dt="2021-10-19T21:10:23.395" v="1649" actId="688"/>
          <ac:spMkLst>
            <pc:docMk/>
            <pc:sldMk cId="246006275" sldId="267"/>
            <ac:spMk id="19" creationId="{692FA7FF-78D0-49A2-B0BE-61F7D1C16933}"/>
          </ac:spMkLst>
        </pc:spChg>
        <pc:spChg chg="add mod">
          <ac:chgData name="Quintín Molina" userId="d77ce911-d3cc-4d2d-8ddf-6c9cff50dc6d" providerId="ADAL" clId="{47572F36-EB7E-4CBD-96C1-B40AF5BA44A9}" dt="2021-10-19T21:14:23.456" v="1850" actId="1035"/>
          <ac:spMkLst>
            <pc:docMk/>
            <pc:sldMk cId="246006275" sldId="267"/>
            <ac:spMk id="20" creationId="{385EADE4-7C29-4394-9976-68E34DC0DC31}"/>
          </ac:spMkLst>
        </pc:spChg>
        <pc:spChg chg="add mod">
          <ac:chgData name="Quintín Molina" userId="d77ce911-d3cc-4d2d-8ddf-6c9cff50dc6d" providerId="ADAL" clId="{47572F36-EB7E-4CBD-96C1-B40AF5BA44A9}" dt="2021-10-19T21:16:25.260" v="1879" actId="1038"/>
          <ac:spMkLst>
            <pc:docMk/>
            <pc:sldMk cId="246006275" sldId="267"/>
            <ac:spMk id="21" creationId="{89591C1B-B6B1-42DF-B255-2FB864B38FB7}"/>
          </ac:spMkLst>
        </pc:spChg>
        <pc:spChg chg="add mod">
          <ac:chgData name="Quintín Molina" userId="d77ce911-d3cc-4d2d-8ddf-6c9cff50dc6d" providerId="ADAL" clId="{47572F36-EB7E-4CBD-96C1-B40AF5BA44A9}" dt="2021-10-19T21:13:28.097" v="1845" actId="1035"/>
          <ac:spMkLst>
            <pc:docMk/>
            <pc:sldMk cId="246006275" sldId="267"/>
            <ac:spMk id="22" creationId="{8258CBFB-5D14-4F3B-AA6A-0484545C68CF}"/>
          </ac:spMkLst>
        </pc:spChg>
        <pc:spChg chg="add mod">
          <ac:chgData name="Quintín Molina" userId="d77ce911-d3cc-4d2d-8ddf-6c9cff50dc6d" providerId="ADAL" clId="{47572F36-EB7E-4CBD-96C1-B40AF5BA44A9}" dt="2021-10-19T21:13:15.299" v="1761" actId="1038"/>
          <ac:spMkLst>
            <pc:docMk/>
            <pc:sldMk cId="246006275" sldId="267"/>
            <ac:spMk id="23" creationId="{C6518BD9-AD31-4B13-9B4E-2627808AAB69}"/>
          </ac:spMkLst>
        </pc:spChg>
        <pc:spChg chg="add mod">
          <ac:chgData name="Quintín Molina" userId="d77ce911-d3cc-4d2d-8ddf-6c9cff50dc6d" providerId="ADAL" clId="{47572F36-EB7E-4CBD-96C1-B40AF5BA44A9}" dt="2021-10-19T21:12:46.961" v="1711" actId="1038"/>
          <ac:spMkLst>
            <pc:docMk/>
            <pc:sldMk cId="246006275" sldId="267"/>
            <ac:spMk id="24" creationId="{AB3E0850-D995-4274-9254-B154FAABC22D}"/>
          </ac:spMkLst>
        </pc:spChg>
        <pc:spChg chg="add mod">
          <ac:chgData name="Quintín Molina" userId="d77ce911-d3cc-4d2d-8ddf-6c9cff50dc6d" providerId="ADAL" clId="{47572F36-EB7E-4CBD-96C1-B40AF5BA44A9}" dt="2021-10-20T00:05:11.284" v="4831" actId="20577"/>
          <ac:spMkLst>
            <pc:docMk/>
            <pc:sldMk cId="246006275" sldId="267"/>
            <ac:spMk id="26" creationId="{06FAB54B-9A27-4681-80CB-2101C9B4945F}"/>
          </ac:spMkLst>
        </pc:spChg>
        <pc:cxnChg chg="add mod">
          <ac:chgData name="Quintín Molina" userId="d77ce911-d3cc-4d2d-8ddf-6c9cff50dc6d" providerId="ADAL" clId="{47572F36-EB7E-4CBD-96C1-B40AF5BA44A9}" dt="2021-10-19T21:14:14.147" v="1849" actId="1038"/>
          <ac:cxnSpMkLst>
            <pc:docMk/>
            <pc:sldMk cId="246006275" sldId="267"/>
            <ac:cxnSpMk id="7" creationId="{772171D1-7204-43A0-8E06-4CBCBCBA2BE3}"/>
          </ac:cxnSpMkLst>
        </pc:cxnChg>
        <pc:cxnChg chg="add mod">
          <ac:chgData name="Quintín Molina" userId="d77ce911-d3cc-4d2d-8ddf-6c9cff50dc6d" providerId="ADAL" clId="{47572F36-EB7E-4CBD-96C1-B40AF5BA44A9}" dt="2021-10-19T21:16:01.470" v="1874" actId="693"/>
          <ac:cxnSpMkLst>
            <pc:docMk/>
            <pc:sldMk cId="246006275" sldId="267"/>
            <ac:cxnSpMk id="25" creationId="{8D11198C-9C66-4609-9633-E8773C59D8B7}"/>
          </ac:cxnSpMkLst>
        </pc:cxnChg>
      </pc:sldChg>
      <pc:sldChg chg="modSp new mod modAnim">
        <pc:chgData name="Quintín Molina" userId="d77ce911-d3cc-4d2d-8ddf-6c9cff50dc6d" providerId="ADAL" clId="{47572F36-EB7E-4CBD-96C1-B40AF5BA44A9}" dt="2021-10-20T00:07:12.564" v="4843"/>
        <pc:sldMkLst>
          <pc:docMk/>
          <pc:sldMk cId="1185839686" sldId="268"/>
        </pc:sldMkLst>
        <pc:spChg chg="mod">
          <ac:chgData name="Quintín Molina" userId="d77ce911-d3cc-4d2d-8ddf-6c9cff50dc6d" providerId="ADAL" clId="{47572F36-EB7E-4CBD-96C1-B40AF5BA44A9}" dt="2021-10-19T21:53:01.553" v="2522" actId="6549"/>
          <ac:spMkLst>
            <pc:docMk/>
            <pc:sldMk cId="1185839686" sldId="268"/>
            <ac:spMk id="2" creationId="{A7A895CD-AA9F-4EB9-8070-B339813085E6}"/>
          </ac:spMkLst>
        </pc:spChg>
        <pc:spChg chg="mod">
          <ac:chgData name="Quintín Molina" userId="d77ce911-d3cc-4d2d-8ddf-6c9cff50dc6d" providerId="ADAL" clId="{47572F36-EB7E-4CBD-96C1-B40AF5BA44A9}" dt="2021-10-19T23:38:48.464" v="3987" actId="207"/>
          <ac:spMkLst>
            <pc:docMk/>
            <pc:sldMk cId="1185839686" sldId="268"/>
            <ac:spMk id="3" creationId="{A7479A22-3A50-42B7-9266-325A28FB4272}"/>
          </ac:spMkLst>
        </pc:spChg>
      </pc:sldChg>
      <pc:sldChg chg="addSp delSp modSp new mod modAnim chgLayout">
        <pc:chgData name="Quintín Molina" userId="d77ce911-d3cc-4d2d-8ddf-6c9cff50dc6d" providerId="ADAL" clId="{47572F36-EB7E-4CBD-96C1-B40AF5BA44A9}" dt="2021-10-20T00:16:43.472" v="4902"/>
        <pc:sldMkLst>
          <pc:docMk/>
          <pc:sldMk cId="4162697142" sldId="269"/>
        </pc:sldMkLst>
        <pc:spChg chg="del">
          <ac:chgData name="Quintín Molina" userId="d77ce911-d3cc-4d2d-8ddf-6c9cff50dc6d" providerId="ADAL" clId="{47572F36-EB7E-4CBD-96C1-B40AF5BA44A9}" dt="2021-10-19T21:51:27.682" v="2494" actId="700"/>
          <ac:spMkLst>
            <pc:docMk/>
            <pc:sldMk cId="4162697142" sldId="269"/>
            <ac:spMk id="2" creationId="{60DF07A3-8D9F-4A04-ADC2-804DD8F0E8C7}"/>
          </ac:spMkLst>
        </pc:spChg>
        <pc:spChg chg="del">
          <ac:chgData name="Quintín Molina" userId="d77ce911-d3cc-4d2d-8ddf-6c9cff50dc6d" providerId="ADAL" clId="{47572F36-EB7E-4CBD-96C1-B40AF5BA44A9}" dt="2021-10-19T21:51:27.682" v="2494" actId="700"/>
          <ac:spMkLst>
            <pc:docMk/>
            <pc:sldMk cId="4162697142" sldId="269"/>
            <ac:spMk id="3" creationId="{0E22D7DB-275C-435A-9650-FB685A50931C}"/>
          </ac:spMkLst>
        </pc:spChg>
        <pc:spChg chg="mod ord">
          <ac:chgData name="Quintín Molina" userId="d77ce911-d3cc-4d2d-8ddf-6c9cff50dc6d" providerId="ADAL" clId="{47572F36-EB7E-4CBD-96C1-B40AF5BA44A9}" dt="2021-10-19T21:51:27.682" v="2494" actId="700"/>
          <ac:spMkLst>
            <pc:docMk/>
            <pc:sldMk cId="4162697142" sldId="269"/>
            <ac:spMk id="4" creationId="{F024B046-3082-4F82-A20B-34095875708F}"/>
          </ac:spMkLst>
        </pc:spChg>
        <pc:spChg chg="add mod ord">
          <ac:chgData name="Quintín Molina" userId="d77ce911-d3cc-4d2d-8ddf-6c9cff50dc6d" providerId="ADAL" clId="{47572F36-EB7E-4CBD-96C1-B40AF5BA44A9}" dt="2021-10-19T23:49:07.365" v="4347" actId="122"/>
          <ac:spMkLst>
            <pc:docMk/>
            <pc:sldMk cId="4162697142" sldId="269"/>
            <ac:spMk id="5" creationId="{F4177D93-4D2A-4F6C-9F58-27F3D893B23A}"/>
          </ac:spMkLst>
        </pc:spChg>
        <pc:spChg chg="add mod ord">
          <ac:chgData name="Quintín Molina" userId="d77ce911-d3cc-4d2d-8ddf-6c9cff50dc6d" providerId="ADAL" clId="{47572F36-EB7E-4CBD-96C1-B40AF5BA44A9}" dt="2021-10-19T23:46:38.324" v="4214" actId="6549"/>
          <ac:spMkLst>
            <pc:docMk/>
            <pc:sldMk cId="4162697142" sldId="269"/>
            <ac:spMk id="6" creationId="{837B13C3-2E65-40AE-A432-85A44441AC78}"/>
          </ac:spMkLst>
        </pc:spChg>
        <pc:spChg chg="add mod">
          <ac:chgData name="Quintín Molina" userId="d77ce911-d3cc-4d2d-8ddf-6c9cff50dc6d" providerId="ADAL" clId="{47572F36-EB7E-4CBD-96C1-B40AF5BA44A9}" dt="2021-10-19T23:35:31.257" v="3965" actId="207"/>
          <ac:spMkLst>
            <pc:docMk/>
            <pc:sldMk cId="4162697142" sldId="269"/>
            <ac:spMk id="9" creationId="{5C4C8B43-3BD7-48C7-9233-92DDB98DF80B}"/>
          </ac:spMkLst>
        </pc:spChg>
        <pc:cxnChg chg="add mod">
          <ac:chgData name="Quintín Molina" userId="d77ce911-d3cc-4d2d-8ddf-6c9cff50dc6d" providerId="ADAL" clId="{47572F36-EB7E-4CBD-96C1-B40AF5BA44A9}" dt="2021-10-19T23:35:39.530" v="3966" actId="208"/>
          <ac:cxnSpMkLst>
            <pc:docMk/>
            <pc:sldMk cId="4162697142" sldId="269"/>
            <ac:cxnSpMk id="8" creationId="{C07EB08E-7E85-470E-8DAD-8506E555781F}"/>
          </ac:cxnSpMkLst>
        </pc:cxnChg>
      </pc:sldChg>
      <pc:sldChg chg="addSp delSp modSp new mod ord modClrScheme modAnim chgLayout">
        <pc:chgData name="Quintín Molina" userId="d77ce911-d3cc-4d2d-8ddf-6c9cff50dc6d" providerId="ADAL" clId="{47572F36-EB7E-4CBD-96C1-B40AF5BA44A9}" dt="2021-10-20T00:14:56.689" v="4893"/>
        <pc:sldMkLst>
          <pc:docMk/>
          <pc:sldMk cId="1538152412" sldId="270"/>
        </pc:sldMkLst>
        <pc:spChg chg="del">
          <ac:chgData name="Quintín Molina" userId="d77ce911-d3cc-4d2d-8ddf-6c9cff50dc6d" providerId="ADAL" clId="{47572F36-EB7E-4CBD-96C1-B40AF5BA44A9}" dt="2021-10-19T21:53:26.741" v="2524" actId="700"/>
          <ac:spMkLst>
            <pc:docMk/>
            <pc:sldMk cId="1538152412" sldId="270"/>
            <ac:spMk id="2" creationId="{291EE81B-662A-4A86-A85E-B2A8EC32A411}"/>
          </ac:spMkLst>
        </pc:spChg>
        <pc:spChg chg="del">
          <ac:chgData name="Quintín Molina" userId="d77ce911-d3cc-4d2d-8ddf-6c9cff50dc6d" providerId="ADAL" clId="{47572F36-EB7E-4CBD-96C1-B40AF5BA44A9}" dt="2021-10-19T21:53:26.741" v="2524" actId="700"/>
          <ac:spMkLst>
            <pc:docMk/>
            <pc:sldMk cId="1538152412" sldId="270"/>
            <ac:spMk id="3" creationId="{DA34F4A2-B175-46F9-888D-8019C967F4E2}"/>
          </ac:spMkLst>
        </pc:spChg>
        <pc:spChg chg="mod ord">
          <ac:chgData name="Quintín Molina" userId="d77ce911-d3cc-4d2d-8ddf-6c9cff50dc6d" providerId="ADAL" clId="{47572F36-EB7E-4CBD-96C1-B40AF5BA44A9}" dt="2021-10-19T21:53:26.741" v="2524" actId="700"/>
          <ac:spMkLst>
            <pc:docMk/>
            <pc:sldMk cId="1538152412" sldId="270"/>
            <ac:spMk id="4" creationId="{3F14224A-4F05-4248-9F89-11E78D928411}"/>
          </ac:spMkLst>
        </pc:spChg>
        <pc:spChg chg="add mod">
          <ac:chgData name="Quintín Molina" userId="d77ce911-d3cc-4d2d-8ddf-6c9cff50dc6d" providerId="ADAL" clId="{47572F36-EB7E-4CBD-96C1-B40AF5BA44A9}" dt="2021-10-19T21:58:21.851" v="2650" actId="1076"/>
          <ac:spMkLst>
            <pc:docMk/>
            <pc:sldMk cId="1538152412" sldId="270"/>
            <ac:spMk id="5" creationId="{22002E5B-C521-4A46-8255-72C5A291C4B0}"/>
          </ac:spMkLst>
        </pc:spChg>
        <pc:spChg chg="add mod">
          <ac:chgData name="Quintín Molina" userId="d77ce911-d3cc-4d2d-8ddf-6c9cff50dc6d" providerId="ADAL" clId="{47572F36-EB7E-4CBD-96C1-B40AF5BA44A9}" dt="2021-10-20T00:13:36.365" v="4891" actId="208"/>
          <ac:spMkLst>
            <pc:docMk/>
            <pc:sldMk cId="1538152412" sldId="270"/>
            <ac:spMk id="19" creationId="{A2B31D5F-55CA-4815-AE0A-2528BAB83439}"/>
          </ac:spMkLst>
        </pc:spChg>
        <pc:spChg chg="add mod">
          <ac:chgData name="Quintín Molina" userId="d77ce911-d3cc-4d2d-8ddf-6c9cff50dc6d" providerId="ADAL" clId="{47572F36-EB7E-4CBD-96C1-B40AF5BA44A9}" dt="2021-10-19T22:08:54.426" v="2879" actId="14100"/>
          <ac:spMkLst>
            <pc:docMk/>
            <pc:sldMk cId="1538152412" sldId="270"/>
            <ac:spMk id="26" creationId="{6E9A8C2B-3D7C-4BE2-971A-C8B0746A36C0}"/>
          </ac:spMkLst>
        </pc:spChg>
        <pc:spChg chg="add mod">
          <ac:chgData name="Quintín Molina" userId="d77ce911-d3cc-4d2d-8ddf-6c9cff50dc6d" providerId="ADAL" clId="{47572F36-EB7E-4CBD-96C1-B40AF5BA44A9}" dt="2021-10-19T22:09:28.119" v="2956" actId="688"/>
          <ac:spMkLst>
            <pc:docMk/>
            <pc:sldMk cId="1538152412" sldId="270"/>
            <ac:spMk id="27" creationId="{A452CE76-773F-40BD-B244-321A66FF43A6}"/>
          </ac:spMkLst>
        </pc:spChg>
        <pc:spChg chg="add mod">
          <ac:chgData name="Quintín Molina" userId="d77ce911-d3cc-4d2d-8ddf-6c9cff50dc6d" providerId="ADAL" clId="{47572F36-EB7E-4CBD-96C1-B40AF5BA44A9}" dt="2021-10-19T22:22:49.891" v="3504" actId="207"/>
          <ac:spMkLst>
            <pc:docMk/>
            <pc:sldMk cId="1538152412" sldId="270"/>
            <ac:spMk id="28" creationId="{3562A233-79EB-4B3B-9856-CF367AA1BB4B}"/>
          </ac:spMkLst>
        </pc:spChg>
        <pc:spChg chg="add mod">
          <ac:chgData name="Quintín Molina" userId="d77ce911-d3cc-4d2d-8ddf-6c9cff50dc6d" providerId="ADAL" clId="{47572F36-EB7E-4CBD-96C1-B40AF5BA44A9}" dt="2021-10-19T22:22:54.842" v="3505" actId="207"/>
          <ac:spMkLst>
            <pc:docMk/>
            <pc:sldMk cId="1538152412" sldId="270"/>
            <ac:spMk id="29" creationId="{EE3E2243-66DE-45E5-9F32-70CB3F2BCF00}"/>
          </ac:spMkLst>
        </pc:spChg>
        <pc:spChg chg="add mod">
          <ac:chgData name="Quintín Molina" userId="d77ce911-d3cc-4d2d-8ddf-6c9cff50dc6d" providerId="ADAL" clId="{47572F36-EB7E-4CBD-96C1-B40AF5BA44A9}" dt="2021-10-19T22:15:35.784" v="3178" actId="1035"/>
          <ac:spMkLst>
            <pc:docMk/>
            <pc:sldMk cId="1538152412" sldId="270"/>
            <ac:spMk id="30" creationId="{6CFC6F7B-2E6E-4927-B518-9EAC504C000A}"/>
          </ac:spMkLst>
        </pc:spChg>
        <pc:spChg chg="add mod">
          <ac:chgData name="Quintín Molina" userId="d77ce911-d3cc-4d2d-8ddf-6c9cff50dc6d" providerId="ADAL" clId="{47572F36-EB7E-4CBD-96C1-B40AF5BA44A9}" dt="2021-10-19T22:16:01.184" v="3208" actId="20577"/>
          <ac:spMkLst>
            <pc:docMk/>
            <pc:sldMk cId="1538152412" sldId="270"/>
            <ac:spMk id="31" creationId="{CA4E68DE-C7AA-4DF3-BD37-D5B99F4E64DF}"/>
          </ac:spMkLst>
        </pc:spChg>
        <pc:spChg chg="add mod">
          <ac:chgData name="Quintín Molina" userId="d77ce911-d3cc-4d2d-8ddf-6c9cff50dc6d" providerId="ADAL" clId="{47572F36-EB7E-4CBD-96C1-B40AF5BA44A9}" dt="2021-10-19T22:17:18.506" v="3293" actId="1036"/>
          <ac:spMkLst>
            <pc:docMk/>
            <pc:sldMk cId="1538152412" sldId="270"/>
            <ac:spMk id="32" creationId="{B09C1E05-6039-4A45-8AB8-135DEE10F258}"/>
          </ac:spMkLst>
        </pc:spChg>
        <pc:spChg chg="add mod">
          <ac:chgData name="Quintín Molina" userId="d77ce911-d3cc-4d2d-8ddf-6c9cff50dc6d" providerId="ADAL" clId="{47572F36-EB7E-4CBD-96C1-B40AF5BA44A9}" dt="2021-10-19T22:17:59.338" v="3338" actId="1036"/>
          <ac:spMkLst>
            <pc:docMk/>
            <pc:sldMk cId="1538152412" sldId="270"/>
            <ac:spMk id="33" creationId="{08BEDA56-783B-403B-AFC4-C1E31D526376}"/>
          </ac:spMkLst>
        </pc:spChg>
        <pc:spChg chg="add mod">
          <ac:chgData name="Quintín Molina" userId="d77ce911-d3cc-4d2d-8ddf-6c9cff50dc6d" providerId="ADAL" clId="{47572F36-EB7E-4CBD-96C1-B40AF5BA44A9}" dt="2021-10-19T22:19:03.388" v="3452" actId="20577"/>
          <ac:spMkLst>
            <pc:docMk/>
            <pc:sldMk cId="1538152412" sldId="270"/>
            <ac:spMk id="34" creationId="{3437F334-719D-46EB-A351-5451F9949EB8}"/>
          </ac:spMkLst>
        </pc:spChg>
        <pc:spChg chg="add mod">
          <ac:chgData name="Quintín Molina" userId="d77ce911-d3cc-4d2d-8ddf-6c9cff50dc6d" providerId="ADAL" clId="{47572F36-EB7E-4CBD-96C1-B40AF5BA44A9}" dt="2021-10-19T22:19:32.388" v="3475" actId="1037"/>
          <ac:spMkLst>
            <pc:docMk/>
            <pc:sldMk cId="1538152412" sldId="270"/>
            <ac:spMk id="35" creationId="{8698A753-976F-4F50-A4AC-0B8CC9D093D7}"/>
          </ac:spMkLst>
        </pc:spChg>
        <pc:spChg chg="add mod">
          <ac:chgData name="Quintín Molina" userId="d77ce911-d3cc-4d2d-8ddf-6c9cff50dc6d" providerId="ADAL" clId="{47572F36-EB7E-4CBD-96C1-B40AF5BA44A9}" dt="2021-10-20T00:10:30.420" v="4880" actId="6549"/>
          <ac:spMkLst>
            <pc:docMk/>
            <pc:sldMk cId="1538152412" sldId="270"/>
            <ac:spMk id="36" creationId="{CE60F807-7B7C-468E-A6F2-3A80125EE8B3}"/>
          </ac:spMkLst>
        </pc:spChg>
        <pc:cxnChg chg="add mod">
          <ac:chgData name="Quintín Molina" userId="d77ce911-d3cc-4d2d-8ddf-6c9cff50dc6d" providerId="ADAL" clId="{47572F36-EB7E-4CBD-96C1-B40AF5BA44A9}" dt="2021-10-19T22:22:40.414" v="3503" actId="208"/>
          <ac:cxnSpMkLst>
            <pc:docMk/>
            <pc:sldMk cId="1538152412" sldId="270"/>
            <ac:cxnSpMk id="7" creationId="{DCF55BAC-BCB1-4EE4-8C72-BB5786BBA46C}"/>
          </ac:cxnSpMkLst>
        </pc:cxnChg>
        <pc:cxnChg chg="add mod">
          <ac:chgData name="Quintín Molina" userId="d77ce911-d3cc-4d2d-8ddf-6c9cff50dc6d" providerId="ADAL" clId="{47572F36-EB7E-4CBD-96C1-B40AF5BA44A9}" dt="2021-10-19T22:22:36.510" v="3502" actId="208"/>
          <ac:cxnSpMkLst>
            <pc:docMk/>
            <pc:sldMk cId="1538152412" sldId="270"/>
            <ac:cxnSpMk id="9" creationId="{6229C623-0EC5-4DCE-AD06-2720093EEE18}"/>
          </ac:cxnSpMkLst>
        </pc:cxnChg>
        <pc:cxnChg chg="add mod">
          <ac:chgData name="Quintín Molina" userId="d77ce911-d3cc-4d2d-8ddf-6c9cff50dc6d" providerId="ADAL" clId="{47572F36-EB7E-4CBD-96C1-B40AF5BA44A9}" dt="2021-10-19T21:58:40.388" v="2653" actId="1035"/>
          <ac:cxnSpMkLst>
            <pc:docMk/>
            <pc:sldMk cId="1538152412" sldId="270"/>
            <ac:cxnSpMk id="11" creationId="{F796F7AF-56F9-42FB-B17E-0A03F3E0F376}"/>
          </ac:cxnSpMkLst>
        </pc:cxnChg>
        <pc:cxnChg chg="add mod">
          <ac:chgData name="Quintín Molina" userId="d77ce911-d3cc-4d2d-8ddf-6c9cff50dc6d" providerId="ADAL" clId="{47572F36-EB7E-4CBD-96C1-B40AF5BA44A9}" dt="2021-10-19T21:58:54.932" v="2658" actId="1037"/>
          <ac:cxnSpMkLst>
            <pc:docMk/>
            <pc:sldMk cId="1538152412" sldId="270"/>
            <ac:cxnSpMk id="12" creationId="{7E32BF94-29AA-4CD6-B746-41E2DA3F55AD}"/>
          </ac:cxnSpMkLst>
        </pc:cxnChg>
        <pc:cxnChg chg="add mod">
          <ac:chgData name="Quintín Molina" userId="d77ce911-d3cc-4d2d-8ddf-6c9cff50dc6d" providerId="ADAL" clId="{47572F36-EB7E-4CBD-96C1-B40AF5BA44A9}" dt="2021-10-19T22:02:42.884" v="2765" actId="1582"/>
          <ac:cxnSpMkLst>
            <pc:docMk/>
            <pc:sldMk cId="1538152412" sldId="270"/>
            <ac:cxnSpMk id="14" creationId="{3651B107-0868-46B0-B0EC-C58E1044AC9D}"/>
          </ac:cxnSpMkLst>
        </pc:cxnChg>
        <pc:cxnChg chg="add mod">
          <ac:chgData name="Quintín Molina" userId="d77ce911-d3cc-4d2d-8ddf-6c9cff50dc6d" providerId="ADAL" clId="{47572F36-EB7E-4CBD-96C1-B40AF5BA44A9}" dt="2021-10-19T22:03:00.128" v="2768" actId="1582"/>
          <ac:cxnSpMkLst>
            <pc:docMk/>
            <pc:sldMk cId="1538152412" sldId="270"/>
            <ac:cxnSpMk id="16" creationId="{1AD071A3-E5A2-4C36-B8D3-5D44A3C8EB7F}"/>
          </ac:cxnSpMkLst>
        </pc:cxnChg>
        <pc:cxnChg chg="add mod">
          <ac:chgData name="Quintín Molina" userId="d77ce911-d3cc-4d2d-8ddf-6c9cff50dc6d" providerId="ADAL" clId="{47572F36-EB7E-4CBD-96C1-B40AF5BA44A9}" dt="2021-10-19T22:03:16.050" v="2770" actId="1582"/>
          <ac:cxnSpMkLst>
            <pc:docMk/>
            <pc:sldMk cId="1538152412" sldId="270"/>
            <ac:cxnSpMk id="17" creationId="{6DF433FC-3DC0-4866-A84E-806075C40F17}"/>
          </ac:cxnSpMkLst>
        </pc:cxnChg>
        <pc:cxnChg chg="add mod">
          <ac:chgData name="Quintín Molina" userId="d77ce911-d3cc-4d2d-8ddf-6c9cff50dc6d" providerId="ADAL" clId="{47572F36-EB7E-4CBD-96C1-B40AF5BA44A9}" dt="2021-10-20T00:12:11.108" v="4887" actId="1076"/>
          <ac:cxnSpMkLst>
            <pc:docMk/>
            <pc:sldMk cId="1538152412" sldId="270"/>
            <ac:cxnSpMk id="21" creationId="{4C4C5AAC-5F05-460C-92C5-EC6EBF81743B}"/>
          </ac:cxnSpMkLst>
        </pc:cxnChg>
        <pc:cxnChg chg="add mod">
          <ac:chgData name="Quintín Molina" userId="d77ce911-d3cc-4d2d-8ddf-6c9cff50dc6d" providerId="ADAL" clId="{47572F36-EB7E-4CBD-96C1-B40AF5BA44A9}" dt="2021-10-19T22:05:49.142" v="2786" actId="208"/>
          <ac:cxnSpMkLst>
            <pc:docMk/>
            <pc:sldMk cId="1538152412" sldId="270"/>
            <ac:cxnSpMk id="23" creationId="{513E8FD2-1D8E-4496-BF4C-D42DD7AA41C7}"/>
          </ac:cxnSpMkLst>
        </pc:cxnChg>
        <pc:cxnChg chg="add mod">
          <ac:chgData name="Quintín Molina" userId="d77ce911-d3cc-4d2d-8ddf-6c9cff50dc6d" providerId="ADAL" clId="{47572F36-EB7E-4CBD-96C1-B40AF5BA44A9}" dt="2021-10-19T22:07:33.362" v="2790"/>
          <ac:cxnSpMkLst>
            <pc:docMk/>
            <pc:sldMk cId="1538152412" sldId="270"/>
            <ac:cxnSpMk id="25" creationId="{D44D17B4-2E98-4EDB-8F94-FE0CE1CEB428}"/>
          </ac:cxnSpMkLst>
        </pc:cxnChg>
      </pc:sldChg>
      <pc:sldChg chg="addSp delSp modSp new mod modClrScheme modAnim chgLayout">
        <pc:chgData name="Quintín Molina" userId="d77ce911-d3cc-4d2d-8ddf-6c9cff50dc6d" providerId="ADAL" clId="{47572F36-EB7E-4CBD-96C1-B40AF5BA44A9}" dt="2021-10-20T00:47:13.243" v="5643" actId="478"/>
        <pc:sldMkLst>
          <pc:docMk/>
          <pc:sldMk cId="2207003485" sldId="271"/>
        </pc:sldMkLst>
        <pc:spChg chg="del">
          <ac:chgData name="Quintín Molina" userId="d77ce911-d3cc-4d2d-8ddf-6c9cff50dc6d" providerId="ADAL" clId="{47572F36-EB7E-4CBD-96C1-B40AF5BA44A9}" dt="2021-10-19T23:50:35.722" v="4354" actId="700"/>
          <ac:spMkLst>
            <pc:docMk/>
            <pc:sldMk cId="2207003485" sldId="271"/>
            <ac:spMk id="2" creationId="{54201975-E5A0-4EBF-AFD9-9BCDB17862F5}"/>
          </ac:spMkLst>
        </pc:spChg>
        <pc:spChg chg="del">
          <ac:chgData name="Quintín Molina" userId="d77ce911-d3cc-4d2d-8ddf-6c9cff50dc6d" providerId="ADAL" clId="{47572F36-EB7E-4CBD-96C1-B40AF5BA44A9}" dt="2021-10-19T23:50:35.722" v="4354" actId="700"/>
          <ac:spMkLst>
            <pc:docMk/>
            <pc:sldMk cId="2207003485" sldId="271"/>
            <ac:spMk id="3" creationId="{2C16DA9E-8E93-4D79-ACD0-5E24AC82FD4E}"/>
          </ac:spMkLst>
        </pc:spChg>
        <pc:spChg chg="mod ord">
          <ac:chgData name="Quintín Molina" userId="d77ce911-d3cc-4d2d-8ddf-6c9cff50dc6d" providerId="ADAL" clId="{47572F36-EB7E-4CBD-96C1-B40AF5BA44A9}" dt="2021-10-20T00:17:40.722" v="4905" actId="700"/>
          <ac:spMkLst>
            <pc:docMk/>
            <pc:sldMk cId="2207003485" sldId="271"/>
            <ac:spMk id="4" creationId="{2D173051-51FD-4E9C-B276-E1CB4493ABB9}"/>
          </ac:spMkLst>
        </pc:spChg>
        <pc:spChg chg="add mod ord">
          <ac:chgData name="Quintín Molina" userId="d77ce911-d3cc-4d2d-8ddf-6c9cff50dc6d" providerId="ADAL" clId="{47572F36-EB7E-4CBD-96C1-B40AF5BA44A9}" dt="2021-10-20T00:18:11.609" v="4935" actId="122"/>
          <ac:spMkLst>
            <pc:docMk/>
            <pc:sldMk cId="2207003485" sldId="271"/>
            <ac:spMk id="5" creationId="{52727A44-96C0-4C90-9824-5621D7397CC4}"/>
          </ac:spMkLst>
        </pc:spChg>
        <pc:spChg chg="add mod ord">
          <ac:chgData name="Quintín Molina" userId="d77ce911-d3cc-4d2d-8ddf-6c9cff50dc6d" providerId="ADAL" clId="{47572F36-EB7E-4CBD-96C1-B40AF5BA44A9}" dt="2021-10-20T00:24:30.025" v="5111" actId="113"/>
          <ac:spMkLst>
            <pc:docMk/>
            <pc:sldMk cId="2207003485" sldId="271"/>
            <ac:spMk id="6" creationId="{3A2A53D4-32DD-4F80-9C80-620079B501F4}"/>
          </ac:spMkLst>
        </pc:spChg>
        <pc:spChg chg="add del mod ord">
          <ac:chgData name="Quintín Molina" userId="d77ce911-d3cc-4d2d-8ddf-6c9cff50dc6d" providerId="ADAL" clId="{47572F36-EB7E-4CBD-96C1-B40AF5BA44A9}" dt="2021-10-20T00:24:18.715" v="5109" actId="478"/>
          <ac:spMkLst>
            <pc:docMk/>
            <pc:sldMk cId="2207003485" sldId="271"/>
            <ac:spMk id="7" creationId="{5B779717-3071-41EB-AF10-D08714B5721E}"/>
          </ac:spMkLst>
        </pc:spChg>
        <pc:spChg chg="add del mod">
          <ac:chgData name="Quintín Molina" userId="d77ce911-d3cc-4d2d-8ddf-6c9cff50dc6d" providerId="ADAL" clId="{47572F36-EB7E-4CBD-96C1-B40AF5BA44A9}" dt="2021-10-20T00:39:11.734" v="5144" actId="478"/>
          <ac:spMkLst>
            <pc:docMk/>
            <pc:sldMk cId="2207003485" sldId="271"/>
            <ac:spMk id="8" creationId="{A5011729-122C-48B4-93B1-3A7112215DFE}"/>
          </ac:spMkLst>
        </pc:spChg>
        <pc:spChg chg="add del mod">
          <ac:chgData name="Quintín Molina" userId="d77ce911-d3cc-4d2d-8ddf-6c9cff50dc6d" providerId="ADAL" clId="{47572F36-EB7E-4CBD-96C1-B40AF5BA44A9}" dt="2021-10-20T00:41:01.709" v="5194" actId="21"/>
          <ac:spMkLst>
            <pc:docMk/>
            <pc:sldMk cId="2207003485" sldId="271"/>
            <ac:spMk id="9" creationId="{0324F842-9BA6-4E23-A6A9-CB68F5BA6679}"/>
          </ac:spMkLst>
        </pc:spChg>
        <pc:spChg chg="add mod">
          <ac:chgData name="Quintín Molina" userId="d77ce911-d3cc-4d2d-8ddf-6c9cff50dc6d" providerId="ADAL" clId="{47572F36-EB7E-4CBD-96C1-B40AF5BA44A9}" dt="2021-10-20T00:42:11.700" v="5240" actId="1038"/>
          <ac:spMkLst>
            <pc:docMk/>
            <pc:sldMk cId="2207003485" sldId="271"/>
            <ac:spMk id="10" creationId="{51515A20-7B26-4C1D-B3C4-5FCA97C074B9}"/>
          </ac:spMkLst>
        </pc:spChg>
        <pc:spChg chg="add del mod">
          <ac:chgData name="Quintín Molina" userId="d77ce911-d3cc-4d2d-8ddf-6c9cff50dc6d" providerId="ADAL" clId="{47572F36-EB7E-4CBD-96C1-B40AF5BA44A9}" dt="2021-10-20T00:41:33.409" v="5208" actId="478"/>
          <ac:spMkLst>
            <pc:docMk/>
            <pc:sldMk cId="2207003485" sldId="271"/>
            <ac:spMk id="11" creationId="{6059FD0A-AC90-433F-89AE-FA0628DCEEC3}"/>
          </ac:spMkLst>
        </pc:spChg>
        <pc:spChg chg="add mod">
          <ac:chgData name="Quintín Molina" userId="d77ce911-d3cc-4d2d-8ddf-6c9cff50dc6d" providerId="ADAL" clId="{47572F36-EB7E-4CBD-96C1-B40AF5BA44A9}" dt="2021-10-20T00:45:17.214" v="5539" actId="1036"/>
          <ac:spMkLst>
            <pc:docMk/>
            <pc:sldMk cId="2207003485" sldId="271"/>
            <ac:spMk id="21" creationId="{F4B8A2B2-FB49-42B2-8C50-54570425BA70}"/>
          </ac:spMkLst>
        </pc:spChg>
        <pc:spChg chg="add mod">
          <ac:chgData name="Quintín Molina" userId="d77ce911-d3cc-4d2d-8ddf-6c9cff50dc6d" providerId="ADAL" clId="{47572F36-EB7E-4CBD-96C1-B40AF5BA44A9}" dt="2021-10-20T00:45:46.830" v="5568" actId="1038"/>
          <ac:spMkLst>
            <pc:docMk/>
            <pc:sldMk cId="2207003485" sldId="271"/>
            <ac:spMk id="22" creationId="{DAC97553-5B78-4440-B070-85395C4D4E07}"/>
          </ac:spMkLst>
        </pc:spChg>
        <pc:spChg chg="add mod">
          <ac:chgData name="Quintín Molina" userId="d77ce911-d3cc-4d2d-8ddf-6c9cff50dc6d" providerId="ADAL" clId="{47572F36-EB7E-4CBD-96C1-B40AF5BA44A9}" dt="2021-10-20T00:46:28.551" v="5590" actId="1037"/>
          <ac:spMkLst>
            <pc:docMk/>
            <pc:sldMk cId="2207003485" sldId="271"/>
            <ac:spMk id="23" creationId="{91CC8DD2-9714-4774-A83F-56DE6C205CE5}"/>
          </ac:spMkLst>
        </pc:spChg>
        <pc:spChg chg="add mod">
          <ac:chgData name="Quintín Molina" userId="d77ce911-d3cc-4d2d-8ddf-6c9cff50dc6d" providerId="ADAL" clId="{47572F36-EB7E-4CBD-96C1-B40AF5BA44A9}" dt="2021-10-20T00:46:50.661" v="5617" actId="207"/>
          <ac:spMkLst>
            <pc:docMk/>
            <pc:sldMk cId="2207003485" sldId="271"/>
            <ac:spMk id="24" creationId="{48028CC0-FDFD-4A13-AA9E-26CF265F8F73}"/>
          </ac:spMkLst>
        </pc:spChg>
        <pc:spChg chg="add del mod">
          <ac:chgData name="Quintín Molina" userId="d77ce911-d3cc-4d2d-8ddf-6c9cff50dc6d" providerId="ADAL" clId="{47572F36-EB7E-4CBD-96C1-B40AF5BA44A9}" dt="2021-10-20T00:47:13.243" v="5643" actId="478"/>
          <ac:spMkLst>
            <pc:docMk/>
            <pc:sldMk cId="2207003485" sldId="271"/>
            <ac:spMk id="25" creationId="{B64F1D9E-B85F-47F1-B1B2-75625F53C822}"/>
          </ac:spMkLst>
        </pc:spChg>
        <pc:spChg chg="add mod">
          <ac:chgData name="Quintín Molina" userId="d77ce911-d3cc-4d2d-8ddf-6c9cff50dc6d" providerId="ADAL" clId="{47572F36-EB7E-4CBD-96C1-B40AF5BA44A9}" dt="2021-10-20T00:47:07.587" v="5642" actId="1037"/>
          <ac:spMkLst>
            <pc:docMk/>
            <pc:sldMk cId="2207003485" sldId="271"/>
            <ac:spMk id="26" creationId="{22BE410D-0542-4CAB-9E56-102217FBCA04}"/>
          </ac:spMkLst>
        </pc:spChg>
        <pc:cxnChg chg="add mod">
          <ac:chgData name="Quintín Molina" userId="d77ce911-d3cc-4d2d-8ddf-6c9cff50dc6d" providerId="ADAL" clId="{47572F36-EB7E-4CBD-96C1-B40AF5BA44A9}" dt="2021-10-20T00:42:42.599" v="5256" actId="1582"/>
          <ac:cxnSpMkLst>
            <pc:docMk/>
            <pc:sldMk cId="2207003485" sldId="271"/>
            <ac:cxnSpMk id="13" creationId="{FEA0F753-FBBB-443E-9D7B-D78ADC59CDC9}"/>
          </ac:cxnSpMkLst>
        </pc:cxnChg>
        <pc:cxnChg chg="add mod">
          <ac:chgData name="Quintín Molina" userId="d77ce911-d3cc-4d2d-8ddf-6c9cff50dc6d" providerId="ADAL" clId="{47572F36-EB7E-4CBD-96C1-B40AF5BA44A9}" dt="2021-10-20T00:43:36.788" v="5370" actId="1036"/>
          <ac:cxnSpMkLst>
            <pc:docMk/>
            <pc:sldMk cId="2207003485" sldId="271"/>
            <ac:cxnSpMk id="14" creationId="{7FBAD012-F2AD-4FD9-9547-5F77C65904AA}"/>
          </ac:cxnSpMkLst>
        </pc:cxnChg>
        <pc:cxnChg chg="add mod">
          <ac:chgData name="Quintín Molina" userId="d77ce911-d3cc-4d2d-8ddf-6c9cff50dc6d" providerId="ADAL" clId="{47572F36-EB7E-4CBD-96C1-B40AF5BA44A9}" dt="2021-10-20T00:43:01.697" v="5276" actId="1035"/>
          <ac:cxnSpMkLst>
            <pc:docMk/>
            <pc:sldMk cId="2207003485" sldId="271"/>
            <ac:cxnSpMk id="15" creationId="{AF20D7E2-39A1-4EAE-AB9D-61D056AC037F}"/>
          </ac:cxnSpMkLst>
        </pc:cxnChg>
        <pc:cxnChg chg="add mod">
          <ac:chgData name="Quintín Molina" userId="d77ce911-d3cc-4d2d-8ddf-6c9cff50dc6d" providerId="ADAL" clId="{47572F36-EB7E-4CBD-96C1-B40AF5BA44A9}" dt="2021-10-20T00:43:25.682" v="5326" actId="14100"/>
          <ac:cxnSpMkLst>
            <pc:docMk/>
            <pc:sldMk cId="2207003485" sldId="271"/>
            <ac:cxnSpMk id="16" creationId="{F68C37F4-C35C-4E6B-93C3-48E8F54E8D6D}"/>
          </ac:cxnSpMkLst>
        </pc:cxnChg>
        <pc:cxnChg chg="add mod">
          <ac:chgData name="Quintín Molina" userId="d77ce911-d3cc-4d2d-8ddf-6c9cff50dc6d" providerId="ADAL" clId="{47572F36-EB7E-4CBD-96C1-B40AF5BA44A9}" dt="2021-10-20T00:44:14.201" v="5413"/>
          <ac:cxnSpMkLst>
            <pc:docMk/>
            <pc:sldMk cId="2207003485" sldId="271"/>
            <ac:cxnSpMk id="18" creationId="{018A5A43-E519-440D-9040-C1B9B9DE495A}"/>
          </ac:cxnSpMkLst>
        </pc:cxnChg>
        <pc:cxnChg chg="add mod">
          <ac:chgData name="Quintín Molina" userId="d77ce911-d3cc-4d2d-8ddf-6c9cff50dc6d" providerId="ADAL" clId="{47572F36-EB7E-4CBD-96C1-B40AF5BA44A9}" dt="2021-10-20T00:44:30.388" v="5462" actId="1037"/>
          <ac:cxnSpMkLst>
            <pc:docMk/>
            <pc:sldMk cId="2207003485" sldId="271"/>
            <ac:cxnSpMk id="19" creationId="{FCB32B96-3163-454B-857E-442979F346DB}"/>
          </ac:cxnSpMkLst>
        </pc:cxnChg>
        <pc:cxnChg chg="add mod">
          <ac:chgData name="Quintín Molina" userId="d77ce911-d3cc-4d2d-8ddf-6c9cff50dc6d" providerId="ADAL" clId="{47572F36-EB7E-4CBD-96C1-B40AF5BA44A9}" dt="2021-10-20T00:44:43.960" v="5499" actId="1038"/>
          <ac:cxnSpMkLst>
            <pc:docMk/>
            <pc:sldMk cId="2207003485" sldId="271"/>
            <ac:cxnSpMk id="20" creationId="{11CF9728-ECAE-4042-A02E-9996F4C81772}"/>
          </ac:cxnSpMkLst>
        </pc:cxnChg>
      </pc:sldChg>
      <pc:sldChg chg="delSp modSp new del mod modClrScheme chgLayout">
        <pc:chgData name="Quintín Molina" userId="d77ce911-d3cc-4d2d-8ddf-6c9cff50dc6d" providerId="ADAL" clId="{47572F36-EB7E-4CBD-96C1-B40AF5BA44A9}" dt="2021-10-20T00:38:12.744" v="5125" actId="47"/>
        <pc:sldMkLst>
          <pc:docMk/>
          <pc:sldMk cId="3505893334" sldId="272"/>
        </pc:sldMkLst>
        <pc:spChg chg="del">
          <ac:chgData name="Quintín Molina" userId="d77ce911-d3cc-4d2d-8ddf-6c9cff50dc6d" providerId="ADAL" clId="{47572F36-EB7E-4CBD-96C1-B40AF5BA44A9}" dt="2021-10-19T23:50:40.907" v="4355" actId="700"/>
          <ac:spMkLst>
            <pc:docMk/>
            <pc:sldMk cId="3505893334" sldId="272"/>
            <ac:spMk id="2" creationId="{862461D4-941C-4FCB-92AE-30889F15FB64}"/>
          </ac:spMkLst>
        </pc:spChg>
        <pc:spChg chg="del">
          <ac:chgData name="Quintín Molina" userId="d77ce911-d3cc-4d2d-8ddf-6c9cff50dc6d" providerId="ADAL" clId="{47572F36-EB7E-4CBD-96C1-B40AF5BA44A9}" dt="2021-10-19T23:50:40.907" v="4355" actId="700"/>
          <ac:spMkLst>
            <pc:docMk/>
            <pc:sldMk cId="3505893334" sldId="272"/>
            <ac:spMk id="3" creationId="{9DBA64BF-B153-496A-B7D7-0C9FFCA4C40A}"/>
          </ac:spMkLst>
        </pc:spChg>
        <pc:spChg chg="mod ord">
          <ac:chgData name="Quintín Molina" userId="d77ce911-d3cc-4d2d-8ddf-6c9cff50dc6d" providerId="ADAL" clId="{47572F36-EB7E-4CBD-96C1-B40AF5BA44A9}" dt="2021-10-19T23:50:40.907" v="4355" actId="700"/>
          <ac:spMkLst>
            <pc:docMk/>
            <pc:sldMk cId="3505893334" sldId="272"/>
            <ac:spMk id="4" creationId="{239CF0F9-DAA6-4FC7-B091-2A0C50729957}"/>
          </ac:spMkLst>
        </pc:spChg>
      </pc:sldChg>
      <pc:sldChg chg="addSp delSp modSp new mod ord modClrScheme modAnim chgLayout">
        <pc:chgData name="Quintín Molina" userId="d77ce911-d3cc-4d2d-8ddf-6c9cff50dc6d" providerId="ADAL" clId="{47572F36-EB7E-4CBD-96C1-B40AF5BA44A9}" dt="2021-10-20T00:37:34.678" v="5120"/>
        <pc:sldMkLst>
          <pc:docMk/>
          <pc:sldMk cId="4288888113" sldId="273"/>
        </pc:sldMkLst>
        <pc:spChg chg="del">
          <ac:chgData name="Quintín Molina" userId="d77ce911-d3cc-4d2d-8ddf-6c9cff50dc6d" providerId="ADAL" clId="{47572F36-EB7E-4CBD-96C1-B40AF5BA44A9}" dt="2021-10-19T23:50:46.542" v="4356" actId="700"/>
          <ac:spMkLst>
            <pc:docMk/>
            <pc:sldMk cId="4288888113" sldId="273"/>
            <ac:spMk id="2" creationId="{3268D52C-0077-4D40-8CFD-379FDA410DB9}"/>
          </ac:spMkLst>
        </pc:spChg>
        <pc:spChg chg="del">
          <ac:chgData name="Quintín Molina" userId="d77ce911-d3cc-4d2d-8ddf-6c9cff50dc6d" providerId="ADAL" clId="{47572F36-EB7E-4CBD-96C1-B40AF5BA44A9}" dt="2021-10-19T23:50:46.542" v="4356" actId="700"/>
          <ac:spMkLst>
            <pc:docMk/>
            <pc:sldMk cId="4288888113" sldId="273"/>
            <ac:spMk id="3" creationId="{419959A0-F316-4CF1-93A7-C9F105A97D2E}"/>
          </ac:spMkLst>
        </pc:spChg>
        <pc:spChg chg="mod ord">
          <ac:chgData name="Quintín Molina" userId="d77ce911-d3cc-4d2d-8ddf-6c9cff50dc6d" providerId="ADAL" clId="{47572F36-EB7E-4CBD-96C1-B40AF5BA44A9}" dt="2021-10-19T23:50:46.542" v="4356" actId="700"/>
          <ac:spMkLst>
            <pc:docMk/>
            <pc:sldMk cId="4288888113" sldId="273"/>
            <ac:spMk id="4" creationId="{13C44921-31ED-4533-A2F8-469212B3518D}"/>
          </ac:spMkLst>
        </pc:spChg>
        <pc:picChg chg="add mod">
          <ac:chgData name="Quintín Molina" userId="d77ce911-d3cc-4d2d-8ddf-6c9cff50dc6d" providerId="ADAL" clId="{47572F36-EB7E-4CBD-96C1-B40AF5BA44A9}" dt="2021-10-20T00:37:02.889" v="5112" actId="1076"/>
          <ac:picMkLst>
            <pc:docMk/>
            <pc:sldMk cId="4288888113" sldId="273"/>
            <ac:picMk id="6" creationId="{DEE077B2-4647-46FD-9AD9-2607A7DF4973}"/>
          </ac:picMkLst>
        </pc:picChg>
        <pc:picChg chg="add mod">
          <ac:chgData name="Quintín Molina" userId="d77ce911-d3cc-4d2d-8ddf-6c9cff50dc6d" providerId="ADAL" clId="{47572F36-EB7E-4CBD-96C1-B40AF5BA44A9}" dt="2021-10-19T23:57:22.081" v="4605" actId="1036"/>
          <ac:picMkLst>
            <pc:docMk/>
            <pc:sldMk cId="4288888113" sldId="273"/>
            <ac:picMk id="8" creationId="{3778F1DF-74C2-4F4D-9B7A-62914FC20F9F}"/>
          </ac:picMkLst>
        </pc:picChg>
        <pc:picChg chg="add mod">
          <ac:chgData name="Quintín Molina" userId="d77ce911-d3cc-4d2d-8ddf-6c9cff50dc6d" providerId="ADAL" clId="{47572F36-EB7E-4CBD-96C1-B40AF5BA44A9}" dt="2021-10-20T00:37:19.144" v="5116" actId="1076"/>
          <ac:picMkLst>
            <pc:docMk/>
            <pc:sldMk cId="4288888113" sldId="273"/>
            <ac:picMk id="10" creationId="{891D3CB5-FAEA-4FE1-915C-F5F79E4ADA46}"/>
          </ac:picMkLst>
        </pc:picChg>
        <pc:picChg chg="add mod">
          <ac:chgData name="Quintín Molina" userId="d77ce911-d3cc-4d2d-8ddf-6c9cff50dc6d" providerId="ADAL" clId="{47572F36-EB7E-4CBD-96C1-B40AF5BA44A9}" dt="2021-10-19T23:57:07.412" v="4590" actId="1038"/>
          <ac:picMkLst>
            <pc:docMk/>
            <pc:sldMk cId="4288888113" sldId="273"/>
            <ac:picMk id="12" creationId="{EF1397AE-C63C-4B25-82B9-E1B9A439C80F}"/>
          </ac:picMkLst>
        </pc:picChg>
        <pc:picChg chg="add mod">
          <ac:chgData name="Quintín Molina" userId="d77ce911-d3cc-4d2d-8ddf-6c9cff50dc6d" providerId="ADAL" clId="{47572F36-EB7E-4CBD-96C1-B40AF5BA44A9}" dt="2021-10-19T23:58:57.343" v="4671" actId="1038"/>
          <ac:picMkLst>
            <pc:docMk/>
            <pc:sldMk cId="4288888113" sldId="273"/>
            <ac:picMk id="14" creationId="{6F6363C6-91C4-4DF0-8972-B11F420A19E0}"/>
          </ac:picMkLst>
        </pc:picChg>
        <pc:picChg chg="add mod">
          <ac:chgData name="Quintín Molina" userId="d77ce911-d3cc-4d2d-8ddf-6c9cff50dc6d" providerId="ADAL" clId="{47572F36-EB7E-4CBD-96C1-B40AF5BA44A9}" dt="2021-10-19T23:58:51.146" v="4668" actId="1038"/>
          <ac:picMkLst>
            <pc:docMk/>
            <pc:sldMk cId="4288888113" sldId="273"/>
            <ac:picMk id="16" creationId="{12BD3C1A-4FF4-46A6-A91C-AC6CC8A2A80B}"/>
          </ac:picMkLst>
        </pc:picChg>
        <pc:picChg chg="add mod">
          <ac:chgData name="Quintín Molina" userId="d77ce911-d3cc-4d2d-8ddf-6c9cff50dc6d" providerId="ADAL" clId="{47572F36-EB7E-4CBD-96C1-B40AF5BA44A9}" dt="2021-10-19T23:59:39.992" v="4780" actId="1038"/>
          <ac:picMkLst>
            <pc:docMk/>
            <pc:sldMk cId="4288888113" sldId="273"/>
            <ac:picMk id="18" creationId="{E0D5F359-F9FA-4802-8436-FF133FF1F455}"/>
          </ac:picMkLst>
        </pc:picChg>
      </pc:sldChg>
      <pc:sldChg chg="addSp delSp modSp new mod ord modClrScheme modAnim chgLayout">
        <pc:chgData name="Quintín Molina" userId="d77ce911-d3cc-4d2d-8ddf-6c9cff50dc6d" providerId="ADAL" clId="{47572F36-EB7E-4CBD-96C1-B40AF5BA44A9}" dt="2021-10-20T13:11:28.244" v="5885"/>
        <pc:sldMkLst>
          <pc:docMk/>
          <pc:sldMk cId="884450239" sldId="274"/>
        </pc:sldMkLst>
        <pc:spChg chg="del">
          <ac:chgData name="Quintín Molina" userId="d77ce911-d3cc-4d2d-8ddf-6c9cff50dc6d" providerId="ADAL" clId="{47572F36-EB7E-4CBD-96C1-B40AF5BA44A9}" dt="2021-10-20T13:08:55.919" v="5647" actId="700"/>
          <ac:spMkLst>
            <pc:docMk/>
            <pc:sldMk cId="884450239" sldId="274"/>
            <ac:spMk id="2" creationId="{5FD28981-D2DA-4E32-A72D-3C8A4E1F60BF}"/>
          </ac:spMkLst>
        </pc:spChg>
        <pc:spChg chg="del">
          <ac:chgData name="Quintín Molina" userId="d77ce911-d3cc-4d2d-8ddf-6c9cff50dc6d" providerId="ADAL" clId="{47572F36-EB7E-4CBD-96C1-B40AF5BA44A9}" dt="2021-10-20T13:08:55.919" v="5647" actId="700"/>
          <ac:spMkLst>
            <pc:docMk/>
            <pc:sldMk cId="884450239" sldId="274"/>
            <ac:spMk id="3" creationId="{987D10CD-0BA4-48AD-BB1B-F529EA731D07}"/>
          </ac:spMkLst>
        </pc:spChg>
        <pc:spChg chg="mod ord">
          <ac:chgData name="Quintín Molina" userId="d77ce911-d3cc-4d2d-8ddf-6c9cff50dc6d" providerId="ADAL" clId="{47572F36-EB7E-4CBD-96C1-B40AF5BA44A9}" dt="2021-10-20T13:08:55.919" v="5647" actId="700"/>
          <ac:spMkLst>
            <pc:docMk/>
            <pc:sldMk cId="884450239" sldId="274"/>
            <ac:spMk id="4" creationId="{7F976BAF-D2E0-42ED-A036-F50BAFCD019D}"/>
          </ac:spMkLst>
        </pc:spChg>
        <pc:picChg chg="add mod">
          <ac:chgData name="Quintín Molina" userId="d77ce911-d3cc-4d2d-8ddf-6c9cff50dc6d" providerId="ADAL" clId="{47572F36-EB7E-4CBD-96C1-B40AF5BA44A9}" dt="2021-10-20T13:10:56.158" v="5878" actId="1035"/>
          <ac:picMkLst>
            <pc:docMk/>
            <pc:sldMk cId="884450239" sldId="274"/>
            <ac:picMk id="6" creationId="{C006A82E-BA8C-4214-B63A-702930554C9C}"/>
          </ac:picMkLst>
        </pc:picChg>
        <pc:picChg chg="add mod">
          <ac:chgData name="Quintín Molina" userId="d77ce911-d3cc-4d2d-8ddf-6c9cff50dc6d" providerId="ADAL" clId="{47572F36-EB7E-4CBD-96C1-B40AF5BA44A9}" dt="2021-10-20T13:11:08.990" v="5881" actId="1076"/>
          <ac:picMkLst>
            <pc:docMk/>
            <pc:sldMk cId="884450239" sldId="274"/>
            <ac:picMk id="8" creationId="{C1CFE8EB-0337-468A-B607-97EB9CFAAA3A}"/>
          </ac:picMkLst>
        </pc:picChg>
        <pc:picChg chg="add mod">
          <ac:chgData name="Quintín Molina" userId="d77ce911-d3cc-4d2d-8ddf-6c9cff50dc6d" providerId="ADAL" clId="{47572F36-EB7E-4CBD-96C1-B40AF5BA44A9}" dt="2021-10-20T13:10:59.945" v="5880" actId="1036"/>
          <ac:picMkLst>
            <pc:docMk/>
            <pc:sldMk cId="884450239" sldId="274"/>
            <ac:picMk id="10" creationId="{00572718-0EF1-482E-B478-88B7512D5B1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F066-91FA-4AB3-94F4-455158C70664}" type="datetime1">
              <a:rPr lang="en-US" smtClean="0"/>
              <a:t>10/20/2021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839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CBDB-A6B9-45C6-BA20-042E9933AA42}" type="datetime1">
              <a:rPr lang="en-US" smtClean="0"/>
              <a:t>10/20/2021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878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5BA5-975B-496F-A1A9-AB3A5A361DF5}" type="datetime1">
              <a:rPr lang="en-US" smtClean="0"/>
              <a:t>10/20/2021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3074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66B6-736E-48B1-BCA6-797339913362}" type="datetime1">
              <a:rPr lang="en-US" smtClean="0"/>
              <a:t>10/20/2021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673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3257-06FE-4ECF-8BE1-36B3DFA96A73}" type="datetime1">
              <a:rPr lang="en-US" smtClean="0"/>
              <a:t>10/20/2021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045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B4F1-2CA0-4EAF-ABFD-85A223EB5CAE}" type="datetime1">
              <a:rPr lang="en-US" smtClean="0"/>
              <a:t>10/20/2021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6713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D53C-8B3A-48F7-ADFD-328660DF9FB2}" type="datetime1">
              <a:rPr lang="en-US" smtClean="0"/>
              <a:t>10/20/2021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08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FCF4-133B-4B48-AB09-6525B7971B2B}" type="datetime1">
              <a:rPr lang="en-US" smtClean="0"/>
              <a:t>10/20/2021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2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787E-47FA-460A-A5D4-452B4489735D}" type="datetime1">
              <a:rPr lang="en-US" smtClean="0"/>
              <a:t>10/20/2021</a:t>
            </a:fld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91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C46-6364-4B6A-90DA-B32E54649B24}" type="datetime1">
              <a:rPr lang="en-US" smtClean="0"/>
              <a:t>10/20/2021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631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B7DE-4763-465A-9065-0E4CB8EC3FCD}" type="datetime1">
              <a:rPr lang="en-US" smtClean="0"/>
              <a:t>10/20/2021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56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14212-A2B1-4212-9D0A-C2E704B45A1D}" type="datetime1">
              <a:rPr lang="en-US" smtClean="0"/>
              <a:t>10/20/2021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229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976BAF-D2E0-42ED-A036-F50BAFCD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</a:t>
            </a:fld>
            <a:endParaRPr lang="en-US" sz="1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006A82E-BA8C-4214-B63A-702930554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04864"/>
            <a:ext cx="5254787" cy="35895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1CFE8EB-0337-468A-B607-97EB9CFAA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46" y="69131"/>
            <a:ext cx="8271908" cy="146220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0572718-0EF1-482E-B478-88B7512D5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178" y="2623597"/>
            <a:ext cx="3114310" cy="181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14C1C96-FA3F-4A3E-928D-FA72CDED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8640"/>
            <a:ext cx="7886700" cy="748245"/>
          </a:xfrm>
        </p:spPr>
        <p:txBody>
          <a:bodyPr/>
          <a:lstStyle/>
          <a:p>
            <a:pPr algn="ctr"/>
            <a:r>
              <a:rPr lang="es-C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Sólido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D2334743-B665-4603-ABFC-06BD300F4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52736"/>
                <a:ext cx="7886700" cy="4351338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</a:pP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 un Sistema de Partículas que no se deforma.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define como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C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𝐶𝑜𝑛𝑠𝑡𝑎𝑛𝑡𝑒</m:t>
                    </m:r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en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son las posiciones entre dos partículas cualquiera del sistema y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la distancia entre ellas. 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D2334743-B665-4603-ABFC-06BD300F4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52736"/>
                <a:ext cx="7886700" cy="4351338"/>
              </a:xfrm>
              <a:blipFill>
                <a:blip r:embed="rId2"/>
                <a:stretch>
                  <a:fillRect l="-1391" r="-162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BA2522D-E22B-4BF8-9D39-2313EABD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2</a:t>
            </a:fld>
            <a:endParaRPr lang="en-US" sz="10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01B9DEA-E7E1-4C3C-A00E-9903840F6941}"/>
              </a:ext>
            </a:extLst>
          </p:cNvPr>
          <p:cNvSpPr/>
          <p:nvPr/>
        </p:nvSpPr>
        <p:spPr>
          <a:xfrm>
            <a:off x="4644008" y="4149080"/>
            <a:ext cx="3240000" cy="2160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1473B24-2D3A-43D5-92B6-1C60E65DECA9}"/>
              </a:ext>
            </a:extLst>
          </p:cNvPr>
          <p:cNvSpPr/>
          <p:nvPr/>
        </p:nvSpPr>
        <p:spPr>
          <a:xfrm>
            <a:off x="6300192" y="5661256"/>
            <a:ext cx="72008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C72A2F-5D65-4C27-8B31-04649CAA7361}"/>
              </a:ext>
            </a:extLst>
          </p:cNvPr>
          <p:cNvSpPr/>
          <p:nvPr/>
        </p:nvSpPr>
        <p:spPr>
          <a:xfrm>
            <a:off x="5940152" y="4725144"/>
            <a:ext cx="72008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921BB845-F89F-4E91-95D6-05366A476D3F}"/>
              </a:ext>
            </a:extLst>
          </p:cNvPr>
          <p:cNvCxnSpPr/>
          <p:nvPr/>
        </p:nvCxnSpPr>
        <p:spPr>
          <a:xfrm flipH="1">
            <a:off x="2339752" y="4761144"/>
            <a:ext cx="3600400" cy="46793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F92FF95-BAD4-4446-AE6A-C50EC7A33CCB}"/>
              </a:ext>
            </a:extLst>
          </p:cNvPr>
          <p:cNvCxnSpPr>
            <a:stCxn id="6" idx="2"/>
          </p:cNvCxnSpPr>
          <p:nvPr/>
        </p:nvCxnSpPr>
        <p:spPr>
          <a:xfrm flipH="1" flipV="1">
            <a:off x="2339752" y="5229080"/>
            <a:ext cx="3960440" cy="46817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2B78DFA-87DE-4B5A-8EBD-209DCFAF471D}"/>
              </a:ext>
            </a:extLst>
          </p:cNvPr>
          <p:cNvCxnSpPr>
            <a:cxnSpLocks/>
          </p:cNvCxnSpPr>
          <p:nvPr/>
        </p:nvCxnSpPr>
        <p:spPr>
          <a:xfrm>
            <a:off x="5952027" y="4749269"/>
            <a:ext cx="360040" cy="936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D3A2338-F6D4-4564-84B6-F9680D290D41}"/>
                  </a:ext>
                </a:extLst>
              </p:cNvPr>
              <p:cNvSpPr txBox="1"/>
              <p:nvPr/>
            </p:nvSpPr>
            <p:spPr>
              <a:xfrm>
                <a:off x="3562597" y="5581402"/>
                <a:ext cx="72137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D3A2338-F6D4-4564-84B6-F9680D290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597" y="5581402"/>
                <a:ext cx="72137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0E51666-6574-4031-9ABF-EDF74D80EDF2}"/>
                  </a:ext>
                </a:extLst>
              </p:cNvPr>
              <p:cNvSpPr txBox="1"/>
              <p:nvPr/>
            </p:nvSpPr>
            <p:spPr>
              <a:xfrm>
                <a:off x="3714997" y="4365104"/>
                <a:ext cx="721371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s-CL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0E51666-6574-4031-9ABF-EDF74D80E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997" y="4365104"/>
                <a:ext cx="721371" cy="557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7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07BFF-E5C0-46B9-B27D-0CC117E6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Movimiento del Sólido Rígido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BD918B-8B71-46C7-A720-7F4D9E82D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s-C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el movimiento de cada una de las partículas que lo constituyen: </a:t>
            </a:r>
            <a:r>
              <a:rPr lang="es-CL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complejo</a:t>
            </a:r>
          </a:p>
          <a:p>
            <a:pPr algn="just">
              <a:lnSpc>
                <a:spcPct val="150000"/>
              </a:lnSpc>
            </a:pPr>
            <a:r>
              <a:rPr lang="es-C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estudia como el movimientos del Centro de Masa ( Traslación) mas el Movimiento de Rotación de cada una de las partículas respecto al Centro de masa: todas giran con la misma </a:t>
            </a:r>
            <a:r>
              <a:rPr lang="es-CL" sz="3200" dirty="0">
                <a:latin typeface="Symbol" panose="05050102010706020507" pitchFamily="18" charset="2"/>
                <a:cs typeface="Times New Roman" panose="02020603050405020304" pitchFamily="18" charset="0"/>
              </a:rPr>
              <a:t>w.</a:t>
            </a:r>
            <a:r>
              <a:rPr lang="es-C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E8DECE-BE6C-4AB8-B040-1A5EF766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320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F3CAD-0735-4D1A-80DA-E2F42497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 Análisis del movimiento de una esfera que rueda sin resbalar sobre una superficie horizontal.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687F41-60A9-4C05-996E-0F34E7EE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92874"/>
            <a:ext cx="2057400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4</a:t>
            </a:fld>
            <a:endParaRPr lang="en-US" sz="10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F8BA070-E188-4D1B-9E71-7F9624A95117}"/>
              </a:ext>
            </a:extLst>
          </p:cNvPr>
          <p:cNvSpPr/>
          <p:nvPr/>
        </p:nvSpPr>
        <p:spPr>
          <a:xfrm>
            <a:off x="827277" y="2325202"/>
            <a:ext cx="1296144" cy="1296000"/>
          </a:xfrm>
          <a:prstGeom prst="ellipse">
            <a:avLst/>
          </a:prstGeom>
          <a:gradFill flip="none" rotWithShape="1">
            <a:gsLst>
              <a:gs pos="11000">
                <a:schemeClr val="accent1">
                  <a:tint val="66000"/>
                  <a:satMod val="160000"/>
                </a:schemeClr>
              </a:gs>
              <a:gs pos="56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72171D1-7204-43A0-8E06-4CBCBCBA2BE3}"/>
              </a:ext>
            </a:extLst>
          </p:cNvPr>
          <p:cNvCxnSpPr/>
          <p:nvPr/>
        </p:nvCxnSpPr>
        <p:spPr>
          <a:xfrm>
            <a:off x="313807" y="3621274"/>
            <a:ext cx="814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D6D975CE-CEBA-4136-B11A-0BD2E945FC3B}"/>
              </a:ext>
            </a:extLst>
          </p:cNvPr>
          <p:cNvSpPr/>
          <p:nvPr/>
        </p:nvSpPr>
        <p:spPr>
          <a:xfrm rot="10800000">
            <a:off x="4572000" y="2325274"/>
            <a:ext cx="1296144" cy="1296000"/>
          </a:xfrm>
          <a:prstGeom prst="ellipse">
            <a:avLst/>
          </a:prstGeom>
          <a:gradFill flip="none" rotWithShape="1">
            <a:gsLst>
              <a:gs pos="11000">
                <a:schemeClr val="accent1">
                  <a:tint val="66000"/>
                  <a:satMod val="160000"/>
                </a:schemeClr>
              </a:gs>
              <a:gs pos="56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92FA7FF-78D0-49A2-B0BE-61F7D1C16933}"/>
              </a:ext>
            </a:extLst>
          </p:cNvPr>
          <p:cNvSpPr/>
          <p:nvPr/>
        </p:nvSpPr>
        <p:spPr>
          <a:xfrm rot="5400000">
            <a:off x="2771800" y="2325274"/>
            <a:ext cx="1296144" cy="1296000"/>
          </a:xfrm>
          <a:prstGeom prst="ellipse">
            <a:avLst/>
          </a:prstGeom>
          <a:gradFill flip="none" rotWithShape="1">
            <a:gsLst>
              <a:gs pos="11000">
                <a:schemeClr val="accent1">
                  <a:tint val="66000"/>
                  <a:satMod val="160000"/>
                </a:schemeClr>
              </a:gs>
              <a:gs pos="56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85EADE4-7C29-4394-9976-68E34DC0DC31}"/>
              </a:ext>
            </a:extLst>
          </p:cNvPr>
          <p:cNvSpPr/>
          <p:nvPr/>
        </p:nvSpPr>
        <p:spPr>
          <a:xfrm rot="16200000">
            <a:off x="6516216" y="2325274"/>
            <a:ext cx="1296144" cy="1296000"/>
          </a:xfrm>
          <a:prstGeom prst="ellipse">
            <a:avLst/>
          </a:prstGeom>
          <a:gradFill flip="none" rotWithShape="1">
            <a:gsLst>
              <a:gs pos="11000">
                <a:schemeClr val="accent1">
                  <a:tint val="66000"/>
                  <a:satMod val="160000"/>
                </a:schemeClr>
              </a:gs>
              <a:gs pos="56000">
                <a:schemeClr val="accent1">
                  <a:tint val="44500"/>
                  <a:satMod val="160000"/>
                </a:schemeClr>
              </a:gs>
              <a:gs pos="7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89591C1B-B6B1-42DF-B255-2FB864B38FB7}"/>
              </a:ext>
            </a:extLst>
          </p:cNvPr>
          <p:cNvSpPr/>
          <p:nvPr/>
        </p:nvSpPr>
        <p:spPr>
          <a:xfrm>
            <a:off x="1931470" y="3140984"/>
            <a:ext cx="144000" cy="14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258CBFB-5D14-4F3B-AA6A-0484545C68CF}"/>
              </a:ext>
            </a:extLst>
          </p:cNvPr>
          <p:cNvSpPr/>
          <p:nvPr/>
        </p:nvSpPr>
        <p:spPr>
          <a:xfrm>
            <a:off x="7380328" y="2420888"/>
            <a:ext cx="144000" cy="14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6518BD9-AD31-4B13-9B4E-2627808AAB69}"/>
              </a:ext>
            </a:extLst>
          </p:cNvPr>
          <p:cNvSpPr/>
          <p:nvPr/>
        </p:nvSpPr>
        <p:spPr>
          <a:xfrm>
            <a:off x="4571242" y="2780928"/>
            <a:ext cx="144000" cy="14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B3E0850-D995-4274-9254-B154FAABC22D}"/>
              </a:ext>
            </a:extLst>
          </p:cNvPr>
          <p:cNvSpPr/>
          <p:nvPr/>
        </p:nvSpPr>
        <p:spPr>
          <a:xfrm>
            <a:off x="3347880" y="3454152"/>
            <a:ext cx="144000" cy="144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D11198C-9C66-4609-9633-E8773C59D8B7}"/>
              </a:ext>
            </a:extLst>
          </p:cNvPr>
          <p:cNvCxnSpPr/>
          <p:nvPr/>
        </p:nvCxnSpPr>
        <p:spPr>
          <a:xfrm>
            <a:off x="466207" y="2996952"/>
            <a:ext cx="8146625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6FAB54B-9A27-4681-80CB-2101C9B4945F}"/>
                  </a:ext>
                </a:extLst>
              </p:cNvPr>
              <p:cNvSpPr txBox="1"/>
              <p:nvPr/>
            </p:nvSpPr>
            <p:spPr>
              <a:xfrm>
                <a:off x="628650" y="4005064"/>
                <a:ext cx="7984182" cy="2344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Centro de Masa tiene MRU horizontal…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Todas las partículas giran alrededor del Centro de Masa, con </a:t>
                </a:r>
                <a:r>
                  <a:rPr lang="es-CL" sz="2000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w </a:t>
                </a:r>
                <a:r>
                  <a:rPr lang="es-C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tal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r>
                      <a:rPr lang="es-CL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s-CL" sz="2000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w</a:t>
                </a:r>
                <a:r>
                  <a:rPr lang="es-CL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es-C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Cada partícula gira con igual </a:t>
                </a:r>
                <a:r>
                  <a:rPr lang="es-CL" sz="2000" dirty="0">
                    <a:latin typeface="Symbol" panose="05050102010706020507" pitchFamily="18" charset="2"/>
                    <a:cs typeface="Times New Roman" panose="02020603050405020304" pitchFamily="18" charset="0"/>
                  </a:rPr>
                  <a:t>w</a:t>
                </a:r>
                <a:r>
                  <a:rPr lang="es-C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pero la magnitud de la velocidad de cada partícula de la esfera gira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6FAB54B-9A27-4681-80CB-2101C9B49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05064"/>
                <a:ext cx="7984182" cy="2344360"/>
              </a:xfrm>
              <a:prstGeom prst="rect">
                <a:avLst/>
              </a:prstGeom>
              <a:blipFill>
                <a:blip r:embed="rId2"/>
                <a:stretch>
                  <a:fillRect l="-687" r="-763" b="-363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06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895CD-AA9F-4EB9-8070-B33981308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Cantidad de Movimiento Lineal y Energía Cinética de la Esfera.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7479A22-3A50-42B7-9266-325A28FB42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191822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 Lineal de cada partícula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dirty="0"/>
              </a:p>
              <a:p>
                <a:pPr>
                  <a:lnSpc>
                    <a:spcPct val="150000"/>
                  </a:lnSpc>
                </a:pP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 Lineal de la Esfera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</m:oMath>
                </a14:m>
                <a:endParaRPr lang="es-CL" dirty="0"/>
              </a:p>
              <a:p>
                <a:pPr>
                  <a:lnSpc>
                    <a:spcPct val="150000"/>
                  </a:lnSpc>
                </a:pP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Energía Cinética de cada partícula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s-CL" dirty="0"/>
              </a:p>
              <a:p>
                <a:pPr>
                  <a:lnSpc>
                    <a:spcPct val="150000"/>
                  </a:lnSpc>
                </a:pPr>
                <a:r>
                  <a:rPr lang="es-CL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Energía Cinética de la Esfera    </a:t>
                </a:r>
                <a14:m>
                  <m:oMath xmlns:m="http://schemas.openxmlformats.org/officeDocument/2006/math">
                    <m:r>
                      <a:rPr lang="es-CL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𝐊</m:t>
                    </m:r>
                    <m:r>
                      <a:rPr lang="es-CL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CL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s-CL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CL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s-CL" dirty="0"/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7479A22-3A50-42B7-9266-325A28FB4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191822" cy="4351338"/>
              </a:xfrm>
              <a:blipFill>
                <a:blip r:embed="rId2"/>
                <a:stretch>
                  <a:fillRect l="-133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F81D52-4813-4D13-AB28-856756EE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8583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14224A-4F05-4248-9F89-11E78D92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6</a:t>
            </a:fld>
            <a:endParaRPr lang="en-US" sz="10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2002E5B-C521-4A46-8255-72C5A291C4B0}"/>
              </a:ext>
            </a:extLst>
          </p:cNvPr>
          <p:cNvSpPr/>
          <p:nvPr/>
        </p:nvSpPr>
        <p:spPr>
          <a:xfrm>
            <a:off x="4788024" y="464630"/>
            <a:ext cx="3528392" cy="33123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CF55BAC-BCB1-4EE4-8C72-BB5786BBA46C}"/>
              </a:ext>
            </a:extLst>
          </p:cNvPr>
          <p:cNvCxnSpPr/>
          <p:nvPr/>
        </p:nvCxnSpPr>
        <p:spPr>
          <a:xfrm flipH="1">
            <a:off x="3797002" y="3789040"/>
            <a:ext cx="5023470" cy="0"/>
          </a:xfrm>
          <a:prstGeom prst="line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229C623-0EC5-4DCE-AD06-2720093EEE18}"/>
              </a:ext>
            </a:extLst>
          </p:cNvPr>
          <p:cNvCxnSpPr/>
          <p:nvPr/>
        </p:nvCxnSpPr>
        <p:spPr>
          <a:xfrm>
            <a:off x="3851920" y="2240490"/>
            <a:ext cx="0" cy="158417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796F7AF-56F9-42FB-B17E-0A03F3E0F376}"/>
              </a:ext>
            </a:extLst>
          </p:cNvPr>
          <p:cNvCxnSpPr/>
          <p:nvPr/>
        </p:nvCxnSpPr>
        <p:spPr>
          <a:xfrm>
            <a:off x="4572000" y="2109106"/>
            <a:ext cx="3943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E32BF94-29AA-4CD6-B746-41E2DA3F55AD}"/>
              </a:ext>
            </a:extLst>
          </p:cNvPr>
          <p:cNvCxnSpPr>
            <a:cxnSpLocks/>
          </p:cNvCxnSpPr>
          <p:nvPr/>
        </p:nvCxnSpPr>
        <p:spPr>
          <a:xfrm rot="5400000">
            <a:off x="4544541" y="2261506"/>
            <a:ext cx="3943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651B107-0868-46B0-B0EC-C58E1044AC9D}"/>
              </a:ext>
            </a:extLst>
          </p:cNvPr>
          <p:cNvCxnSpPr/>
          <p:nvPr/>
        </p:nvCxnSpPr>
        <p:spPr>
          <a:xfrm flipH="1">
            <a:off x="3855268" y="2109106"/>
            <a:ext cx="2660948" cy="1667892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AD071A3-E5A2-4C36-B8D3-5D44A3C8EB7F}"/>
              </a:ext>
            </a:extLst>
          </p:cNvPr>
          <p:cNvCxnSpPr/>
          <p:nvPr/>
        </p:nvCxnSpPr>
        <p:spPr>
          <a:xfrm flipV="1">
            <a:off x="3851920" y="980728"/>
            <a:ext cx="2016224" cy="27962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6DF433FC-3DC0-4866-A84E-806075C40F17}"/>
              </a:ext>
            </a:extLst>
          </p:cNvPr>
          <p:cNvCxnSpPr>
            <a:cxnSpLocks/>
          </p:cNvCxnSpPr>
          <p:nvPr/>
        </p:nvCxnSpPr>
        <p:spPr>
          <a:xfrm>
            <a:off x="5868144" y="980728"/>
            <a:ext cx="648072" cy="115212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A2B31D5F-55CA-4815-AE0A-2528BAB83439}"/>
              </a:ext>
            </a:extLst>
          </p:cNvPr>
          <p:cNvSpPr/>
          <p:nvPr/>
        </p:nvSpPr>
        <p:spPr>
          <a:xfrm>
            <a:off x="5292360" y="836992"/>
            <a:ext cx="2520000" cy="252000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>
              <a:solidFill>
                <a:srgbClr val="FF0000"/>
              </a:solidFill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4C4C5AAC-5F05-460C-92C5-EC6EBF81743B}"/>
              </a:ext>
            </a:extLst>
          </p:cNvPr>
          <p:cNvCxnSpPr/>
          <p:nvPr/>
        </p:nvCxnSpPr>
        <p:spPr>
          <a:xfrm>
            <a:off x="6544928" y="2132856"/>
            <a:ext cx="826418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13E8FD2-1D8E-4496-BF4C-D42DD7AA41C7}"/>
              </a:ext>
            </a:extLst>
          </p:cNvPr>
          <p:cNvCxnSpPr/>
          <p:nvPr/>
        </p:nvCxnSpPr>
        <p:spPr>
          <a:xfrm flipV="1">
            <a:off x="5868144" y="620688"/>
            <a:ext cx="589806" cy="3600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D44D17B4-2E98-4EDB-8F94-FE0CE1CEB428}"/>
              </a:ext>
            </a:extLst>
          </p:cNvPr>
          <p:cNvCxnSpPr/>
          <p:nvPr/>
        </p:nvCxnSpPr>
        <p:spPr>
          <a:xfrm flipV="1">
            <a:off x="5868144" y="692696"/>
            <a:ext cx="1296144" cy="288032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o 25">
            <a:extLst>
              <a:ext uri="{FF2B5EF4-FFF2-40B4-BE49-F238E27FC236}">
                <a16:creationId xmlns:a16="http://schemas.microsoft.com/office/drawing/2014/main" id="{6E9A8C2B-3D7C-4BE2-971A-C8B0746A36C0}"/>
              </a:ext>
            </a:extLst>
          </p:cNvPr>
          <p:cNvSpPr/>
          <p:nvPr/>
        </p:nvSpPr>
        <p:spPr>
          <a:xfrm>
            <a:off x="6444208" y="332656"/>
            <a:ext cx="2160240" cy="2160000"/>
          </a:xfrm>
          <a:prstGeom prst="arc">
            <a:avLst>
              <a:gd name="adj1" fmla="val 16980134"/>
              <a:gd name="adj2" fmla="val 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A452CE76-773F-40BD-B244-321A66FF43A6}"/>
              </a:ext>
            </a:extLst>
          </p:cNvPr>
          <p:cNvSpPr/>
          <p:nvPr/>
        </p:nvSpPr>
        <p:spPr>
          <a:xfrm rot="15353866">
            <a:off x="4284088" y="485056"/>
            <a:ext cx="2160240" cy="2160000"/>
          </a:xfrm>
          <a:prstGeom prst="arc">
            <a:avLst>
              <a:gd name="adj1" fmla="val 16980134"/>
              <a:gd name="adj2" fmla="val 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562A233-79EB-4B3B-9856-CF367AA1BB4B}"/>
              </a:ext>
            </a:extLst>
          </p:cNvPr>
          <p:cNvSpPr txBox="1"/>
          <p:nvPr/>
        </p:nvSpPr>
        <p:spPr>
          <a:xfrm>
            <a:off x="3630116" y="1609636"/>
            <a:ext cx="365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rgbClr val="FF0000"/>
                </a:solidFill>
              </a:rPr>
              <a:t>Y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E3E2243-66DE-45E5-9F32-70CB3F2BCF00}"/>
              </a:ext>
            </a:extLst>
          </p:cNvPr>
          <p:cNvSpPr txBox="1"/>
          <p:nvPr/>
        </p:nvSpPr>
        <p:spPr>
          <a:xfrm>
            <a:off x="8382644" y="3265820"/>
            <a:ext cx="365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rgbClr val="FF0000"/>
                </a:solidFill>
              </a:rPr>
              <a:t>X</a:t>
            </a:r>
            <a:endParaRPr lang="es-CL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6CFC6F7B-2E6E-4927-B518-9EAC504C000A}"/>
                  </a:ext>
                </a:extLst>
              </p:cNvPr>
              <p:cNvSpPr txBox="1"/>
              <p:nvPr/>
            </p:nvSpPr>
            <p:spPr>
              <a:xfrm>
                <a:off x="5282207" y="2780928"/>
                <a:ext cx="297905" cy="575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6CFC6F7B-2E6E-4927-B518-9EAC504C0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207" y="2780928"/>
                <a:ext cx="297905" cy="575479"/>
              </a:xfrm>
              <a:prstGeom prst="rect">
                <a:avLst/>
              </a:prstGeom>
              <a:blipFill>
                <a:blip r:embed="rId2"/>
                <a:stretch>
                  <a:fillRect r="-13333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CA4E68DE-C7AA-4DF3-BD37-D5B99F4E64DF}"/>
                  </a:ext>
                </a:extLst>
              </p:cNvPr>
              <p:cNvSpPr txBox="1"/>
              <p:nvPr/>
            </p:nvSpPr>
            <p:spPr>
              <a:xfrm>
                <a:off x="6650359" y="2204864"/>
                <a:ext cx="297905" cy="575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CA4E68DE-C7AA-4DF3-BD37-D5B99F4E6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359" y="2204864"/>
                <a:ext cx="297905" cy="575479"/>
              </a:xfrm>
              <a:prstGeom prst="rect">
                <a:avLst/>
              </a:prstGeom>
              <a:blipFill>
                <a:blip r:embed="rId3"/>
                <a:stretch>
                  <a:fillRect r="-11224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B09C1E05-6039-4A45-8AB8-135DEE10F258}"/>
                  </a:ext>
                </a:extLst>
              </p:cNvPr>
              <p:cNvSpPr txBox="1"/>
              <p:nvPr/>
            </p:nvSpPr>
            <p:spPr>
              <a:xfrm>
                <a:off x="5138191" y="1773401"/>
                <a:ext cx="297905" cy="575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B09C1E05-6039-4A45-8AB8-135DEE10F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191" y="1773401"/>
                <a:ext cx="297905" cy="575479"/>
              </a:xfrm>
              <a:prstGeom prst="rect">
                <a:avLst/>
              </a:prstGeom>
              <a:blipFill>
                <a:blip r:embed="rId4"/>
                <a:stretch>
                  <a:fillRect r="-3265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08BEDA56-783B-403B-AFC4-C1E31D526376}"/>
                  </a:ext>
                </a:extLst>
              </p:cNvPr>
              <p:cNvSpPr txBox="1"/>
              <p:nvPr/>
            </p:nvSpPr>
            <p:spPr>
              <a:xfrm>
                <a:off x="6660232" y="837297"/>
                <a:ext cx="297905" cy="575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08BEDA56-783B-403B-AFC4-C1E31D526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2" y="837297"/>
                <a:ext cx="297905" cy="575479"/>
              </a:xfrm>
              <a:prstGeom prst="rect">
                <a:avLst/>
              </a:prstGeom>
              <a:blipFill>
                <a:blip r:embed="rId5"/>
                <a:stretch>
                  <a:fillRect r="-1875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3437F334-719D-46EB-A351-5451F9949EB8}"/>
                  </a:ext>
                </a:extLst>
              </p:cNvPr>
              <p:cNvSpPr txBox="1"/>
              <p:nvPr/>
            </p:nvSpPr>
            <p:spPr>
              <a:xfrm>
                <a:off x="5714255" y="44624"/>
                <a:ext cx="2979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3437F334-719D-46EB-A351-5451F9949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255" y="44624"/>
                <a:ext cx="297905" cy="523220"/>
              </a:xfrm>
              <a:prstGeom prst="rect">
                <a:avLst/>
              </a:prstGeom>
              <a:blipFill>
                <a:blip r:embed="rId6"/>
                <a:stretch>
                  <a:fillRect r="-2244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8698A753-976F-4F50-A4AC-0B8CC9D093D7}"/>
                  </a:ext>
                </a:extLst>
              </p:cNvPr>
              <p:cNvSpPr txBox="1"/>
              <p:nvPr/>
            </p:nvSpPr>
            <p:spPr>
              <a:xfrm>
                <a:off x="5796136" y="1321604"/>
                <a:ext cx="2979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8698A753-976F-4F50-A4AC-0B8CC9D09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321604"/>
                <a:ext cx="297905" cy="523220"/>
              </a:xfrm>
              <a:prstGeom prst="rect">
                <a:avLst/>
              </a:prstGeom>
              <a:blipFill>
                <a:blip r:embed="rId7"/>
                <a:stretch>
                  <a:fillRect r="-408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60F807-7B7C-468E-A6F2-3A80125EE8B3}"/>
                  </a:ext>
                </a:extLst>
              </p:cNvPr>
              <p:cNvSpPr txBox="1"/>
              <p:nvPr/>
            </p:nvSpPr>
            <p:spPr>
              <a:xfrm>
                <a:off x="251521" y="695918"/>
                <a:ext cx="3359755" cy="6680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r>
                  <a:rPr lang="es-CL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(i)Respecto SR Fijo en Tierra</a:t>
                </a:r>
              </a:p>
              <a:p>
                <a:r>
                  <a:rPr lang="es-CL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(CM)</a:t>
                </a:r>
                <a:r>
                  <a:rPr lang="es-CL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CL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Respecto SR Fijo en Tierra</a:t>
                </a:r>
              </a:p>
              <a:p>
                <a:pPr marL="400050" indent="-400050">
                  <a:buAutoNum type="romanLcParenBoth"/>
                </a:pP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Respecto al CM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la Cantidad de Movimiento Lineal de la Partícula “i” respecto del Centro de Masa.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acc>
                      <m:accPr>
                        <m:chr m:val="⃗"/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s-CL" b="0" i="1" smtClean="0">
                        <a:latin typeface="Cambria Math" panose="02040503050406030204" pitchFamily="18" charset="0"/>
                      </a:rPr>
                      <m:t>=0 ,</m:t>
                    </m:r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porque es respecto del Centro de Masa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𝐶𝑀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 el momento de inercia del sólido respecto a un eje que pasa por su Centro de Masa (I₀) </a:t>
                </a:r>
              </a:p>
              <a:p>
                <a:endParaRPr lang="es-CL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CE60F807-7B7C-468E-A6F2-3A80125E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1" y="695918"/>
                <a:ext cx="3359755" cy="6680868"/>
              </a:xfrm>
              <a:prstGeom prst="rect">
                <a:avLst/>
              </a:prstGeom>
              <a:blipFill>
                <a:blip r:embed="rId8"/>
                <a:stretch>
                  <a:fillRect l="-9982" t="-730" r="-217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15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6" grpId="0" animBg="1"/>
      <p:bldP spid="27" grpId="0" animBg="1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4177D93-4D2A-4F6C-9F58-27F3D893B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Energía Cinética de Sólido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837B13C3-2E65-40AE-A432-85A44441AC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i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s-CL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ox>
                                <m:box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box>
                            <m:box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b="1" i="1" smtClean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𝐶𝑀</m:t>
                                  </m:r>
                                </m:sub>
                              </m:s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b="1" i="1" smtClean="0">
                                          <a:latin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box>
                            <m:box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𝐶𝑀</m:t>
                                  </m:r>
                                </m:sub>
                                <m:sup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b="1" i="1" smtClean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𝐶𝑀</m:t>
                                  </m:r>
                                </m:sub>
                              </m:s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𝑀</m:t>
                      </m:r>
                      <m:sSubSup>
                        <m:sSubSup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𝐶𝑀</m:t>
                              </m:r>
                            </m:sub>
                          </m:sSub>
                        </m:e>
                      </m:box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1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es-CL" i="1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CL" i="1">
                          <a:latin typeface="Cambria Math" panose="02040503050406030204" pitchFamily="18" charset="0"/>
                        </a:rPr>
                        <m:t>𝑀</m:t>
                      </m:r>
                      <m:sSubSup>
                        <m:sSubSup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  <m:sup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ox>
                      <m:r>
                        <a:rPr lang="es-CL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CL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s-C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es-C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b="1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CL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box>
                      <m:r>
                        <a:rPr lang="es-CL" b="1" i="1">
                          <a:latin typeface="Cambria Math" panose="02040503050406030204" pitchFamily="18" charset="0"/>
                        </a:rPr>
                        <m:t>𝑴</m:t>
                      </m:r>
                      <m:sSubSup>
                        <m:sSubSupPr>
                          <m:ctrlPr>
                            <a:rPr lang="es-CL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CL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s-CL" b="1" i="1">
                              <a:latin typeface="Cambria Math" panose="02040503050406030204" pitchFamily="18" charset="0"/>
                            </a:rPr>
                            <m:t>𝑪𝑴</m:t>
                          </m:r>
                        </m:sub>
                        <m:sup>
                          <m:r>
                            <a:rPr lang="es-CL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s-CL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𝑪𝑴</m:t>
                          </m:r>
                        </m:sub>
                      </m:sSub>
                      <m:sSup>
                        <m:sSupPr>
                          <m:ctrlP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p>
                          <m: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CL" b="1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837B13C3-2E65-40AE-A432-85A44441AC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24B046-3082-4F82-A20B-34095875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7</a:t>
            </a:fld>
            <a:endParaRPr lang="en-US" sz="1000" dirty="0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07EB08E-7E85-470E-8DAD-8506E555781F}"/>
              </a:ext>
            </a:extLst>
          </p:cNvPr>
          <p:cNvCxnSpPr/>
          <p:nvPr/>
        </p:nvCxnSpPr>
        <p:spPr>
          <a:xfrm flipV="1">
            <a:off x="6084168" y="3861048"/>
            <a:ext cx="144016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5C4C8B43-3BD7-48C7-9233-92DDB98DF80B}"/>
              </a:ext>
            </a:extLst>
          </p:cNvPr>
          <p:cNvSpPr txBox="1"/>
          <p:nvPr/>
        </p:nvSpPr>
        <p:spPr>
          <a:xfrm>
            <a:off x="7524328" y="3635732"/>
            <a:ext cx="344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6269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C44921-31ED-4533-A2F8-469212B35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8</a:t>
            </a:fld>
            <a:endParaRPr lang="en-US" sz="1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E077B2-4647-46FD-9AD9-2607A7DF4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98" y="141138"/>
            <a:ext cx="8469403" cy="7216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778F1DF-74C2-4F4D-9B7A-62914FC20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41" y="1118201"/>
            <a:ext cx="2693083" cy="195075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91D3CB5-FAEA-4FE1-915C-F5F79E4AD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403" y="1127805"/>
            <a:ext cx="2831191" cy="163138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F1397AE-C63C-4B25-82B9-E1B9A439C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281" y="1053030"/>
            <a:ext cx="2831191" cy="173496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F6363C6-91C4-4DF0-8972-B11F420A19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4985" y="3127131"/>
            <a:ext cx="2831191" cy="138106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2BD3C1A-4FF4-46A6-A91C-AC6CC8A2A8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454" y="3127131"/>
            <a:ext cx="2699362" cy="174202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0D5F359-F9FA-4802-8436-FF133FF1F4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21406" y="4699382"/>
            <a:ext cx="2934770" cy="1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8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2727A44-96C0-4C90-9824-5621D739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Teorema de ejes Paralelos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3A2A53D4-32DD-4F80-9C80-620079B501F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23528" y="1825625"/>
                <a:ext cx="4191322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CL" sz="32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s-CL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2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s-CL" sz="3200" b="1" i="1" smtClean="0">
                              <a:latin typeface="Cambria Math" panose="02040503050406030204" pitchFamily="18" charset="0"/>
                            </a:rPr>
                            <m:t>𝑪𝑴</m:t>
                          </m:r>
                        </m:sub>
                      </m:sSub>
                      <m:r>
                        <a:rPr lang="es-CL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L" sz="3200" b="1" i="1" smtClean="0">
                          <a:latin typeface="Cambria Math" panose="02040503050406030204" pitchFamily="18" charset="0"/>
                        </a:rPr>
                        <m:t>𝑴</m:t>
                      </m:r>
                      <m:sSup>
                        <m:sSupPr>
                          <m:ctrlPr>
                            <a:rPr lang="es-CL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3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es-CL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CL" sz="3200" b="1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𝑑𝑚</m:t>
                                </m:r>
                              </m:e>
                            </m:nary>
                          </m:e>
                        </m:d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s-CL" b="0" dirty="0"/>
                  <a:t> </a:t>
                </a:r>
                <a:r>
                  <a:rPr lang="es-CL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 de inercia del sólido respecto a eje que pasa por E.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</a:rPr>
                                  <m:t>𝑑𝑚</m:t>
                                </m:r>
                              </m:e>
                            </m:nary>
                          </m:e>
                        </m:d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</m:oMath>
                </a14:m>
                <a:r>
                  <a:rPr lang="es-CL" b="0" dirty="0"/>
                  <a:t> </a:t>
                </a:r>
                <a:r>
                  <a:rPr lang="es-CL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momento de inercia del sólido respecto a eje paralelo que pasa por CM.</a:t>
                </a:r>
              </a:p>
              <a:p>
                <a:pPr algn="just"/>
                <a:r>
                  <a:rPr lang="es-C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=distancia de E al CM</a:t>
                </a:r>
                <a:endParaRPr lang="es-CL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s-CL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CL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3A2A53D4-32DD-4F80-9C80-620079B50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3528" y="1825625"/>
                <a:ext cx="4191322" cy="4351338"/>
              </a:xfrm>
              <a:blipFill>
                <a:blip r:embed="rId2"/>
                <a:stretch>
                  <a:fillRect l="-2616" r="-3052" b="-112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173051-51FD-4E9C-B276-E1CB4493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9</a:t>
            </a:fld>
            <a:endParaRPr lang="en-US" sz="1000" dirty="0"/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51515A20-7B26-4C1D-B3C4-5FCA97C074B9}"/>
              </a:ext>
            </a:extLst>
          </p:cNvPr>
          <p:cNvSpPr/>
          <p:nvPr/>
        </p:nvSpPr>
        <p:spPr>
          <a:xfrm>
            <a:off x="5011249" y="3165945"/>
            <a:ext cx="3881231" cy="1991247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EA0F753-FBBB-443E-9D7B-D78ADC59CDC9}"/>
              </a:ext>
            </a:extLst>
          </p:cNvPr>
          <p:cNvCxnSpPr/>
          <p:nvPr/>
        </p:nvCxnSpPr>
        <p:spPr>
          <a:xfrm>
            <a:off x="7020272" y="2060848"/>
            <a:ext cx="0" cy="1544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FBAD012-F2AD-4FD9-9547-5F77C65904AA}"/>
              </a:ext>
            </a:extLst>
          </p:cNvPr>
          <p:cNvCxnSpPr/>
          <p:nvPr/>
        </p:nvCxnSpPr>
        <p:spPr>
          <a:xfrm>
            <a:off x="8244408" y="4260692"/>
            <a:ext cx="0" cy="1544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F20D7E2-39A1-4EAE-AB9D-61D056AC037F}"/>
              </a:ext>
            </a:extLst>
          </p:cNvPr>
          <p:cNvCxnSpPr/>
          <p:nvPr/>
        </p:nvCxnSpPr>
        <p:spPr>
          <a:xfrm>
            <a:off x="8244408" y="2060848"/>
            <a:ext cx="0" cy="15445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68C37F4-C35C-4E6B-93C3-48E8F54E8D6D}"/>
              </a:ext>
            </a:extLst>
          </p:cNvPr>
          <p:cNvCxnSpPr/>
          <p:nvPr/>
        </p:nvCxnSpPr>
        <p:spPr>
          <a:xfrm>
            <a:off x="7020272" y="5104749"/>
            <a:ext cx="0" cy="7205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018A5A43-E519-440D-9040-C1B9B9DE495A}"/>
              </a:ext>
            </a:extLst>
          </p:cNvPr>
          <p:cNvCxnSpPr/>
          <p:nvPr/>
        </p:nvCxnSpPr>
        <p:spPr>
          <a:xfrm>
            <a:off x="7020272" y="5589240"/>
            <a:ext cx="122413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FCB32B96-3163-454B-857E-442979F346DB}"/>
              </a:ext>
            </a:extLst>
          </p:cNvPr>
          <p:cNvCxnSpPr/>
          <p:nvPr/>
        </p:nvCxnSpPr>
        <p:spPr>
          <a:xfrm>
            <a:off x="7020272" y="2420888"/>
            <a:ext cx="122413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11CF9728-ECAE-4042-A02E-9996F4C81772}"/>
              </a:ext>
            </a:extLst>
          </p:cNvPr>
          <p:cNvCxnSpPr/>
          <p:nvPr/>
        </p:nvCxnSpPr>
        <p:spPr>
          <a:xfrm>
            <a:off x="7044022" y="3573016"/>
            <a:ext cx="122413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4B8A2B2-FB49-42B2-8C50-54570425BA70}"/>
              </a:ext>
            </a:extLst>
          </p:cNvPr>
          <p:cNvSpPr txBox="1"/>
          <p:nvPr/>
        </p:nvSpPr>
        <p:spPr>
          <a:xfrm>
            <a:off x="6510680" y="3459727"/>
            <a:ext cx="509592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CM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AC97553-5B78-4440-B070-85395C4D4E07}"/>
              </a:ext>
            </a:extLst>
          </p:cNvPr>
          <p:cNvSpPr txBox="1"/>
          <p:nvPr/>
        </p:nvSpPr>
        <p:spPr>
          <a:xfrm>
            <a:off x="8238872" y="3429000"/>
            <a:ext cx="50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CC8DD2-9714-4774-A83F-56DE6C205CE5}"/>
              </a:ext>
            </a:extLst>
          </p:cNvPr>
          <p:cNvSpPr txBox="1"/>
          <p:nvPr/>
        </p:nvSpPr>
        <p:spPr>
          <a:xfrm>
            <a:off x="7452320" y="3501008"/>
            <a:ext cx="50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8028CC0-FDFD-4A13-AA9E-26CF265F8F73}"/>
              </a:ext>
            </a:extLst>
          </p:cNvPr>
          <p:cNvSpPr txBox="1"/>
          <p:nvPr/>
        </p:nvSpPr>
        <p:spPr>
          <a:xfrm>
            <a:off x="7604720" y="2060848"/>
            <a:ext cx="50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2BE410D-0542-4CAB-9E56-102217FBCA04}"/>
              </a:ext>
            </a:extLst>
          </p:cNvPr>
          <p:cNvSpPr txBox="1"/>
          <p:nvPr/>
        </p:nvSpPr>
        <p:spPr>
          <a:xfrm>
            <a:off x="7524328" y="5291916"/>
            <a:ext cx="50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0700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027F65-D200-4175-B084-83C90B28EE2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c899ee2c-5630-480f-8751-d563de38ed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8200</TotalTime>
  <Words>416</Words>
  <Application>Microsoft Office PowerPoint</Application>
  <PresentationFormat>Presentación en pantalla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Presentación de PowerPoint</vt:lpstr>
      <vt:lpstr>Sólido Rígido</vt:lpstr>
      <vt:lpstr>Movimiento del Sólido Rígido</vt:lpstr>
      <vt:lpstr>Ejemplo: Análisis del movimiento de una esfera que rueda sin resbalar sobre una superficie horizontal.</vt:lpstr>
      <vt:lpstr>Cantidad de Movimiento Lineal y Energía Cinética de la Esfera.</vt:lpstr>
      <vt:lpstr>Presentación de PowerPoint</vt:lpstr>
      <vt:lpstr>Energía Cinética de Sólido </vt:lpstr>
      <vt:lpstr>Presentación de PowerPoint</vt:lpstr>
      <vt:lpstr>Teorema de ejes Paralelos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19</cp:revision>
  <dcterms:created xsi:type="dcterms:W3CDTF">2020-05-24T21:31:01Z</dcterms:created>
  <dcterms:modified xsi:type="dcterms:W3CDTF">2021-10-20T13:11:31Z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