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4"/>
  </p:sldMasterIdLst>
  <p:notesMasterIdLst>
    <p:notesMasterId r:id="rId16"/>
  </p:notesMasterIdLst>
  <p:handoutMasterIdLst>
    <p:handoutMasterId r:id="rId17"/>
  </p:handoutMasterIdLst>
  <p:sldIdLst>
    <p:sldId id="260" r:id="rId5"/>
    <p:sldId id="257" r:id="rId6"/>
    <p:sldId id="266" r:id="rId7"/>
    <p:sldId id="267" r:id="rId8"/>
    <p:sldId id="268" r:id="rId9"/>
    <p:sldId id="269" r:id="rId10"/>
    <p:sldId id="270" r:id="rId11"/>
    <p:sldId id="261" r:id="rId12"/>
    <p:sldId id="271" r:id="rId13"/>
    <p:sldId id="259" r:id="rId14"/>
    <p:sldId id="25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90296"/>
    <a:srgbClr val="DA4444"/>
    <a:srgbClr val="3AF894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F08310-0127-4EF5-B97F-FA6BFC2988E1}" v="1933" dt="2021-10-21T12:13:07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188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6BF08310-0127-4EF5-B97F-FA6BFC2988E1}"/>
    <pc:docChg chg="undo custSel addSld delSld modSld sldOrd">
      <pc:chgData name="Quintín Molina" userId="d77ce911-d3cc-4d2d-8ddf-6c9cff50dc6d" providerId="ADAL" clId="{6BF08310-0127-4EF5-B97F-FA6BFC2988E1}" dt="2021-10-21T12:13:07.279" v="7350" actId="20577"/>
      <pc:docMkLst>
        <pc:docMk/>
      </pc:docMkLst>
      <pc:sldChg chg="addSp delSp modSp new mod ord modClrScheme modAnim chgLayout">
        <pc:chgData name="Quintín Molina" userId="d77ce911-d3cc-4d2d-8ddf-6c9cff50dc6d" providerId="ADAL" clId="{6BF08310-0127-4EF5-B97F-FA6BFC2988E1}" dt="2021-10-21T11:17:44.568" v="7160"/>
        <pc:sldMkLst>
          <pc:docMk/>
          <pc:sldMk cId="86830826" sldId="256"/>
        </pc:sldMkLst>
        <pc:spChg chg="del">
          <ac:chgData name="Quintín Molina" userId="d77ce911-d3cc-4d2d-8ddf-6c9cff50dc6d" providerId="ADAL" clId="{6BF08310-0127-4EF5-B97F-FA6BFC2988E1}" dt="2021-10-20T14:58:33.544" v="10" actId="700"/>
          <ac:spMkLst>
            <pc:docMk/>
            <pc:sldMk cId="86830826" sldId="256"/>
            <ac:spMk id="2" creationId="{6F83E692-A356-405D-95AF-C8ED89E623F4}"/>
          </ac:spMkLst>
        </pc:spChg>
        <pc:spChg chg="add mod">
          <ac:chgData name="Quintín Molina" userId="d77ce911-d3cc-4d2d-8ddf-6c9cff50dc6d" providerId="ADAL" clId="{6BF08310-0127-4EF5-B97F-FA6BFC2988E1}" dt="2021-10-20T20:44:07.082" v="1049" actId="20577"/>
          <ac:spMkLst>
            <pc:docMk/>
            <pc:sldMk cId="86830826" sldId="256"/>
            <ac:spMk id="2" creationId="{86D15DC2-3B51-422B-81FA-12A9AE3DA83D}"/>
          </ac:spMkLst>
        </pc:spChg>
        <pc:spChg chg="add mod">
          <ac:chgData name="Quintín Molina" userId="d77ce911-d3cc-4d2d-8ddf-6c9cff50dc6d" providerId="ADAL" clId="{6BF08310-0127-4EF5-B97F-FA6BFC2988E1}" dt="2021-10-20T20:20:34.727" v="367" actId="1038"/>
          <ac:spMkLst>
            <pc:docMk/>
            <pc:sldMk cId="86830826" sldId="256"/>
            <ac:spMk id="3" creationId="{562E5E09-4219-4213-AE87-DE9FBDD28B8E}"/>
          </ac:spMkLst>
        </pc:spChg>
        <pc:spChg chg="del">
          <ac:chgData name="Quintín Molina" userId="d77ce911-d3cc-4d2d-8ddf-6c9cff50dc6d" providerId="ADAL" clId="{6BF08310-0127-4EF5-B97F-FA6BFC2988E1}" dt="2021-10-20T14:58:33.544" v="10" actId="700"/>
          <ac:spMkLst>
            <pc:docMk/>
            <pc:sldMk cId="86830826" sldId="256"/>
            <ac:spMk id="3" creationId="{C22C20BF-2EDA-4022-B342-B4B36E51467C}"/>
          </ac:spMkLst>
        </pc:spChg>
        <pc:spChg chg="mod ord">
          <ac:chgData name="Quintín Molina" userId="d77ce911-d3cc-4d2d-8ddf-6c9cff50dc6d" providerId="ADAL" clId="{6BF08310-0127-4EF5-B97F-FA6BFC2988E1}" dt="2021-10-20T14:58:33.544" v="10" actId="700"/>
          <ac:spMkLst>
            <pc:docMk/>
            <pc:sldMk cId="86830826" sldId="256"/>
            <ac:spMk id="4" creationId="{E113B610-3706-45D5-A2E5-C751AB1935A9}"/>
          </ac:spMkLst>
        </pc:spChg>
        <pc:spChg chg="add mod">
          <ac:chgData name="Quintín Molina" userId="d77ce911-d3cc-4d2d-8ddf-6c9cff50dc6d" providerId="ADAL" clId="{6BF08310-0127-4EF5-B97F-FA6BFC2988E1}" dt="2021-10-20T20:23:33.316" v="442" actId="1037"/>
          <ac:spMkLst>
            <pc:docMk/>
            <pc:sldMk cId="86830826" sldId="256"/>
            <ac:spMk id="7" creationId="{8E681DB3-E425-4E6A-AC42-FE05407031BC}"/>
          </ac:spMkLst>
        </pc:spChg>
        <pc:spChg chg="add mod">
          <ac:chgData name="Quintín Molina" userId="d77ce911-d3cc-4d2d-8ddf-6c9cff50dc6d" providerId="ADAL" clId="{6BF08310-0127-4EF5-B97F-FA6BFC2988E1}" dt="2021-10-20T20:24:09.160" v="457" actId="1036"/>
          <ac:spMkLst>
            <pc:docMk/>
            <pc:sldMk cId="86830826" sldId="256"/>
            <ac:spMk id="9" creationId="{FD985071-1A93-48E6-8C46-D11458358404}"/>
          </ac:spMkLst>
        </pc:spChg>
        <pc:spChg chg="add mod">
          <ac:chgData name="Quintín Molina" userId="d77ce911-d3cc-4d2d-8ddf-6c9cff50dc6d" providerId="ADAL" clId="{6BF08310-0127-4EF5-B97F-FA6BFC2988E1}" dt="2021-10-20T20:32:47.957" v="797" actId="14100"/>
          <ac:spMkLst>
            <pc:docMk/>
            <pc:sldMk cId="86830826" sldId="256"/>
            <ac:spMk id="13" creationId="{82CBC0FF-5454-4FD4-A80A-34DF53A6D32C}"/>
          </ac:spMkLst>
        </pc:spChg>
        <pc:spChg chg="add del mod">
          <ac:chgData name="Quintín Molina" userId="d77ce911-d3cc-4d2d-8ddf-6c9cff50dc6d" providerId="ADAL" clId="{6BF08310-0127-4EF5-B97F-FA6BFC2988E1}" dt="2021-10-20T20:29:04.973" v="658" actId="478"/>
          <ac:spMkLst>
            <pc:docMk/>
            <pc:sldMk cId="86830826" sldId="256"/>
            <ac:spMk id="14" creationId="{4DDB8BB1-04CC-4018-9618-AE433D834339}"/>
          </ac:spMkLst>
        </pc:spChg>
        <pc:spChg chg="add del mod">
          <ac:chgData name="Quintín Molina" userId="d77ce911-d3cc-4d2d-8ddf-6c9cff50dc6d" providerId="ADAL" clId="{6BF08310-0127-4EF5-B97F-FA6BFC2988E1}" dt="2021-10-20T20:29:01.882" v="657" actId="478"/>
          <ac:spMkLst>
            <pc:docMk/>
            <pc:sldMk cId="86830826" sldId="256"/>
            <ac:spMk id="15" creationId="{DD5C29DC-8188-40BC-A61A-6AC2F7D52A8C}"/>
          </ac:spMkLst>
        </pc:spChg>
        <pc:spChg chg="add mod">
          <ac:chgData name="Quintín Molina" userId="d77ce911-d3cc-4d2d-8ddf-6c9cff50dc6d" providerId="ADAL" clId="{6BF08310-0127-4EF5-B97F-FA6BFC2988E1}" dt="2021-10-20T20:28:56.772" v="654" actId="1037"/>
          <ac:spMkLst>
            <pc:docMk/>
            <pc:sldMk cId="86830826" sldId="256"/>
            <ac:spMk id="16" creationId="{F66E7CF3-C8EF-493D-B2AD-B0E5255787EC}"/>
          </ac:spMkLst>
        </pc:spChg>
        <pc:spChg chg="add mod">
          <ac:chgData name="Quintín Molina" userId="d77ce911-d3cc-4d2d-8ddf-6c9cff50dc6d" providerId="ADAL" clId="{6BF08310-0127-4EF5-B97F-FA6BFC2988E1}" dt="2021-10-20T20:30:49.869" v="736" actId="1038"/>
          <ac:spMkLst>
            <pc:docMk/>
            <pc:sldMk cId="86830826" sldId="256"/>
            <ac:spMk id="17" creationId="{54BF0C3A-D135-462C-8459-1A53D990F984}"/>
          </ac:spMkLst>
        </pc:spChg>
        <pc:spChg chg="add mod">
          <ac:chgData name="Quintín Molina" userId="d77ce911-d3cc-4d2d-8ddf-6c9cff50dc6d" providerId="ADAL" clId="{6BF08310-0127-4EF5-B97F-FA6BFC2988E1}" dt="2021-10-20T20:33:24.538" v="852" actId="1035"/>
          <ac:spMkLst>
            <pc:docMk/>
            <pc:sldMk cId="86830826" sldId="256"/>
            <ac:spMk id="20" creationId="{19E53138-C7F7-49FD-890E-F984A5F37956}"/>
          </ac:spMkLst>
        </pc:spChg>
        <pc:spChg chg="add mod">
          <ac:chgData name="Quintín Molina" userId="d77ce911-d3cc-4d2d-8ddf-6c9cff50dc6d" providerId="ADAL" clId="{6BF08310-0127-4EF5-B97F-FA6BFC2988E1}" dt="2021-10-20T20:33:07.186" v="818" actId="1038"/>
          <ac:spMkLst>
            <pc:docMk/>
            <pc:sldMk cId="86830826" sldId="256"/>
            <ac:spMk id="21" creationId="{1F95455A-AFD5-438F-8523-610C7B852BA5}"/>
          </ac:spMkLst>
        </pc:spChg>
        <pc:spChg chg="add mod">
          <ac:chgData name="Quintín Molina" userId="d77ce911-d3cc-4d2d-8ddf-6c9cff50dc6d" providerId="ADAL" clId="{6BF08310-0127-4EF5-B97F-FA6BFC2988E1}" dt="2021-10-20T20:35:57.893" v="962" actId="1038"/>
          <ac:spMkLst>
            <pc:docMk/>
            <pc:sldMk cId="86830826" sldId="256"/>
            <ac:spMk id="22" creationId="{3AFDFBC3-48EB-44B6-B206-E74DE28BB69B}"/>
          </ac:spMkLst>
        </pc:spChg>
        <pc:spChg chg="add mod">
          <ac:chgData name="Quintín Molina" userId="d77ce911-d3cc-4d2d-8ddf-6c9cff50dc6d" providerId="ADAL" clId="{6BF08310-0127-4EF5-B97F-FA6BFC2988E1}" dt="2021-10-20T20:35:40.269" v="939" actId="1037"/>
          <ac:spMkLst>
            <pc:docMk/>
            <pc:sldMk cId="86830826" sldId="256"/>
            <ac:spMk id="23" creationId="{50D8B500-7C56-45D7-AC19-622AC5A34DB2}"/>
          </ac:spMkLst>
        </pc:spChg>
        <pc:spChg chg="add mod">
          <ac:chgData name="Quintín Molina" userId="d77ce911-d3cc-4d2d-8ddf-6c9cff50dc6d" providerId="ADAL" clId="{6BF08310-0127-4EF5-B97F-FA6BFC2988E1}" dt="2021-10-21T02:44:56.555" v="6985" actId="1035"/>
          <ac:spMkLst>
            <pc:docMk/>
            <pc:sldMk cId="86830826" sldId="256"/>
            <ac:spMk id="24" creationId="{E6FC37DD-6AA6-4FA3-BAE9-F8CEF305F068}"/>
          </ac:spMkLst>
        </pc:spChg>
        <pc:cxnChg chg="add mod">
          <ac:chgData name="Quintín Molina" userId="d77ce911-d3cc-4d2d-8ddf-6c9cff50dc6d" providerId="ADAL" clId="{6BF08310-0127-4EF5-B97F-FA6BFC2988E1}" dt="2021-10-20T20:26:45.103" v="499" actId="1036"/>
          <ac:cxnSpMkLst>
            <pc:docMk/>
            <pc:sldMk cId="86830826" sldId="256"/>
            <ac:cxnSpMk id="6" creationId="{922C66F5-EB67-4FA7-92F5-37AA692FB105}"/>
          </ac:cxnSpMkLst>
        </pc:cxnChg>
        <pc:cxnChg chg="add mod">
          <ac:chgData name="Quintín Molina" userId="d77ce911-d3cc-4d2d-8ddf-6c9cff50dc6d" providerId="ADAL" clId="{6BF08310-0127-4EF5-B97F-FA6BFC2988E1}" dt="2021-10-20T20:23:09.504" v="439" actId="1037"/>
          <ac:cxnSpMkLst>
            <pc:docMk/>
            <pc:sldMk cId="86830826" sldId="256"/>
            <ac:cxnSpMk id="8" creationId="{44CCCEC0-9526-421D-A084-1238ED1CC5BB}"/>
          </ac:cxnSpMkLst>
        </pc:cxnChg>
        <pc:cxnChg chg="add mod">
          <ac:chgData name="Quintín Molina" userId="d77ce911-d3cc-4d2d-8ddf-6c9cff50dc6d" providerId="ADAL" clId="{6BF08310-0127-4EF5-B97F-FA6BFC2988E1}" dt="2021-10-20T20:25:45.711" v="496" actId="1037"/>
          <ac:cxnSpMkLst>
            <pc:docMk/>
            <pc:sldMk cId="86830826" sldId="256"/>
            <ac:cxnSpMk id="10" creationId="{02FD5BD6-93A9-40D9-B887-AB8061620465}"/>
          </ac:cxnSpMkLst>
        </pc:cxnChg>
        <pc:cxnChg chg="add del">
          <ac:chgData name="Quintín Molina" userId="d77ce911-d3cc-4d2d-8ddf-6c9cff50dc6d" providerId="ADAL" clId="{6BF08310-0127-4EF5-B97F-FA6BFC2988E1}" dt="2021-10-20T20:25:06.377" v="483" actId="478"/>
          <ac:cxnSpMkLst>
            <pc:docMk/>
            <pc:sldMk cId="86830826" sldId="256"/>
            <ac:cxnSpMk id="12" creationId="{9DB13007-2CB5-4FAC-A343-281D3D6E5963}"/>
          </ac:cxnSpMkLst>
        </pc:cxnChg>
        <pc:cxnChg chg="add mod">
          <ac:chgData name="Quintín Molina" userId="d77ce911-d3cc-4d2d-8ddf-6c9cff50dc6d" providerId="ADAL" clId="{6BF08310-0127-4EF5-B97F-FA6BFC2988E1}" dt="2021-10-20T20:32:34.453" v="795" actId="693"/>
          <ac:cxnSpMkLst>
            <pc:docMk/>
            <pc:sldMk cId="86830826" sldId="256"/>
            <ac:cxnSpMk id="18" creationId="{6A7EEE04-55BD-43DF-8211-94FD54DA2DC2}"/>
          </ac:cxnSpMkLst>
        </pc:cxnChg>
        <pc:cxnChg chg="add mod">
          <ac:chgData name="Quintín Molina" userId="d77ce911-d3cc-4d2d-8ddf-6c9cff50dc6d" providerId="ADAL" clId="{6BF08310-0127-4EF5-B97F-FA6BFC2988E1}" dt="2021-10-20T20:32:41.868" v="796" actId="693"/>
          <ac:cxnSpMkLst>
            <pc:docMk/>
            <pc:sldMk cId="86830826" sldId="256"/>
            <ac:cxnSpMk id="19" creationId="{8D525519-0F06-4644-93AA-505D09422260}"/>
          </ac:cxnSpMkLst>
        </pc:cxnChg>
      </pc:sldChg>
      <pc:sldChg chg="addSp modSp new mod modClrScheme modAnim chgLayout">
        <pc:chgData name="Quintín Molina" userId="d77ce911-d3cc-4d2d-8ddf-6c9cff50dc6d" providerId="ADAL" clId="{6BF08310-0127-4EF5-B97F-FA6BFC2988E1}" dt="2021-10-21T02:41:32.119" v="6956"/>
        <pc:sldMkLst>
          <pc:docMk/>
          <pc:sldMk cId="2411833995" sldId="257"/>
        </pc:sldMkLst>
        <pc:spChg chg="mod ord">
          <ac:chgData name="Quintín Molina" userId="d77ce911-d3cc-4d2d-8ddf-6c9cff50dc6d" providerId="ADAL" clId="{6BF08310-0127-4EF5-B97F-FA6BFC2988E1}" dt="2021-10-20T21:00:20.669" v="1050" actId="700"/>
          <ac:spMkLst>
            <pc:docMk/>
            <pc:sldMk cId="2411833995" sldId="257"/>
            <ac:spMk id="2" creationId="{6308A1B1-E126-4F76-B0DB-B99C0FD2B4FD}"/>
          </ac:spMkLst>
        </pc:spChg>
        <pc:spChg chg="add mod ord">
          <ac:chgData name="Quintín Molina" userId="d77ce911-d3cc-4d2d-8ddf-6c9cff50dc6d" providerId="ADAL" clId="{6BF08310-0127-4EF5-B97F-FA6BFC2988E1}" dt="2021-10-21T00:31:11.087" v="3938" actId="20577"/>
          <ac:spMkLst>
            <pc:docMk/>
            <pc:sldMk cId="2411833995" sldId="257"/>
            <ac:spMk id="3" creationId="{AE8B1CB1-3765-4AB5-8284-FDA2391ABDD4}"/>
          </ac:spMkLst>
        </pc:spChg>
        <pc:spChg chg="add mod">
          <ac:chgData name="Quintín Molina" userId="d77ce911-d3cc-4d2d-8ddf-6c9cff50dc6d" providerId="ADAL" clId="{6BF08310-0127-4EF5-B97F-FA6BFC2988E1}" dt="2021-10-21T00:31:43.191" v="4000" actId="1036"/>
          <ac:spMkLst>
            <pc:docMk/>
            <pc:sldMk cId="2411833995" sldId="257"/>
            <ac:spMk id="4" creationId="{547518FE-8299-4B3A-9041-DCAD34341EFA}"/>
          </ac:spMkLst>
        </pc:spChg>
        <pc:spChg chg="add mod">
          <ac:chgData name="Quintín Molina" userId="d77ce911-d3cc-4d2d-8ddf-6c9cff50dc6d" providerId="ADAL" clId="{6BF08310-0127-4EF5-B97F-FA6BFC2988E1}" dt="2021-10-21T00:32:15.461" v="4086" actId="1036"/>
          <ac:spMkLst>
            <pc:docMk/>
            <pc:sldMk cId="2411833995" sldId="257"/>
            <ac:spMk id="11" creationId="{C4B95966-2261-4D33-92CF-134D1C0D0831}"/>
          </ac:spMkLst>
        </pc:spChg>
        <pc:spChg chg="add mod">
          <ac:chgData name="Quintín Molina" userId="d77ce911-d3cc-4d2d-8ddf-6c9cff50dc6d" providerId="ADAL" clId="{6BF08310-0127-4EF5-B97F-FA6BFC2988E1}" dt="2021-10-21T00:31:56.935" v="4034" actId="1036"/>
          <ac:spMkLst>
            <pc:docMk/>
            <pc:sldMk cId="2411833995" sldId="257"/>
            <ac:spMk id="12" creationId="{B6044BBE-7A3D-41B2-B1AE-D6CE49A93993}"/>
          </ac:spMkLst>
        </pc:spChg>
        <pc:spChg chg="add mod">
          <ac:chgData name="Quintín Molina" userId="d77ce911-d3cc-4d2d-8ddf-6c9cff50dc6d" providerId="ADAL" clId="{6BF08310-0127-4EF5-B97F-FA6BFC2988E1}" dt="2021-10-21T00:31:51.460" v="4017" actId="1037"/>
          <ac:spMkLst>
            <pc:docMk/>
            <pc:sldMk cId="2411833995" sldId="257"/>
            <ac:spMk id="13" creationId="{FAE055C4-1D72-46A1-BD32-8BDF1F569370}"/>
          </ac:spMkLst>
        </pc:spChg>
        <pc:spChg chg="add mod">
          <ac:chgData name="Quintín Molina" userId="d77ce911-d3cc-4d2d-8ddf-6c9cff50dc6d" providerId="ADAL" clId="{6BF08310-0127-4EF5-B97F-FA6BFC2988E1}" dt="2021-10-21T00:32:21.344" v="4095" actId="1036"/>
          <ac:spMkLst>
            <pc:docMk/>
            <pc:sldMk cId="2411833995" sldId="257"/>
            <ac:spMk id="14" creationId="{507BFAED-1DBB-422D-B7C2-4CFE9EB68049}"/>
          </ac:spMkLst>
        </pc:spChg>
        <pc:spChg chg="add mod">
          <ac:chgData name="Quintín Molina" userId="d77ce911-d3cc-4d2d-8ddf-6c9cff50dc6d" providerId="ADAL" clId="{6BF08310-0127-4EF5-B97F-FA6BFC2988E1}" dt="2021-10-21T02:39:14.199" v="6934" actId="1036"/>
          <ac:spMkLst>
            <pc:docMk/>
            <pc:sldMk cId="2411833995" sldId="257"/>
            <ac:spMk id="15" creationId="{CA6757FD-49CC-4AB7-BE45-07D0A779BE86}"/>
          </ac:spMkLst>
        </pc:spChg>
        <pc:spChg chg="add mod">
          <ac:chgData name="Quintín Molina" userId="d77ce911-d3cc-4d2d-8ddf-6c9cff50dc6d" providerId="ADAL" clId="{6BF08310-0127-4EF5-B97F-FA6BFC2988E1}" dt="2021-10-21T02:40:28.476" v="6949" actId="1036"/>
          <ac:spMkLst>
            <pc:docMk/>
            <pc:sldMk cId="2411833995" sldId="257"/>
            <ac:spMk id="16" creationId="{97CF7664-7636-485C-8013-266E7EA86268}"/>
          </ac:spMkLst>
        </pc:spChg>
        <pc:spChg chg="add mod">
          <ac:chgData name="Quintín Molina" userId="d77ce911-d3cc-4d2d-8ddf-6c9cff50dc6d" providerId="ADAL" clId="{6BF08310-0127-4EF5-B97F-FA6BFC2988E1}" dt="2021-10-21T00:32:01.276" v="4053" actId="1036"/>
          <ac:spMkLst>
            <pc:docMk/>
            <pc:sldMk cId="2411833995" sldId="257"/>
            <ac:spMk id="17" creationId="{75382524-FA1E-4374-8B61-5ECA3519BC4C}"/>
          </ac:spMkLst>
        </pc:spChg>
        <pc:spChg chg="add mod">
          <ac:chgData name="Quintín Molina" userId="d77ce911-d3cc-4d2d-8ddf-6c9cff50dc6d" providerId="ADAL" clId="{6BF08310-0127-4EF5-B97F-FA6BFC2988E1}" dt="2021-10-21T00:33:22.983" v="4122" actId="1035"/>
          <ac:spMkLst>
            <pc:docMk/>
            <pc:sldMk cId="2411833995" sldId="257"/>
            <ac:spMk id="18" creationId="{44190361-32DF-4B5D-88AB-459CD5378ACE}"/>
          </ac:spMkLst>
        </pc:spChg>
        <pc:spChg chg="add mod">
          <ac:chgData name="Quintín Molina" userId="d77ce911-d3cc-4d2d-8ddf-6c9cff50dc6d" providerId="ADAL" clId="{6BF08310-0127-4EF5-B97F-FA6BFC2988E1}" dt="2021-10-21T00:36:35.875" v="4165" actId="14100"/>
          <ac:spMkLst>
            <pc:docMk/>
            <pc:sldMk cId="2411833995" sldId="257"/>
            <ac:spMk id="19" creationId="{D198A0DF-DC52-4790-801E-51DA312AFC4E}"/>
          </ac:spMkLst>
        </pc:spChg>
        <pc:cxnChg chg="add mod">
          <ac:chgData name="Quintín Molina" userId="d77ce911-d3cc-4d2d-8ddf-6c9cff50dc6d" providerId="ADAL" clId="{6BF08310-0127-4EF5-B97F-FA6BFC2988E1}" dt="2021-10-21T00:31:19.819" v="3954" actId="1036"/>
          <ac:cxnSpMkLst>
            <pc:docMk/>
            <pc:sldMk cId="2411833995" sldId="257"/>
            <ac:cxnSpMk id="6" creationId="{07DEF58A-04D5-423B-A1D2-AEA8165A92DD}"/>
          </ac:cxnSpMkLst>
        </pc:cxnChg>
        <pc:cxnChg chg="add mod">
          <ac:chgData name="Quintín Molina" userId="d77ce911-d3cc-4d2d-8ddf-6c9cff50dc6d" providerId="ADAL" clId="{6BF08310-0127-4EF5-B97F-FA6BFC2988E1}" dt="2021-10-21T00:31:24.769" v="3970" actId="1036"/>
          <ac:cxnSpMkLst>
            <pc:docMk/>
            <pc:sldMk cId="2411833995" sldId="257"/>
            <ac:cxnSpMk id="7" creationId="{B38E04F1-1893-4F83-9CF5-F438E0D7A5F5}"/>
          </ac:cxnSpMkLst>
        </pc:cxnChg>
        <pc:cxnChg chg="add mod">
          <ac:chgData name="Quintín Molina" userId="d77ce911-d3cc-4d2d-8ddf-6c9cff50dc6d" providerId="ADAL" clId="{6BF08310-0127-4EF5-B97F-FA6BFC2988E1}" dt="2021-10-21T00:31:33.411" v="3986" actId="1036"/>
          <ac:cxnSpMkLst>
            <pc:docMk/>
            <pc:sldMk cId="2411833995" sldId="257"/>
            <ac:cxnSpMk id="9" creationId="{C5B5D06F-2BD5-4B93-9C9B-B4A105EFCB3F}"/>
          </ac:cxnSpMkLst>
        </pc:cxnChg>
        <pc:cxnChg chg="add mod">
          <ac:chgData name="Quintín Molina" userId="d77ce911-d3cc-4d2d-8ddf-6c9cff50dc6d" providerId="ADAL" clId="{6BF08310-0127-4EF5-B97F-FA6BFC2988E1}" dt="2021-10-21T00:35:20.783" v="4136" actId="14100"/>
          <ac:cxnSpMkLst>
            <pc:docMk/>
            <pc:sldMk cId="2411833995" sldId="257"/>
            <ac:cxnSpMk id="20" creationId="{26B6E9D7-5247-46C6-9B64-6D1CAAC42992}"/>
          </ac:cxnSpMkLst>
        </pc:cxnChg>
      </pc:sldChg>
      <pc:sldChg chg="new del">
        <pc:chgData name="Quintín Molina" userId="d77ce911-d3cc-4d2d-8ddf-6c9cff50dc6d" providerId="ADAL" clId="{6BF08310-0127-4EF5-B97F-FA6BFC2988E1}" dt="2021-10-21T00:19:07.215" v="3475" actId="47"/>
        <pc:sldMkLst>
          <pc:docMk/>
          <pc:sldMk cId="1588441510" sldId="258"/>
        </pc:sldMkLst>
      </pc:sldChg>
      <pc:sldChg chg="addSp modSp new mod modAnim">
        <pc:chgData name="Quintín Molina" userId="d77ce911-d3cc-4d2d-8ddf-6c9cff50dc6d" providerId="ADAL" clId="{6BF08310-0127-4EF5-B97F-FA6BFC2988E1}" dt="2021-10-21T02:54:35.136" v="7048"/>
        <pc:sldMkLst>
          <pc:docMk/>
          <pc:sldMk cId="4104560238" sldId="259"/>
        </pc:sldMkLst>
        <pc:spChg chg="add mod">
          <ac:chgData name="Quintín Molina" userId="d77ce911-d3cc-4d2d-8ddf-6c9cff50dc6d" providerId="ADAL" clId="{6BF08310-0127-4EF5-B97F-FA6BFC2988E1}" dt="2021-10-21T02:53:55.486" v="7046"/>
          <ac:spMkLst>
            <pc:docMk/>
            <pc:sldMk cId="4104560238" sldId="259"/>
            <ac:spMk id="3" creationId="{D1360EB1-B5F4-47E4-AD49-BF2F9D196F26}"/>
          </ac:spMkLst>
        </pc:spChg>
        <pc:spChg chg="add mod">
          <ac:chgData name="Quintín Molina" userId="d77ce911-d3cc-4d2d-8ddf-6c9cff50dc6d" providerId="ADAL" clId="{6BF08310-0127-4EF5-B97F-FA6BFC2988E1}" dt="2021-10-21T02:36:55.126" v="6909" actId="207"/>
          <ac:spMkLst>
            <pc:docMk/>
            <pc:sldMk cId="4104560238" sldId="259"/>
            <ac:spMk id="6" creationId="{D8FFA20A-4448-4231-B45F-3E2C6085B0AF}"/>
          </ac:spMkLst>
        </pc:spChg>
        <pc:cxnChg chg="add mod">
          <ac:chgData name="Quintín Molina" userId="d77ce911-d3cc-4d2d-8ddf-6c9cff50dc6d" providerId="ADAL" clId="{6BF08310-0127-4EF5-B97F-FA6BFC2988E1}" dt="2021-10-21T02:35:40.719" v="6860" actId="1037"/>
          <ac:cxnSpMkLst>
            <pc:docMk/>
            <pc:sldMk cId="4104560238" sldId="259"/>
            <ac:cxnSpMk id="5" creationId="{8246C546-C081-42E7-9EF7-EFE1D3062F58}"/>
          </ac:cxnSpMkLst>
        </pc:cxnChg>
      </pc:sldChg>
      <pc:sldChg chg="addSp modSp new mod ord modClrScheme modAnim chgLayout">
        <pc:chgData name="Quintín Molina" userId="d77ce911-d3cc-4d2d-8ddf-6c9cff50dc6d" providerId="ADAL" clId="{6BF08310-0127-4EF5-B97F-FA6BFC2988E1}" dt="2021-10-21T02:38:52.848" v="6923"/>
        <pc:sldMkLst>
          <pc:docMk/>
          <pc:sldMk cId="315139657" sldId="260"/>
        </pc:sldMkLst>
        <pc:spChg chg="mod ord">
          <ac:chgData name="Quintín Molina" userId="d77ce911-d3cc-4d2d-8ddf-6c9cff50dc6d" providerId="ADAL" clId="{6BF08310-0127-4EF5-B97F-FA6BFC2988E1}" dt="2021-10-20T23:55:05.956" v="2982" actId="700"/>
          <ac:spMkLst>
            <pc:docMk/>
            <pc:sldMk cId="315139657" sldId="260"/>
            <ac:spMk id="2" creationId="{36480FED-DA57-4D8D-8559-F00FC8487E86}"/>
          </ac:spMkLst>
        </pc:spChg>
        <pc:spChg chg="add mod ord">
          <ac:chgData name="Quintín Molina" userId="d77ce911-d3cc-4d2d-8ddf-6c9cff50dc6d" providerId="ADAL" clId="{6BF08310-0127-4EF5-B97F-FA6BFC2988E1}" dt="2021-10-21T00:37:29.059" v="4179" actId="6549"/>
          <ac:spMkLst>
            <pc:docMk/>
            <pc:sldMk cId="315139657" sldId="260"/>
            <ac:spMk id="3" creationId="{EF6DCE3C-927C-43B3-A25B-1BF44B9A86A0}"/>
          </ac:spMkLst>
        </pc:spChg>
        <pc:spChg chg="add mod">
          <ac:chgData name="Quintín Molina" userId="d77ce911-d3cc-4d2d-8ddf-6c9cff50dc6d" providerId="ADAL" clId="{6BF08310-0127-4EF5-B97F-FA6BFC2988E1}" dt="2021-10-21T00:08:38.942" v="3371" actId="1036"/>
          <ac:spMkLst>
            <pc:docMk/>
            <pc:sldMk cId="315139657" sldId="260"/>
            <ac:spMk id="4" creationId="{E8C0D7F8-AC05-4D1D-8FA8-226FB66EC606}"/>
          </ac:spMkLst>
        </pc:spChg>
      </pc:sldChg>
      <pc:sldChg chg="addSp modSp new mod ord modAnim">
        <pc:chgData name="Quintín Molina" userId="d77ce911-d3cc-4d2d-8ddf-6c9cff50dc6d" providerId="ADAL" clId="{6BF08310-0127-4EF5-B97F-FA6BFC2988E1}" dt="2021-10-21T02:49:59.804" v="7017"/>
        <pc:sldMkLst>
          <pc:docMk/>
          <pc:sldMk cId="2711614617" sldId="261"/>
        </pc:sldMkLst>
        <pc:spChg chg="add mod">
          <ac:chgData name="Quintín Molina" userId="d77ce911-d3cc-4d2d-8ddf-6c9cff50dc6d" providerId="ADAL" clId="{6BF08310-0127-4EF5-B97F-FA6BFC2988E1}" dt="2021-10-21T01:03:45.466" v="5524" actId="1035"/>
          <ac:spMkLst>
            <pc:docMk/>
            <pc:sldMk cId="2711614617" sldId="261"/>
            <ac:spMk id="3" creationId="{13044CE0-491B-40D2-95A2-5327796349B7}"/>
          </ac:spMkLst>
        </pc:spChg>
        <pc:spChg chg="add mod">
          <ac:chgData name="Quintín Molina" userId="d77ce911-d3cc-4d2d-8ddf-6c9cff50dc6d" providerId="ADAL" clId="{6BF08310-0127-4EF5-B97F-FA6BFC2988E1}" dt="2021-10-21T01:07:47.710" v="5718" actId="1035"/>
          <ac:spMkLst>
            <pc:docMk/>
            <pc:sldMk cId="2711614617" sldId="261"/>
            <ac:spMk id="14" creationId="{7DD62CCD-BD47-4075-837A-135951F32265}"/>
          </ac:spMkLst>
        </pc:spChg>
        <pc:spChg chg="add mod">
          <ac:chgData name="Quintín Molina" userId="d77ce911-d3cc-4d2d-8ddf-6c9cff50dc6d" providerId="ADAL" clId="{6BF08310-0127-4EF5-B97F-FA6BFC2988E1}" dt="2021-10-21T01:07:24.473" v="5640" actId="1038"/>
          <ac:spMkLst>
            <pc:docMk/>
            <pc:sldMk cId="2711614617" sldId="261"/>
            <ac:spMk id="15" creationId="{1E4B298B-32DA-4300-829D-F6F632C95032}"/>
          </ac:spMkLst>
        </pc:spChg>
        <pc:spChg chg="add mod">
          <ac:chgData name="Quintín Molina" userId="d77ce911-d3cc-4d2d-8ddf-6c9cff50dc6d" providerId="ADAL" clId="{6BF08310-0127-4EF5-B97F-FA6BFC2988E1}" dt="2021-10-21T01:07:08.244" v="5586" actId="1038"/>
          <ac:spMkLst>
            <pc:docMk/>
            <pc:sldMk cId="2711614617" sldId="261"/>
            <ac:spMk id="16" creationId="{AFA4FD3C-9B4E-4AD9-A129-E7736482B1DD}"/>
          </ac:spMkLst>
        </pc:spChg>
        <pc:spChg chg="add mod">
          <ac:chgData name="Quintín Molina" userId="d77ce911-d3cc-4d2d-8ddf-6c9cff50dc6d" providerId="ADAL" clId="{6BF08310-0127-4EF5-B97F-FA6BFC2988E1}" dt="2021-10-21T01:10:28.090" v="6030" actId="1036"/>
          <ac:spMkLst>
            <pc:docMk/>
            <pc:sldMk cId="2711614617" sldId="261"/>
            <ac:spMk id="17" creationId="{BDE83466-F10A-4E70-BC3B-D6EBD963F326}"/>
          </ac:spMkLst>
        </pc:spChg>
        <pc:spChg chg="add mod">
          <ac:chgData name="Quintín Molina" userId="d77ce911-d3cc-4d2d-8ddf-6c9cff50dc6d" providerId="ADAL" clId="{6BF08310-0127-4EF5-B97F-FA6BFC2988E1}" dt="2021-10-21T01:09:40.544" v="5938" actId="1038"/>
          <ac:spMkLst>
            <pc:docMk/>
            <pc:sldMk cId="2711614617" sldId="261"/>
            <ac:spMk id="18" creationId="{1348CBDA-8C32-41C2-B583-BD135D9E9637}"/>
          </ac:spMkLst>
        </pc:spChg>
        <pc:spChg chg="add mod">
          <ac:chgData name="Quintín Molina" userId="d77ce911-d3cc-4d2d-8ddf-6c9cff50dc6d" providerId="ADAL" clId="{6BF08310-0127-4EF5-B97F-FA6BFC2988E1}" dt="2021-10-21T01:09:20.186" v="5834" actId="1038"/>
          <ac:spMkLst>
            <pc:docMk/>
            <pc:sldMk cId="2711614617" sldId="261"/>
            <ac:spMk id="19" creationId="{C53791BA-EC34-47CF-914E-13F0B580129E}"/>
          </ac:spMkLst>
        </pc:spChg>
        <pc:spChg chg="add mod">
          <ac:chgData name="Quintín Molina" userId="d77ce911-d3cc-4d2d-8ddf-6c9cff50dc6d" providerId="ADAL" clId="{6BF08310-0127-4EF5-B97F-FA6BFC2988E1}" dt="2021-10-21T01:15:41.498" v="6098" actId="255"/>
          <ac:spMkLst>
            <pc:docMk/>
            <pc:sldMk cId="2711614617" sldId="261"/>
            <ac:spMk id="21" creationId="{9A7009BD-B9DE-474C-8E84-BB958C78ED1E}"/>
          </ac:spMkLst>
        </pc:spChg>
        <pc:cxnChg chg="add mod">
          <ac:chgData name="Quintín Molina" userId="d77ce911-d3cc-4d2d-8ddf-6c9cff50dc6d" providerId="ADAL" clId="{6BF08310-0127-4EF5-B97F-FA6BFC2988E1}" dt="2021-10-21T01:06:06.676" v="5561" actId="14100"/>
          <ac:cxnSpMkLst>
            <pc:docMk/>
            <pc:sldMk cId="2711614617" sldId="261"/>
            <ac:cxnSpMk id="5" creationId="{E5FC0403-9986-4426-8AE5-2CD7F004806D}"/>
          </ac:cxnSpMkLst>
        </pc:cxnChg>
        <pc:cxnChg chg="add mod">
          <ac:chgData name="Quintín Molina" userId="d77ce911-d3cc-4d2d-8ddf-6c9cff50dc6d" providerId="ADAL" clId="{6BF08310-0127-4EF5-B97F-FA6BFC2988E1}" dt="2021-10-21T01:09:55.343" v="5939"/>
          <ac:cxnSpMkLst>
            <pc:docMk/>
            <pc:sldMk cId="2711614617" sldId="261"/>
            <ac:cxnSpMk id="6" creationId="{FEC6F5D6-583D-4C4E-8541-A7B23D1D7AA6}"/>
          </ac:cxnSpMkLst>
        </pc:cxnChg>
        <pc:cxnChg chg="add mod">
          <ac:chgData name="Quintín Molina" userId="d77ce911-d3cc-4d2d-8ddf-6c9cff50dc6d" providerId="ADAL" clId="{6BF08310-0127-4EF5-B97F-FA6BFC2988E1}" dt="2021-10-21T01:05:40.735" v="5556" actId="14100"/>
          <ac:cxnSpMkLst>
            <pc:docMk/>
            <pc:sldMk cId="2711614617" sldId="261"/>
            <ac:cxnSpMk id="7" creationId="{1CD0F421-9F01-4944-9AFB-8DA3C88D93A1}"/>
          </ac:cxnSpMkLst>
        </pc:cxnChg>
      </pc:sldChg>
      <pc:sldChg chg="new del">
        <pc:chgData name="Quintín Molina" userId="d77ce911-d3cc-4d2d-8ddf-6c9cff50dc6d" providerId="ADAL" clId="{6BF08310-0127-4EF5-B97F-FA6BFC2988E1}" dt="2021-10-21T02:37:02.662" v="6910" actId="47"/>
        <pc:sldMkLst>
          <pc:docMk/>
          <pc:sldMk cId="3241962182" sldId="262"/>
        </pc:sldMkLst>
      </pc:sldChg>
      <pc:sldChg chg="new add del">
        <pc:chgData name="Quintín Molina" userId="d77ce911-d3cc-4d2d-8ddf-6c9cff50dc6d" providerId="ADAL" clId="{6BF08310-0127-4EF5-B97F-FA6BFC2988E1}" dt="2021-10-21T02:37:53.479" v="6917" actId="47"/>
        <pc:sldMkLst>
          <pc:docMk/>
          <pc:sldMk cId="2652971421" sldId="263"/>
        </pc:sldMkLst>
      </pc:sldChg>
      <pc:sldChg chg="new add del">
        <pc:chgData name="Quintín Molina" userId="d77ce911-d3cc-4d2d-8ddf-6c9cff50dc6d" providerId="ADAL" clId="{6BF08310-0127-4EF5-B97F-FA6BFC2988E1}" dt="2021-10-21T02:37:53.479" v="6917" actId="47"/>
        <pc:sldMkLst>
          <pc:docMk/>
          <pc:sldMk cId="3392460910" sldId="264"/>
        </pc:sldMkLst>
      </pc:sldChg>
      <pc:sldChg chg="del">
        <pc:chgData name="Quintín Molina" userId="d77ce911-d3cc-4d2d-8ddf-6c9cff50dc6d" providerId="ADAL" clId="{6BF08310-0127-4EF5-B97F-FA6BFC2988E1}" dt="2021-10-20T14:58:21.155" v="1" actId="47"/>
        <pc:sldMkLst>
          <pc:docMk/>
          <pc:sldMk cId="352677882" sldId="265"/>
        </pc:sldMkLst>
      </pc:sldChg>
      <pc:sldChg chg="new add del">
        <pc:chgData name="Quintín Molina" userId="d77ce911-d3cc-4d2d-8ddf-6c9cff50dc6d" providerId="ADAL" clId="{6BF08310-0127-4EF5-B97F-FA6BFC2988E1}" dt="2021-10-21T02:37:53.479" v="6917" actId="47"/>
        <pc:sldMkLst>
          <pc:docMk/>
          <pc:sldMk cId="3743186395" sldId="265"/>
        </pc:sldMkLst>
      </pc:sldChg>
      <pc:sldChg chg="addSp modSp add mod modAnim">
        <pc:chgData name="Quintín Molina" userId="d77ce911-d3cc-4d2d-8ddf-6c9cff50dc6d" providerId="ADAL" clId="{6BF08310-0127-4EF5-B97F-FA6BFC2988E1}" dt="2021-10-21T02:42:30.029" v="6961"/>
        <pc:sldMkLst>
          <pc:docMk/>
          <pc:sldMk cId="3116749819" sldId="266"/>
        </pc:sldMkLst>
        <pc:spChg chg="mod">
          <ac:chgData name="Quintín Molina" userId="d77ce911-d3cc-4d2d-8ddf-6c9cff50dc6d" providerId="ADAL" clId="{6BF08310-0127-4EF5-B97F-FA6BFC2988E1}" dt="2021-10-21T00:42:09.701" v="4450" actId="20577"/>
          <ac:spMkLst>
            <pc:docMk/>
            <pc:sldMk cId="3116749819" sldId="266"/>
            <ac:spMk id="3" creationId="{AE8B1CB1-3765-4AB5-8284-FDA2391ABDD4}"/>
          </ac:spMkLst>
        </pc:spChg>
        <pc:spChg chg="mod">
          <ac:chgData name="Quintín Molina" userId="d77ce911-d3cc-4d2d-8ddf-6c9cff50dc6d" providerId="ADAL" clId="{6BF08310-0127-4EF5-B97F-FA6BFC2988E1}" dt="2021-10-21T00:39:35.378" v="4338" actId="1036"/>
          <ac:spMkLst>
            <pc:docMk/>
            <pc:sldMk cId="3116749819" sldId="266"/>
            <ac:spMk id="4" creationId="{547518FE-8299-4B3A-9041-DCAD34341EFA}"/>
          </ac:spMkLst>
        </pc:spChg>
        <pc:spChg chg="mod">
          <ac:chgData name="Quintín Molina" userId="d77ce911-d3cc-4d2d-8ddf-6c9cff50dc6d" providerId="ADAL" clId="{6BF08310-0127-4EF5-B97F-FA6BFC2988E1}" dt="2021-10-21T00:39:00.130" v="4273" actId="1036"/>
          <ac:spMkLst>
            <pc:docMk/>
            <pc:sldMk cId="3116749819" sldId="266"/>
            <ac:spMk id="11" creationId="{C4B95966-2261-4D33-92CF-134D1C0D0831}"/>
          </ac:spMkLst>
        </pc:spChg>
        <pc:spChg chg="mod">
          <ac:chgData name="Quintín Molina" userId="d77ce911-d3cc-4d2d-8ddf-6c9cff50dc6d" providerId="ADAL" clId="{6BF08310-0127-4EF5-B97F-FA6BFC2988E1}" dt="2021-10-21T00:39:52.066" v="4373" actId="1038"/>
          <ac:spMkLst>
            <pc:docMk/>
            <pc:sldMk cId="3116749819" sldId="266"/>
            <ac:spMk id="12" creationId="{B6044BBE-7A3D-41B2-B1AE-D6CE49A93993}"/>
          </ac:spMkLst>
        </pc:spChg>
        <pc:spChg chg="mod">
          <ac:chgData name="Quintín Molina" userId="d77ce911-d3cc-4d2d-8ddf-6c9cff50dc6d" providerId="ADAL" clId="{6BF08310-0127-4EF5-B97F-FA6BFC2988E1}" dt="2021-10-21T00:39:45.399" v="4353" actId="1038"/>
          <ac:spMkLst>
            <pc:docMk/>
            <pc:sldMk cId="3116749819" sldId="266"/>
            <ac:spMk id="13" creationId="{FAE055C4-1D72-46A1-BD32-8BDF1F569370}"/>
          </ac:spMkLst>
        </pc:spChg>
        <pc:spChg chg="mod">
          <ac:chgData name="Quintín Molina" userId="d77ce911-d3cc-4d2d-8ddf-6c9cff50dc6d" providerId="ADAL" clId="{6BF08310-0127-4EF5-B97F-FA6BFC2988E1}" dt="2021-10-21T00:39:07.063" v="4293" actId="1037"/>
          <ac:spMkLst>
            <pc:docMk/>
            <pc:sldMk cId="3116749819" sldId="266"/>
            <ac:spMk id="14" creationId="{507BFAED-1DBB-422D-B7C2-4CFE9EB68049}"/>
          </ac:spMkLst>
        </pc:spChg>
        <pc:spChg chg="mod">
          <ac:chgData name="Quintín Molina" userId="d77ce911-d3cc-4d2d-8ddf-6c9cff50dc6d" providerId="ADAL" clId="{6BF08310-0127-4EF5-B97F-FA6BFC2988E1}" dt="2021-10-21T00:38:41.399" v="4234" actId="1038"/>
          <ac:spMkLst>
            <pc:docMk/>
            <pc:sldMk cId="3116749819" sldId="266"/>
            <ac:spMk id="16" creationId="{97CF7664-7636-485C-8013-266E7EA86268}"/>
          </ac:spMkLst>
        </pc:spChg>
        <pc:spChg chg="mod">
          <ac:chgData name="Quintín Molina" userId="d77ce911-d3cc-4d2d-8ddf-6c9cff50dc6d" providerId="ADAL" clId="{6BF08310-0127-4EF5-B97F-FA6BFC2988E1}" dt="2021-10-21T00:39:59.073" v="4396" actId="1036"/>
          <ac:spMkLst>
            <pc:docMk/>
            <pc:sldMk cId="3116749819" sldId="266"/>
            <ac:spMk id="17" creationId="{75382524-FA1E-4374-8B61-5ECA3519BC4C}"/>
          </ac:spMkLst>
        </pc:spChg>
        <pc:spChg chg="mod">
          <ac:chgData name="Quintín Molina" userId="d77ce911-d3cc-4d2d-8ddf-6c9cff50dc6d" providerId="ADAL" clId="{6BF08310-0127-4EF5-B97F-FA6BFC2988E1}" dt="2021-10-21T00:40:05.406" v="4413" actId="1036"/>
          <ac:spMkLst>
            <pc:docMk/>
            <pc:sldMk cId="3116749819" sldId="266"/>
            <ac:spMk id="18" creationId="{44190361-32DF-4B5D-88AB-459CD5378ACE}"/>
          </ac:spMkLst>
        </pc:spChg>
        <pc:spChg chg="mod">
          <ac:chgData name="Quintín Molina" userId="d77ce911-d3cc-4d2d-8ddf-6c9cff50dc6d" providerId="ADAL" clId="{6BF08310-0127-4EF5-B97F-FA6BFC2988E1}" dt="2021-10-21T00:41:26.731" v="4442" actId="6549"/>
          <ac:spMkLst>
            <pc:docMk/>
            <pc:sldMk cId="3116749819" sldId="266"/>
            <ac:spMk id="19" creationId="{D198A0DF-DC52-4790-801E-51DA312AFC4E}"/>
          </ac:spMkLst>
        </pc:spChg>
        <pc:cxnChg chg="mod">
          <ac:chgData name="Quintín Molina" userId="d77ce911-d3cc-4d2d-8ddf-6c9cff50dc6d" providerId="ADAL" clId="{6BF08310-0127-4EF5-B97F-FA6BFC2988E1}" dt="2021-10-21T00:38:33.220" v="4224" actId="14100"/>
          <ac:cxnSpMkLst>
            <pc:docMk/>
            <pc:sldMk cId="3116749819" sldId="266"/>
            <ac:cxnSpMk id="6" creationId="{07DEF58A-04D5-423B-A1D2-AEA8165A92DD}"/>
          </ac:cxnSpMkLst>
        </pc:cxnChg>
        <pc:cxnChg chg="mod">
          <ac:chgData name="Quintín Molina" userId="d77ce911-d3cc-4d2d-8ddf-6c9cff50dc6d" providerId="ADAL" clId="{6BF08310-0127-4EF5-B97F-FA6BFC2988E1}" dt="2021-10-21T00:38:48.496" v="4255" actId="1036"/>
          <ac:cxnSpMkLst>
            <pc:docMk/>
            <pc:sldMk cId="3116749819" sldId="266"/>
            <ac:cxnSpMk id="7" creationId="{B38E04F1-1893-4F83-9CF5-F438E0D7A5F5}"/>
          </ac:cxnSpMkLst>
        </pc:cxnChg>
        <pc:cxnChg chg="mod">
          <ac:chgData name="Quintín Molina" userId="d77ce911-d3cc-4d2d-8ddf-6c9cff50dc6d" providerId="ADAL" clId="{6BF08310-0127-4EF5-B97F-FA6BFC2988E1}" dt="2021-10-21T00:39:15.906" v="4314" actId="1036"/>
          <ac:cxnSpMkLst>
            <pc:docMk/>
            <pc:sldMk cId="3116749819" sldId="266"/>
            <ac:cxnSpMk id="9" creationId="{C5B5D06F-2BD5-4B93-9C9B-B4A105EFCB3F}"/>
          </ac:cxnSpMkLst>
        </pc:cxnChg>
        <pc:cxnChg chg="add mod">
          <ac:chgData name="Quintín Molina" userId="d77ce911-d3cc-4d2d-8ddf-6c9cff50dc6d" providerId="ADAL" clId="{6BF08310-0127-4EF5-B97F-FA6BFC2988E1}" dt="2021-10-21T00:39:24.059" v="4334" actId="1035"/>
          <ac:cxnSpMkLst>
            <pc:docMk/>
            <pc:sldMk cId="3116749819" sldId="266"/>
            <ac:cxnSpMk id="20" creationId="{2EEF4419-B079-4751-9FC7-878BECAFCE14}"/>
          </ac:cxnSpMkLst>
        </pc:cxnChg>
      </pc:sldChg>
      <pc:sldChg chg="del">
        <pc:chgData name="Quintín Molina" userId="d77ce911-d3cc-4d2d-8ddf-6c9cff50dc6d" providerId="ADAL" clId="{6BF08310-0127-4EF5-B97F-FA6BFC2988E1}" dt="2021-10-20T14:58:21.754" v="2" actId="47"/>
        <pc:sldMkLst>
          <pc:docMk/>
          <pc:sldMk cId="3432013277" sldId="266"/>
        </pc:sldMkLst>
      </pc:sldChg>
      <pc:sldChg chg="del">
        <pc:chgData name="Quintín Molina" userId="d77ce911-d3cc-4d2d-8ddf-6c9cff50dc6d" providerId="ADAL" clId="{6BF08310-0127-4EF5-B97F-FA6BFC2988E1}" dt="2021-10-20T14:58:22.426" v="3" actId="47"/>
        <pc:sldMkLst>
          <pc:docMk/>
          <pc:sldMk cId="246006275" sldId="267"/>
        </pc:sldMkLst>
      </pc:sldChg>
      <pc:sldChg chg="addSp delSp modSp add mod ord modAnim">
        <pc:chgData name="Quintín Molina" userId="d77ce911-d3cc-4d2d-8ddf-6c9cff50dc6d" providerId="ADAL" clId="{6BF08310-0127-4EF5-B97F-FA6BFC2988E1}" dt="2021-10-21T02:46:31.602" v="6995"/>
        <pc:sldMkLst>
          <pc:docMk/>
          <pc:sldMk cId="3590020796" sldId="267"/>
        </pc:sldMkLst>
        <pc:spChg chg="mod">
          <ac:chgData name="Quintín Molina" userId="d77ce911-d3cc-4d2d-8ddf-6c9cff50dc6d" providerId="ADAL" clId="{6BF08310-0127-4EF5-B97F-FA6BFC2988E1}" dt="2021-10-21T00:42:27.062" v="4459" actId="20577"/>
          <ac:spMkLst>
            <pc:docMk/>
            <pc:sldMk cId="3590020796" sldId="267"/>
            <ac:spMk id="3" creationId="{AE8B1CB1-3765-4AB5-8284-FDA2391ABDD4}"/>
          </ac:spMkLst>
        </pc:spChg>
        <pc:spChg chg="mod">
          <ac:chgData name="Quintín Molina" userId="d77ce911-d3cc-4d2d-8ddf-6c9cff50dc6d" providerId="ADAL" clId="{6BF08310-0127-4EF5-B97F-FA6BFC2988E1}" dt="2021-10-21T00:44:01.806" v="4506" actId="1038"/>
          <ac:spMkLst>
            <pc:docMk/>
            <pc:sldMk cId="3590020796" sldId="267"/>
            <ac:spMk id="4" creationId="{547518FE-8299-4B3A-9041-DCAD34341EFA}"/>
          </ac:spMkLst>
        </pc:spChg>
        <pc:spChg chg="mod">
          <ac:chgData name="Quintín Molina" userId="d77ce911-d3cc-4d2d-8ddf-6c9cff50dc6d" providerId="ADAL" clId="{6BF08310-0127-4EF5-B97F-FA6BFC2988E1}" dt="2021-10-21T00:45:00.869" v="4652" actId="1036"/>
          <ac:spMkLst>
            <pc:docMk/>
            <pc:sldMk cId="3590020796" sldId="267"/>
            <ac:spMk id="11" creationId="{C4B95966-2261-4D33-92CF-134D1C0D0831}"/>
          </ac:spMkLst>
        </pc:spChg>
        <pc:spChg chg="mod">
          <ac:chgData name="Quintín Molina" userId="d77ce911-d3cc-4d2d-8ddf-6c9cff50dc6d" providerId="ADAL" clId="{6BF08310-0127-4EF5-B97F-FA6BFC2988E1}" dt="2021-10-21T00:45:35.227" v="4743" actId="1038"/>
          <ac:spMkLst>
            <pc:docMk/>
            <pc:sldMk cId="3590020796" sldId="267"/>
            <ac:spMk id="12" creationId="{B6044BBE-7A3D-41B2-B1AE-D6CE49A93993}"/>
          </ac:spMkLst>
        </pc:spChg>
        <pc:spChg chg="mod">
          <ac:chgData name="Quintín Molina" userId="d77ce911-d3cc-4d2d-8ddf-6c9cff50dc6d" providerId="ADAL" clId="{6BF08310-0127-4EF5-B97F-FA6BFC2988E1}" dt="2021-10-21T00:45:51.021" v="4793" actId="1036"/>
          <ac:spMkLst>
            <pc:docMk/>
            <pc:sldMk cId="3590020796" sldId="267"/>
            <ac:spMk id="13" creationId="{FAE055C4-1D72-46A1-BD32-8BDF1F569370}"/>
          </ac:spMkLst>
        </pc:spChg>
        <pc:spChg chg="mod">
          <ac:chgData name="Quintín Molina" userId="d77ce911-d3cc-4d2d-8ddf-6c9cff50dc6d" providerId="ADAL" clId="{6BF08310-0127-4EF5-B97F-FA6BFC2988E1}" dt="2021-10-21T00:45:10.501" v="4666" actId="1038"/>
          <ac:spMkLst>
            <pc:docMk/>
            <pc:sldMk cId="3590020796" sldId="267"/>
            <ac:spMk id="14" creationId="{507BFAED-1DBB-422D-B7C2-4CFE9EB68049}"/>
          </ac:spMkLst>
        </pc:spChg>
        <pc:spChg chg="mod">
          <ac:chgData name="Quintín Molina" userId="d77ce911-d3cc-4d2d-8ddf-6c9cff50dc6d" providerId="ADAL" clId="{6BF08310-0127-4EF5-B97F-FA6BFC2988E1}" dt="2021-10-21T00:45:19.116" v="4694" actId="1038"/>
          <ac:spMkLst>
            <pc:docMk/>
            <pc:sldMk cId="3590020796" sldId="267"/>
            <ac:spMk id="15" creationId="{CA6757FD-49CC-4AB7-BE45-07D0A779BE86}"/>
          </ac:spMkLst>
        </pc:spChg>
        <pc:spChg chg="mod">
          <ac:chgData name="Quintín Molina" userId="d77ce911-d3cc-4d2d-8ddf-6c9cff50dc6d" providerId="ADAL" clId="{6BF08310-0127-4EF5-B97F-FA6BFC2988E1}" dt="2021-10-21T00:45:56.245" v="4807" actId="1036"/>
          <ac:spMkLst>
            <pc:docMk/>
            <pc:sldMk cId="3590020796" sldId="267"/>
            <ac:spMk id="16" creationId="{97CF7664-7636-485C-8013-266E7EA86268}"/>
          </ac:spMkLst>
        </pc:spChg>
        <pc:spChg chg="mod">
          <ac:chgData name="Quintín Molina" userId="d77ce911-d3cc-4d2d-8ddf-6c9cff50dc6d" providerId="ADAL" clId="{6BF08310-0127-4EF5-B97F-FA6BFC2988E1}" dt="2021-10-21T00:45:42.869" v="4773" actId="1035"/>
          <ac:spMkLst>
            <pc:docMk/>
            <pc:sldMk cId="3590020796" sldId="267"/>
            <ac:spMk id="17" creationId="{75382524-FA1E-4374-8B61-5ECA3519BC4C}"/>
          </ac:spMkLst>
        </pc:spChg>
        <pc:spChg chg="mod">
          <ac:chgData name="Quintín Molina" userId="d77ce911-d3cc-4d2d-8ddf-6c9cff50dc6d" providerId="ADAL" clId="{6BF08310-0127-4EF5-B97F-FA6BFC2988E1}" dt="2021-10-21T00:45:26.608" v="4717" actId="1038"/>
          <ac:spMkLst>
            <pc:docMk/>
            <pc:sldMk cId="3590020796" sldId="267"/>
            <ac:spMk id="18" creationId="{44190361-32DF-4B5D-88AB-459CD5378ACE}"/>
          </ac:spMkLst>
        </pc:spChg>
        <pc:spChg chg="mod">
          <ac:chgData name="Quintín Molina" userId="d77ce911-d3cc-4d2d-8ddf-6c9cff50dc6d" providerId="ADAL" clId="{6BF08310-0127-4EF5-B97F-FA6BFC2988E1}" dt="2021-10-21T00:17:28.912" v="3473" actId="6549"/>
          <ac:spMkLst>
            <pc:docMk/>
            <pc:sldMk cId="3590020796" sldId="267"/>
            <ac:spMk id="19" creationId="{D198A0DF-DC52-4790-801E-51DA312AFC4E}"/>
          </ac:spMkLst>
        </pc:spChg>
        <pc:spChg chg="add del">
          <ac:chgData name="Quintín Molina" userId="d77ce911-d3cc-4d2d-8ddf-6c9cff50dc6d" providerId="ADAL" clId="{6BF08310-0127-4EF5-B97F-FA6BFC2988E1}" dt="2021-10-21T00:42:48.362" v="4461" actId="22"/>
          <ac:spMkLst>
            <pc:docMk/>
            <pc:sldMk cId="3590020796" sldId="267"/>
            <ac:spMk id="20" creationId="{72837E9D-CD79-4DB3-911D-F696E5E7584E}"/>
          </ac:spMkLst>
        </pc:spChg>
        <pc:cxnChg chg="mod">
          <ac:chgData name="Quintín Molina" userId="d77ce911-d3cc-4d2d-8ddf-6c9cff50dc6d" providerId="ADAL" clId="{6BF08310-0127-4EF5-B97F-FA6BFC2988E1}" dt="2021-10-21T00:44:13.842" v="4532" actId="1036"/>
          <ac:cxnSpMkLst>
            <pc:docMk/>
            <pc:sldMk cId="3590020796" sldId="267"/>
            <ac:cxnSpMk id="6" creationId="{07DEF58A-04D5-423B-A1D2-AEA8165A92DD}"/>
          </ac:cxnSpMkLst>
        </pc:cxnChg>
        <pc:cxnChg chg="mod">
          <ac:chgData name="Quintín Molina" userId="d77ce911-d3cc-4d2d-8ddf-6c9cff50dc6d" providerId="ADAL" clId="{6BF08310-0127-4EF5-B97F-FA6BFC2988E1}" dt="2021-10-21T00:44:23.048" v="4565" actId="1038"/>
          <ac:cxnSpMkLst>
            <pc:docMk/>
            <pc:sldMk cId="3590020796" sldId="267"/>
            <ac:cxnSpMk id="7" creationId="{B38E04F1-1893-4F83-9CF5-F438E0D7A5F5}"/>
          </ac:cxnSpMkLst>
        </pc:cxnChg>
        <pc:cxnChg chg="mod">
          <ac:chgData name="Quintín Molina" userId="d77ce911-d3cc-4d2d-8ddf-6c9cff50dc6d" providerId="ADAL" clId="{6BF08310-0127-4EF5-B97F-FA6BFC2988E1}" dt="2021-10-21T00:44:35.857" v="4592" actId="1036"/>
          <ac:cxnSpMkLst>
            <pc:docMk/>
            <pc:sldMk cId="3590020796" sldId="267"/>
            <ac:cxnSpMk id="9" creationId="{C5B5D06F-2BD5-4B93-9C9B-B4A105EFCB3F}"/>
          </ac:cxnSpMkLst>
        </pc:cxnChg>
        <pc:cxnChg chg="add mod">
          <ac:chgData name="Quintín Molina" userId="d77ce911-d3cc-4d2d-8ddf-6c9cff50dc6d" providerId="ADAL" clId="{6BF08310-0127-4EF5-B97F-FA6BFC2988E1}" dt="2021-10-21T00:44:47.657" v="4627" actId="1036"/>
          <ac:cxnSpMkLst>
            <pc:docMk/>
            <pc:sldMk cId="3590020796" sldId="267"/>
            <ac:cxnSpMk id="21" creationId="{0A9B161A-0C1F-457F-92FD-6F8BDA71A2FC}"/>
          </ac:cxnSpMkLst>
        </pc:cxnChg>
      </pc:sldChg>
      <pc:sldChg chg="del">
        <pc:chgData name="Quintín Molina" userId="d77ce911-d3cc-4d2d-8ddf-6c9cff50dc6d" providerId="ADAL" clId="{6BF08310-0127-4EF5-B97F-FA6BFC2988E1}" dt="2021-10-20T14:58:23.389" v="4" actId="47"/>
        <pc:sldMkLst>
          <pc:docMk/>
          <pc:sldMk cId="1185839686" sldId="268"/>
        </pc:sldMkLst>
      </pc:sldChg>
      <pc:sldChg chg="modSp add mod modAnim">
        <pc:chgData name="Quintín Molina" userId="d77ce911-d3cc-4d2d-8ddf-6c9cff50dc6d" providerId="ADAL" clId="{6BF08310-0127-4EF5-B97F-FA6BFC2988E1}" dt="2021-10-21T02:47:11.971" v="7000"/>
        <pc:sldMkLst>
          <pc:docMk/>
          <pc:sldMk cId="1618957915" sldId="268"/>
        </pc:sldMkLst>
        <pc:spChg chg="mod">
          <ac:chgData name="Quintín Molina" userId="d77ce911-d3cc-4d2d-8ddf-6c9cff50dc6d" providerId="ADAL" clId="{6BF08310-0127-4EF5-B97F-FA6BFC2988E1}" dt="2021-10-21T00:46:25.843" v="4808" actId="20577"/>
          <ac:spMkLst>
            <pc:docMk/>
            <pc:sldMk cId="1618957915" sldId="268"/>
            <ac:spMk id="3" creationId="{EF6DCE3C-927C-43B3-A25B-1BF44B9A86A0}"/>
          </ac:spMkLst>
        </pc:spChg>
        <pc:spChg chg="mod">
          <ac:chgData name="Quintín Molina" userId="d77ce911-d3cc-4d2d-8ddf-6c9cff50dc6d" providerId="ADAL" clId="{6BF08310-0127-4EF5-B97F-FA6BFC2988E1}" dt="2021-10-21T00:20:47.165" v="3528" actId="14100"/>
          <ac:spMkLst>
            <pc:docMk/>
            <pc:sldMk cId="1618957915" sldId="268"/>
            <ac:spMk id="4" creationId="{E8C0D7F8-AC05-4D1D-8FA8-226FB66EC606}"/>
          </ac:spMkLst>
        </pc:spChg>
      </pc:sldChg>
      <pc:sldChg chg="addSp modSp add mod modAnim">
        <pc:chgData name="Quintín Molina" userId="d77ce911-d3cc-4d2d-8ddf-6c9cff50dc6d" providerId="ADAL" clId="{6BF08310-0127-4EF5-B97F-FA6BFC2988E1}" dt="2021-10-21T12:13:07.279" v="7350" actId="20577"/>
        <pc:sldMkLst>
          <pc:docMk/>
          <pc:sldMk cId="596862435" sldId="269"/>
        </pc:sldMkLst>
        <pc:spChg chg="mod">
          <ac:chgData name="Quintín Molina" userId="d77ce911-d3cc-4d2d-8ddf-6c9cff50dc6d" providerId="ADAL" clId="{6BF08310-0127-4EF5-B97F-FA6BFC2988E1}" dt="2021-10-21T00:51:25.843" v="5028" actId="27636"/>
          <ac:spMkLst>
            <pc:docMk/>
            <pc:sldMk cId="596862435" sldId="269"/>
            <ac:spMk id="3" creationId="{AE8B1CB1-3765-4AB5-8284-FDA2391ABDD4}"/>
          </ac:spMkLst>
        </pc:spChg>
        <pc:spChg chg="mod">
          <ac:chgData name="Quintín Molina" userId="d77ce911-d3cc-4d2d-8ddf-6c9cff50dc6d" providerId="ADAL" clId="{6BF08310-0127-4EF5-B97F-FA6BFC2988E1}" dt="2021-10-21T00:22:18.464" v="3647" actId="1076"/>
          <ac:spMkLst>
            <pc:docMk/>
            <pc:sldMk cId="596862435" sldId="269"/>
            <ac:spMk id="4" creationId="{547518FE-8299-4B3A-9041-DCAD34341EFA}"/>
          </ac:spMkLst>
        </pc:spChg>
        <pc:spChg chg="mod">
          <ac:chgData name="Quintín Molina" userId="d77ce911-d3cc-4d2d-8ddf-6c9cff50dc6d" providerId="ADAL" clId="{6BF08310-0127-4EF5-B97F-FA6BFC2988E1}" dt="2021-10-21T00:22:40.501" v="3663" actId="1035"/>
          <ac:spMkLst>
            <pc:docMk/>
            <pc:sldMk cId="596862435" sldId="269"/>
            <ac:spMk id="11" creationId="{C4B95966-2261-4D33-92CF-134D1C0D0831}"/>
          </ac:spMkLst>
        </pc:spChg>
        <pc:spChg chg="mod">
          <ac:chgData name="Quintín Molina" userId="d77ce911-d3cc-4d2d-8ddf-6c9cff50dc6d" providerId="ADAL" clId="{6BF08310-0127-4EF5-B97F-FA6BFC2988E1}" dt="2021-10-21T12:12:21.427" v="7340" actId="6549"/>
          <ac:spMkLst>
            <pc:docMk/>
            <pc:sldMk cId="596862435" sldId="269"/>
            <ac:spMk id="12" creationId="{B6044BBE-7A3D-41B2-B1AE-D6CE49A93993}"/>
          </ac:spMkLst>
        </pc:spChg>
        <pc:spChg chg="mod">
          <ac:chgData name="Quintín Molina" userId="d77ce911-d3cc-4d2d-8ddf-6c9cff50dc6d" providerId="ADAL" clId="{6BF08310-0127-4EF5-B97F-FA6BFC2988E1}" dt="2021-10-21T00:46:41.857" v="4809" actId="14100"/>
          <ac:spMkLst>
            <pc:docMk/>
            <pc:sldMk cId="596862435" sldId="269"/>
            <ac:spMk id="13" creationId="{FAE055C4-1D72-46A1-BD32-8BDF1F569370}"/>
          </ac:spMkLst>
        </pc:spChg>
        <pc:spChg chg="mod">
          <ac:chgData name="Quintín Molina" userId="d77ce911-d3cc-4d2d-8ddf-6c9cff50dc6d" providerId="ADAL" clId="{6BF08310-0127-4EF5-B97F-FA6BFC2988E1}" dt="2021-10-21T00:22:36.049" v="3655" actId="1035"/>
          <ac:spMkLst>
            <pc:docMk/>
            <pc:sldMk cId="596862435" sldId="269"/>
            <ac:spMk id="14" creationId="{507BFAED-1DBB-422D-B7C2-4CFE9EB68049}"/>
          </ac:spMkLst>
        </pc:spChg>
        <pc:spChg chg="mod">
          <ac:chgData name="Quintín Molina" userId="d77ce911-d3cc-4d2d-8ddf-6c9cff50dc6d" providerId="ADAL" clId="{6BF08310-0127-4EF5-B97F-FA6BFC2988E1}" dt="2021-10-21T00:22:49.313" v="3689" actId="1037"/>
          <ac:spMkLst>
            <pc:docMk/>
            <pc:sldMk cId="596862435" sldId="269"/>
            <ac:spMk id="15" creationId="{CA6757FD-49CC-4AB7-BE45-07D0A779BE86}"/>
          </ac:spMkLst>
        </pc:spChg>
        <pc:spChg chg="mod">
          <ac:chgData name="Quintín Molina" userId="d77ce911-d3cc-4d2d-8ddf-6c9cff50dc6d" providerId="ADAL" clId="{6BF08310-0127-4EF5-B97F-FA6BFC2988E1}" dt="2021-10-21T00:21:29.283" v="3597" actId="1037"/>
          <ac:spMkLst>
            <pc:docMk/>
            <pc:sldMk cId="596862435" sldId="269"/>
            <ac:spMk id="16" creationId="{97CF7664-7636-485C-8013-266E7EA86268}"/>
          </ac:spMkLst>
        </pc:spChg>
        <pc:spChg chg="mod">
          <ac:chgData name="Quintín Molina" userId="d77ce911-d3cc-4d2d-8ddf-6c9cff50dc6d" providerId="ADAL" clId="{6BF08310-0127-4EF5-B97F-FA6BFC2988E1}" dt="2021-10-21T00:22:58.479" v="3693" actId="1036"/>
          <ac:spMkLst>
            <pc:docMk/>
            <pc:sldMk cId="596862435" sldId="269"/>
            <ac:spMk id="17" creationId="{75382524-FA1E-4374-8B61-5ECA3519BC4C}"/>
          </ac:spMkLst>
        </pc:spChg>
        <pc:spChg chg="mod">
          <ac:chgData name="Quintín Molina" userId="d77ce911-d3cc-4d2d-8ddf-6c9cff50dc6d" providerId="ADAL" clId="{6BF08310-0127-4EF5-B97F-FA6BFC2988E1}" dt="2021-10-21T12:12:30.598" v="7342" actId="20577"/>
          <ac:spMkLst>
            <pc:docMk/>
            <pc:sldMk cId="596862435" sldId="269"/>
            <ac:spMk id="18" creationId="{44190361-32DF-4B5D-88AB-459CD5378ACE}"/>
          </ac:spMkLst>
        </pc:spChg>
        <pc:spChg chg="mod">
          <ac:chgData name="Quintín Molina" userId="d77ce911-d3cc-4d2d-8ddf-6c9cff50dc6d" providerId="ADAL" clId="{6BF08310-0127-4EF5-B97F-FA6BFC2988E1}" dt="2021-10-21T12:13:07.279" v="7350" actId="20577"/>
          <ac:spMkLst>
            <pc:docMk/>
            <pc:sldMk cId="596862435" sldId="269"/>
            <ac:spMk id="19" creationId="{D198A0DF-DC52-4790-801E-51DA312AFC4E}"/>
          </ac:spMkLst>
        </pc:spChg>
        <pc:spChg chg="add mod">
          <ac:chgData name="Quintín Molina" userId="d77ce911-d3cc-4d2d-8ddf-6c9cff50dc6d" providerId="ADAL" clId="{6BF08310-0127-4EF5-B97F-FA6BFC2988E1}" dt="2021-10-21T00:47:53.160" v="4882" actId="2711"/>
          <ac:spMkLst>
            <pc:docMk/>
            <pc:sldMk cId="596862435" sldId="269"/>
            <ac:spMk id="21" creationId="{061004E9-9684-4FDA-863F-D49BC96E34DE}"/>
          </ac:spMkLst>
        </pc:spChg>
        <pc:cxnChg chg="mod">
          <ac:chgData name="Quintín Molina" userId="d77ce911-d3cc-4d2d-8ddf-6c9cff50dc6d" providerId="ADAL" clId="{6BF08310-0127-4EF5-B97F-FA6BFC2988E1}" dt="2021-10-21T00:21:20.862" v="3582" actId="1035"/>
          <ac:cxnSpMkLst>
            <pc:docMk/>
            <pc:sldMk cId="596862435" sldId="269"/>
            <ac:cxnSpMk id="6" creationId="{07DEF58A-04D5-423B-A1D2-AEA8165A92DD}"/>
          </ac:cxnSpMkLst>
        </pc:cxnChg>
        <pc:cxnChg chg="mod">
          <ac:chgData name="Quintín Molina" userId="d77ce911-d3cc-4d2d-8ddf-6c9cff50dc6d" providerId="ADAL" clId="{6BF08310-0127-4EF5-B97F-FA6BFC2988E1}" dt="2021-10-21T00:21:14.260" v="3554" actId="1036"/>
          <ac:cxnSpMkLst>
            <pc:docMk/>
            <pc:sldMk cId="596862435" sldId="269"/>
            <ac:cxnSpMk id="7" creationId="{B38E04F1-1893-4F83-9CF5-F438E0D7A5F5}"/>
          </ac:cxnSpMkLst>
        </pc:cxnChg>
        <pc:cxnChg chg="mod">
          <ac:chgData name="Quintín Molina" userId="d77ce911-d3cc-4d2d-8ddf-6c9cff50dc6d" providerId="ADAL" clId="{6BF08310-0127-4EF5-B97F-FA6BFC2988E1}" dt="2021-10-21T00:46:41.857" v="4809" actId="14100"/>
          <ac:cxnSpMkLst>
            <pc:docMk/>
            <pc:sldMk cId="596862435" sldId="269"/>
            <ac:cxnSpMk id="9" creationId="{C5B5D06F-2BD5-4B93-9C9B-B4A105EFCB3F}"/>
          </ac:cxnSpMkLst>
        </pc:cxnChg>
        <pc:cxnChg chg="add mod">
          <ac:chgData name="Quintín Molina" userId="d77ce911-d3cc-4d2d-8ddf-6c9cff50dc6d" providerId="ADAL" clId="{6BF08310-0127-4EF5-B97F-FA6BFC2988E1}" dt="2021-10-21T00:24:32.167" v="3717" actId="1582"/>
          <ac:cxnSpMkLst>
            <pc:docMk/>
            <pc:sldMk cId="596862435" sldId="269"/>
            <ac:cxnSpMk id="10" creationId="{B10159AD-9439-4E5B-BD61-EB3AF2D09096}"/>
          </ac:cxnSpMkLst>
        </pc:cxnChg>
      </pc:sldChg>
      <pc:sldChg chg="del">
        <pc:chgData name="Quintín Molina" userId="d77ce911-d3cc-4d2d-8ddf-6c9cff50dc6d" providerId="ADAL" clId="{6BF08310-0127-4EF5-B97F-FA6BFC2988E1}" dt="2021-10-20T14:58:25.328" v="6" actId="47"/>
        <pc:sldMkLst>
          <pc:docMk/>
          <pc:sldMk cId="4162697142" sldId="269"/>
        </pc:sldMkLst>
      </pc:sldChg>
      <pc:sldChg chg="addSp modSp add mod modAnim">
        <pc:chgData name="Quintín Molina" userId="d77ce911-d3cc-4d2d-8ddf-6c9cff50dc6d" providerId="ADAL" clId="{6BF08310-0127-4EF5-B97F-FA6BFC2988E1}" dt="2021-10-21T02:48:41.718" v="7011"/>
        <pc:sldMkLst>
          <pc:docMk/>
          <pc:sldMk cId="14462456" sldId="270"/>
        </pc:sldMkLst>
        <pc:spChg chg="mod">
          <ac:chgData name="Quintín Molina" userId="d77ce911-d3cc-4d2d-8ddf-6c9cff50dc6d" providerId="ADAL" clId="{6BF08310-0127-4EF5-B97F-FA6BFC2988E1}" dt="2021-10-21T00:52:11.368" v="5048" actId="20577"/>
          <ac:spMkLst>
            <pc:docMk/>
            <pc:sldMk cId="14462456" sldId="270"/>
            <ac:spMk id="3" creationId="{AE8B1CB1-3765-4AB5-8284-FDA2391ABDD4}"/>
          </ac:spMkLst>
        </pc:spChg>
        <pc:spChg chg="mod">
          <ac:chgData name="Quintín Molina" userId="d77ce911-d3cc-4d2d-8ddf-6c9cff50dc6d" providerId="ADAL" clId="{6BF08310-0127-4EF5-B97F-FA6BFC2988E1}" dt="2021-10-21T00:52:41.477" v="5064" actId="1036"/>
          <ac:spMkLst>
            <pc:docMk/>
            <pc:sldMk cId="14462456" sldId="270"/>
            <ac:spMk id="4" creationId="{547518FE-8299-4B3A-9041-DCAD34341EFA}"/>
          </ac:spMkLst>
        </pc:spChg>
        <pc:spChg chg="mod">
          <ac:chgData name="Quintín Molina" userId="d77ce911-d3cc-4d2d-8ddf-6c9cff50dc6d" providerId="ADAL" clId="{6BF08310-0127-4EF5-B97F-FA6BFC2988E1}" dt="2021-10-21T00:53:43.278" v="5236" actId="1037"/>
          <ac:spMkLst>
            <pc:docMk/>
            <pc:sldMk cId="14462456" sldId="270"/>
            <ac:spMk id="11" creationId="{C4B95966-2261-4D33-92CF-134D1C0D0831}"/>
          </ac:spMkLst>
        </pc:spChg>
        <pc:spChg chg="mod">
          <ac:chgData name="Quintín Molina" userId="d77ce911-d3cc-4d2d-8ddf-6c9cff50dc6d" providerId="ADAL" clId="{6BF08310-0127-4EF5-B97F-FA6BFC2988E1}" dt="2021-10-21T00:57:05.069" v="5407" actId="6549"/>
          <ac:spMkLst>
            <pc:docMk/>
            <pc:sldMk cId="14462456" sldId="270"/>
            <ac:spMk id="12" creationId="{B6044BBE-7A3D-41B2-B1AE-D6CE49A93993}"/>
          </ac:spMkLst>
        </pc:spChg>
        <pc:spChg chg="mod">
          <ac:chgData name="Quintín Molina" userId="d77ce911-d3cc-4d2d-8ddf-6c9cff50dc6d" providerId="ADAL" clId="{6BF08310-0127-4EF5-B97F-FA6BFC2988E1}" dt="2021-10-21T00:54:17.790" v="5344" actId="1038"/>
          <ac:spMkLst>
            <pc:docMk/>
            <pc:sldMk cId="14462456" sldId="270"/>
            <ac:spMk id="13" creationId="{FAE055C4-1D72-46A1-BD32-8BDF1F569370}"/>
          </ac:spMkLst>
        </pc:spChg>
        <pc:spChg chg="mod">
          <ac:chgData name="Quintín Molina" userId="d77ce911-d3cc-4d2d-8ddf-6c9cff50dc6d" providerId="ADAL" clId="{6BF08310-0127-4EF5-B97F-FA6BFC2988E1}" dt="2021-10-21T00:53:47.727" v="5238" actId="1037"/>
          <ac:spMkLst>
            <pc:docMk/>
            <pc:sldMk cId="14462456" sldId="270"/>
            <ac:spMk id="14" creationId="{507BFAED-1DBB-422D-B7C2-4CFE9EB68049}"/>
          </ac:spMkLst>
        </pc:spChg>
        <pc:spChg chg="mod">
          <ac:chgData name="Quintín Molina" userId="d77ce911-d3cc-4d2d-8ddf-6c9cff50dc6d" providerId="ADAL" clId="{6BF08310-0127-4EF5-B97F-FA6BFC2988E1}" dt="2021-10-21T00:53:53.614" v="5271" actId="1038"/>
          <ac:spMkLst>
            <pc:docMk/>
            <pc:sldMk cId="14462456" sldId="270"/>
            <ac:spMk id="15" creationId="{CA6757FD-49CC-4AB7-BE45-07D0A779BE86}"/>
          </ac:spMkLst>
        </pc:spChg>
        <pc:spChg chg="mod">
          <ac:chgData name="Quintín Molina" userId="d77ce911-d3cc-4d2d-8ddf-6c9cff50dc6d" providerId="ADAL" clId="{6BF08310-0127-4EF5-B97F-FA6BFC2988E1}" dt="2021-10-21T00:53:59.653" v="5299" actId="1037"/>
          <ac:spMkLst>
            <pc:docMk/>
            <pc:sldMk cId="14462456" sldId="270"/>
            <ac:spMk id="16" creationId="{97CF7664-7636-485C-8013-266E7EA86268}"/>
          </ac:spMkLst>
        </pc:spChg>
        <pc:spChg chg="mod">
          <ac:chgData name="Quintín Molina" userId="d77ce911-d3cc-4d2d-8ddf-6c9cff50dc6d" providerId="ADAL" clId="{6BF08310-0127-4EF5-B97F-FA6BFC2988E1}" dt="2021-10-21T00:53:26.279" v="5198" actId="1036"/>
          <ac:spMkLst>
            <pc:docMk/>
            <pc:sldMk cId="14462456" sldId="270"/>
            <ac:spMk id="17" creationId="{75382524-FA1E-4374-8B61-5ECA3519BC4C}"/>
          </ac:spMkLst>
        </pc:spChg>
        <pc:spChg chg="mod">
          <ac:chgData name="Quintín Molina" userId="d77ce911-d3cc-4d2d-8ddf-6c9cff50dc6d" providerId="ADAL" clId="{6BF08310-0127-4EF5-B97F-FA6BFC2988E1}" dt="2021-10-21T00:55:36.605" v="5397" actId="20577"/>
          <ac:spMkLst>
            <pc:docMk/>
            <pc:sldMk cId="14462456" sldId="270"/>
            <ac:spMk id="18" creationId="{44190361-32DF-4B5D-88AB-459CD5378ACE}"/>
          </ac:spMkLst>
        </pc:spChg>
        <pc:spChg chg="mod">
          <ac:chgData name="Quintín Molina" userId="d77ce911-d3cc-4d2d-8ddf-6c9cff50dc6d" providerId="ADAL" clId="{6BF08310-0127-4EF5-B97F-FA6BFC2988E1}" dt="2021-10-21T01:17:00.283" v="6105" actId="255"/>
          <ac:spMkLst>
            <pc:docMk/>
            <pc:sldMk cId="14462456" sldId="270"/>
            <ac:spMk id="19" creationId="{D198A0DF-DC52-4790-801E-51DA312AFC4E}"/>
          </ac:spMkLst>
        </pc:spChg>
        <pc:cxnChg chg="mod">
          <ac:chgData name="Quintín Molina" userId="d77ce911-d3cc-4d2d-8ddf-6c9cff50dc6d" providerId="ADAL" clId="{6BF08310-0127-4EF5-B97F-FA6BFC2988E1}" dt="2021-10-21T00:52:53.031" v="5102" actId="1036"/>
          <ac:cxnSpMkLst>
            <pc:docMk/>
            <pc:sldMk cId="14462456" sldId="270"/>
            <ac:cxnSpMk id="6" creationId="{07DEF58A-04D5-423B-A1D2-AEA8165A92DD}"/>
          </ac:cxnSpMkLst>
        </pc:cxnChg>
        <pc:cxnChg chg="mod">
          <ac:chgData name="Quintín Molina" userId="d77ce911-d3cc-4d2d-8ddf-6c9cff50dc6d" providerId="ADAL" clId="{6BF08310-0127-4EF5-B97F-FA6BFC2988E1}" dt="2021-10-21T00:53:00.874" v="5141" actId="1036"/>
          <ac:cxnSpMkLst>
            <pc:docMk/>
            <pc:sldMk cId="14462456" sldId="270"/>
            <ac:cxnSpMk id="7" creationId="{B38E04F1-1893-4F83-9CF5-F438E0D7A5F5}"/>
          </ac:cxnSpMkLst>
        </pc:cxnChg>
        <pc:cxnChg chg="mod">
          <ac:chgData name="Quintín Molina" userId="d77ce911-d3cc-4d2d-8ddf-6c9cff50dc6d" providerId="ADAL" clId="{6BF08310-0127-4EF5-B97F-FA6BFC2988E1}" dt="2021-10-21T00:53:17.709" v="5183" actId="14100"/>
          <ac:cxnSpMkLst>
            <pc:docMk/>
            <pc:sldMk cId="14462456" sldId="270"/>
            <ac:cxnSpMk id="9" creationId="{C5B5D06F-2BD5-4B93-9C9B-B4A105EFCB3F}"/>
          </ac:cxnSpMkLst>
        </pc:cxnChg>
        <pc:cxnChg chg="add mod">
          <ac:chgData name="Quintín Molina" userId="d77ce911-d3cc-4d2d-8ddf-6c9cff50dc6d" providerId="ADAL" clId="{6BF08310-0127-4EF5-B97F-FA6BFC2988E1}" dt="2021-10-21T00:55:07.339" v="5395" actId="1036"/>
          <ac:cxnSpMkLst>
            <pc:docMk/>
            <pc:sldMk cId="14462456" sldId="270"/>
            <ac:cxnSpMk id="20" creationId="{5084CD54-A097-4444-B087-0AA62E0533AB}"/>
          </ac:cxnSpMkLst>
        </pc:cxnChg>
      </pc:sldChg>
      <pc:sldChg chg="del">
        <pc:chgData name="Quintín Molina" userId="d77ce911-d3cc-4d2d-8ddf-6c9cff50dc6d" providerId="ADAL" clId="{6BF08310-0127-4EF5-B97F-FA6BFC2988E1}" dt="2021-10-20T14:58:24.573" v="5" actId="47"/>
        <pc:sldMkLst>
          <pc:docMk/>
          <pc:sldMk cId="1538152412" sldId="270"/>
        </pc:sldMkLst>
      </pc:sldChg>
      <pc:sldChg chg="addSp delSp modSp add mod modAnim">
        <pc:chgData name="Quintín Molina" userId="d77ce911-d3cc-4d2d-8ddf-6c9cff50dc6d" providerId="ADAL" clId="{6BF08310-0127-4EF5-B97F-FA6BFC2988E1}" dt="2021-10-21T11:23:35.170" v="7338" actId="6549"/>
        <pc:sldMkLst>
          <pc:docMk/>
          <pc:sldMk cId="905423637" sldId="271"/>
        </pc:sldMkLst>
        <pc:spChg chg="mod">
          <ac:chgData name="Quintín Molina" userId="d77ce911-d3cc-4d2d-8ddf-6c9cff50dc6d" providerId="ADAL" clId="{6BF08310-0127-4EF5-B97F-FA6BFC2988E1}" dt="2021-10-21T02:15:00.614" v="6679" actId="1035"/>
          <ac:spMkLst>
            <pc:docMk/>
            <pc:sldMk cId="905423637" sldId="271"/>
            <ac:spMk id="3" creationId="{AE8B1CB1-3765-4AB5-8284-FDA2391ABDD4}"/>
          </ac:spMkLst>
        </pc:spChg>
        <pc:spChg chg="mod">
          <ac:chgData name="Quintín Molina" userId="d77ce911-d3cc-4d2d-8ddf-6c9cff50dc6d" providerId="ADAL" clId="{6BF08310-0127-4EF5-B97F-FA6BFC2988E1}" dt="2021-10-21T01:17:57.456" v="6219" actId="1036"/>
          <ac:spMkLst>
            <pc:docMk/>
            <pc:sldMk cId="905423637" sldId="271"/>
            <ac:spMk id="4" creationId="{547518FE-8299-4B3A-9041-DCAD34341EFA}"/>
          </ac:spMkLst>
        </pc:spChg>
        <pc:spChg chg="mod">
          <ac:chgData name="Quintín Molina" userId="d77ce911-d3cc-4d2d-8ddf-6c9cff50dc6d" providerId="ADAL" clId="{6BF08310-0127-4EF5-B97F-FA6BFC2988E1}" dt="2021-10-21T01:18:33.379" v="6297" actId="1036"/>
          <ac:spMkLst>
            <pc:docMk/>
            <pc:sldMk cId="905423637" sldId="271"/>
            <ac:spMk id="11" creationId="{C4B95966-2261-4D33-92CF-134D1C0D0831}"/>
          </ac:spMkLst>
        </pc:spChg>
        <pc:spChg chg="mod">
          <ac:chgData name="Quintín Molina" userId="d77ce911-d3cc-4d2d-8ddf-6c9cff50dc6d" providerId="ADAL" clId="{6BF08310-0127-4EF5-B97F-FA6BFC2988E1}" dt="2021-10-21T11:23:12.260" v="7313" actId="20577"/>
          <ac:spMkLst>
            <pc:docMk/>
            <pc:sldMk cId="905423637" sldId="271"/>
            <ac:spMk id="12" creationId="{B6044BBE-7A3D-41B2-B1AE-D6CE49A93993}"/>
          </ac:spMkLst>
        </pc:spChg>
        <pc:spChg chg="del">
          <ac:chgData name="Quintín Molina" userId="d77ce911-d3cc-4d2d-8ddf-6c9cff50dc6d" providerId="ADAL" clId="{6BF08310-0127-4EF5-B97F-FA6BFC2988E1}" dt="2021-10-21T02:59:40.079" v="7118" actId="478"/>
          <ac:spMkLst>
            <pc:docMk/>
            <pc:sldMk cId="905423637" sldId="271"/>
            <ac:spMk id="13" creationId="{FAE055C4-1D72-46A1-BD32-8BDF1F569370}"/>
          </ac:spMkLst>
        </pc:spChg>
        <pc:spChg chg="mod">
          <ac:chgData name="Quintín Molina" userId="d77ce911-d3cc-4d2d-8ddf-6c9cff50dc6d" providerId="ADAL" clId="{6BF08310-0127-4EF5-B97F-FA6BFC2988E1}" dt="2021-10-21T01:18:38.104" v="6301" actId="1036"/>
          <ac:spMkLst>
            <pc:docMk/>
            <pc:sldMk cId="905423637" sldId="271"/>
            <ac:spMk id="14" creationId="{507BFAED-1DBB-422D-B7C2-4CFE9EB68049}"/>
          </ac:spMkLst>
        </pc:spChg>
        <pc:spChg chg="mod">
          <ac:chgData name="Quintín Molina" userId="d77ce911-d3cc-4d2d-8ddf-6c9cff50dc6d" providerId="ADAL" clId="{6BF08310-0127-4EF5-B97F-FA6BFC2988E1}" dt="2021-10-21T02:59:07.231" v="7071" actId="1036"/>
          <ac:spMkLst>
            <pc:docMk/>
            <pc:sldMk cId="905423637" sldId="271"/>
            <ac:spMk id="15" creationId="{CA6757FD-49CC-4AB7-BE45-07D0A779BE86}"/>
          </ac:spMkLst>
        </pc:spChg>
        <pc:spChg chg="mod">
          <ac:chgData name="Quintín Molina" userId="d77ce911-d3cc-4d2d-8ddf-6c9cff50dc6d" providerId="ADAL" clId="{6BF08310-0127-4EF5-B97F-FA6BFC2988E1}" dt="2021-10-21T01:20:12.524" v="6503" actId="14100"/>
          <ac:spMkLst>
            <pc:docMk/>
            <pc:sldMk cId="905423637" sldId="271"/>
            <ac:spMk id="16" creationId="{97CF7664-7636-485C-8013-266E7EA86268}"/>
          </ac:spMkLst>
        </pc:spChg>
        <pc:spChg chg="mod">
          <ac:chgData name="Quintín Molina" userId="d77ce911-d3cc-4d2d-8ddf-6c9cff50dc6d" providerId="ADAL" clId="{6BF08310-0127-4EF5-B97F-FA6BFC2988E1}" dt="2021-10-21T01:18:49.470" v="6350" actId="1038"/>
          <ac:spMkLst>
            <pc:docMk/>
            <pc:sldMk cId="905423637" sldId="271"/>
            <ac:spMk id="17" creationId="{75382524-FA1E-4374-8B61-5ECA3519BC4C}"/>
          </ac:spMkLst>
        </pc:spChg>
        <pc:spChg chg="mod">
          <ac:chgData name="Quintín Molina" userId="d77ce911-d3cc-4d2d-8ddf-6c9cff50dc6d" providerId="ADAL" clId="{6BF08310-0127-4EF5-B97F-FA6BFC2988E1}" dt="2021-10-21T01:19:56.531" v="6502" actId="1035"/>
          <ac:spMkLst>
            <pc:docMk/>
            <pc:sldMk cId="905423637" sldId="271"/>
            <ac:spMk id="18" creationId="{44190361-32DF-4B5D-88AB-459CD5378ACE}"/>
          </ac:spMkLst>
        </pc:spChg>
        <pc:spChg chg="mod">
          <ac:chgData name="Quintín Molina" userId="d77ce911-d3cc-4d2d-8ddf-6c9cff50dc6d" providerId="ADAL" clId="{6BF08310-0127-4EF5-B97F-FA6BFC2988E1}" dt="2021-10-21T11:23:35.170" v="7338" actId="6549"/>
          <ac:spMkLst>
            <pc:docMk/>
            <pc:sldMk cId="905423637" sldId="271"/>
            <ac:spMk id="19" creationId="{D198A0DF-DC52-4790-801E-51DA312AFC4E}"/>
          </ac:spMkLst>
        </pc:spChg>
        <pc:spChg chg="add mod">
          <ac:chgData name="Quintín Molina" userId="d77ce911-d3cc-4d2d-8ddf-6c9cff50dc6d" providerId="ADAL" clId="{6BF08310-0127-4EF5-B97F-FA6BFC2988E1}" dt="2021-10-21T01:21:03.765" v="6558" actId="2711"/>
          <ac:spMkLst>
            <pc:docMk/>
            <pc:sldMk cId="905423637" sldId="271"/>
            <ac:spMk id="21" creationId="{A86849D3-6B2D-4AEF-A7B1-965B89975E2A}"/>
          </ac:spMkLst>
        </pc:spChg>
        <pc:spChg chg="add mod">
          <ac:chgData name="Quintín Molina" userId="d77ce911-d3cc-4d2d-8ddf-6c9cff50dc6d" providerId="ADAL" clId="{6BF08310-0127-4EF5-B97F-FA6BFC2988E1}" dt="2021-10-21T11:21:49.111" v="7292" actId="6549"/>
          <ac:spMkLst>
            <pc:docMk/>
            <pc:sldMk cId="905423637" sldId="271"/>
            <ac:spMk id="23" creationId="{13B84CB7-A208-4295-B572-B13B6B0FD434}"/>
          </ac:spMkLst>
        </pc:spChg>
        <pc:spChg chg="add mod">
          <ac:chgData name="Quintín Molina" userId="d77ce911-d3cc-4d2d-8ddf-6c9cff50dc6d" providerId="ADAL" clId="{6BF08310-0127-4EF5-B97F-FA6BFC2988E1}" dt="2021-10-21T11:22:40.535" v="7298" actId="20577"/>
          <ac:spMkLst>
            <pc:docMk/>
            <pc:sldMk cId="905423637" sldId="271"/>
            <ac:spMk id="24" creationId="{F20969B8-6B13-410C-98F2-AA5FE7D93E08}"/>
          </ac:spMkLst>
        </pc:spChg>
        <pc:cxnChg chg="mod">
          <ac:chgData name="Quintín Molina" userId="d77ce911-d3cc-4d2d-8ddf-6c9cff50dc6d" providerId="ADAL" clId="{6BF08310-0127-4EF5-B97F-FA6BFC2988E1}" dt="2021-10-21T01:17:42.227" v="6156" actId="1038"/>
          <ac:cxnSpMkLst>
            <pc:docMk/>
            <pc:sldMk cId="905423637" sldId="271"/>
            <ac:cxnSpMk id="6" creationId="{07DEF58A-04D5-423B-A1D2-AEA8165A92DD}"/>
          </ac:cxnSpMkLst>
        </pc:cxnChg>
        <pc:cxnChg chg="mod">
          <ac:chgData name="Quintín Molina" userId="d77ce911-d3cc-4d2d-8ddf-6c9cff50dc6d" providerId="ADAL" clId="{6BF08310-0127-4EF5-B97F-FA6BFC2988E1}" dt="2021-10-21T01:17:48.705" v="6192" actId="1036"/>
          <ac:cxnSpMkLst>
            <pc:docMk/>
            <pc:sldMk cId="905423637" sldId="271"/>
            <ac:cxnSpMk id="7" creationId="{B38E04F1-1893-4F83-9CF5-F438E0D7A5F5}"/>
          </ac:cxnSpMkLst>
        </pc:cxnChg>
        <pc:cxnChg chg="add mod">
          <ac:chgData name="Quintín Molina" userId="d77ce911-d3cc-4d2d-8ddf-6c9cff50dc6d" providerId="ADAL" clId="{6BF08310-0127-4EF5-B97F-FA6BFC2988E1}" dt="2021-10-21T11:19:43.224" v="7164"/>
          <ac:cxnSpMkLst>
            <pc:docMk/>
            <pc:sldMk cId="905423637" sldId="271"/>
            <ac:cxnSpMk id="8" creationId="{9A61CC6D-2966-4407-AFEF-8D30AAED582D}"/>
          </ac:cxnSpMkLst>
        </pc:cxnChg>
        <pc:cxnChg chg="mod">
          <ac:chgData name="Quintín Molina" userId="d77ce911-d3cc-4d2d-8ddf-6c9cff50dc6d" providerId="ADAL" clId="{6BF08310-0127-4EF5-B97F-FA6BFC2988E1}" dt="2021-10-21T01:18:14.750" v="6255" actId="14100"/>
          <ac:cxnSpMkLst>
            <pc:docMk/>
            <pc:sldMk cId="905423637" sldId="271"/>
            <ac:cxnSpMk id="9" creationId="{C5B5D06F-2BD5-4B93-9C9B-B4A105EFCB3F}"/>
          </ac:cxnSpMkLst>
        </pc:cxnChg>
        <pc:cxnChg chg="add mod">
          <ac:chgData name="Quintín Molina" userId="d77ce911-d3cc-4d2d-8ddf-6c9cff50dc6d" providerId="ADAL" clId="{6BF08310-0127-4EF5-B97F-FA6BFC2988E1}" dt="2021-10-21T01:19:45.109" v="6455" actId="1036"/>
          <ac:cxnSpMkLst>
            <pc:docMk/>
            <pc:sldMk cId="905423637" sldId="271"/>
            <ac:cxnSpMk id="20" creationId="{6DEF9347-9F1F-44AD-962C-A44BD96B0F60}"/>
          </ac:cxnSpMkLst>
        </pc:cxnChg>
        <pc:cxnChg chg="add mod">
          <ac:chgData name="Quintín Molina" userId="d77ce911-d3cc-4d2d-8ddf-6c9cff50dc6d" providerId="ADAL" clId="{6BF08310-0127-4EF5-B97F-FA6BFC2988E1}" dt="2021-10-21T11:20:18.833" v="7204" actId="14100"/>
          <ac:cxnSpMkLst>
            <pc:docMk/>
            <pc:sldMk cId="905423637" sldId="271"/>
            <ac:cxnSpMk id="22" creationId="{3524F4EA-5759-469E-9EED-39DF331EAC68}"/>
          </ac:cxnSpMkLst>
        </pc:cxnChg>
      </pc:sldChg>
      <pc:sldChg chg="del">
        <pc:chgData name="Quintín Molina" userId="d77ce911-d3cc-4d2d-8ddf-6c9cff50dc6d" providerId="ADAL" clId="{6BF08310-0127-4EF5-B97F-FA6BFC2988E1}" dt="2021-10-20T14:58:27.266" v="8" actId="47"/>
        <pc:sldMkLst>
          <pc:docMk/>
          <pc:sldMk cId="2207003485" sldId="271"/>
        </pc:sldMkLst>
      </pc:sldChg>
      <pc:sldChg chg="del">
        <pc:chgData name="Quintín Molina" userId="d77ce911-d3cc-4d2d-8ddf-6c9cff50dc6d" providerId="ADAL" clId="{6BF08310-0127-4EF5-B97F-FA6BFC2988E1}" dt="2021-10-20T14:58:26.086" v="7" actId="47"/>
        <pc:sldMkLst>
          <pc:docMk/>
          <pc:sldMk cId="4288888113" sldId="273"/>
        </pc:sldMkLst>
      </pc:sldChg>
      <pc:sldChg chg="del">
        <pc:chgData name="Quintín Molina" userId="d77ce911-d3cc-4d2d-8ddf-6c9cff50dc6d" providerId="ADAL" clId="{6BF08310-0127-4EF5-B97F-FA6BFC2988E1}" dt="2021-10-20T14:58:20.143" v="0" actId="47"/>
        <pc:sldMkLst>
          <pc:docMk/>
          <pc:sldMk cId="884450239" sldId="27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F066-91FA-4AB3-94F4-455158C70664}" type="datetime1">
              <a:rPr lang="en-US" smtClean="0"/>
              <a:t>10/21/2021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839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CBDB-A6B9-45C6-BA20-042E9933AA42}" type="datetime1">
              <a:rPr lang="en-US" smtClean="0"/>
              <a:t>10/21/2021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878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5BA5-975B-496F-A1A9-AB3A5A361DF5}" type="datetime1">
              <a:rPr lang="en-US" smtClean="0"/>
              <a:t>10/21/2021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3074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66B6-736E-48B1-BCA6-797339913362}" type="datetime1">
              <a:rPr lang="en-US" smtClean="0"/>
              <a:t>10/21/2021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673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3257-06FE-4ECF-8BE1-36B3DFA96A73}" type="datetime1">
              <a:rPr lang="en-US" smtClean="0"/>
              <a:t>10/21/2021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045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B4F1-2CA0-4EAF-ABFD-85A223EB5CAE}" type="datetime1">
              <a:rPr lang="en-US" smtClean="0"/>
              <a:t>10/21/2021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6713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D53C-8B3A-48F7-ADFD-328660DF9FB2}" type="datetime1">
              <a:rPr lang="en-US" smtClean="0"/>
              <a:t>10/21/2021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08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FCF4-133B-4B48-AB09-6525B7971B2B}" type="datetime1">
              <a:rPr lang="en-US" smtClean="0"/>
              <a:t>10/21/2021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26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787E-47FA-460A-A5D4-452B4489735D}" type="datetime1">
              <a:rPr lang="en-US" smtClean="0"/>
              <a:t>10/21/2021</a:t>
            </a:fld>
            <a:endParaRPr lang="en-U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91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C46-6364-4B6A-90DA-B32E54649B24}" type="datetime1">
              <a:rPr lang="en-US" smtClean="0"/>
              <a:t>10/21/2021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631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B7DE-4763-465A-9065-0E4CB8EC3FCD}" type="datetime1">
              <a:rPr lang="en-US" smtClean="0"/>
              <a:t>10/21/2021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56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14212-A2B1-4212-9D0A-C2E704B45A1D}" type="datetime1">
              <a:rPr lang="en-US" smtClean="0"/>
              <a:t>10/21/2021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229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0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F6DCE3C-927C-43B3-A25B-1BF44B9A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Sólido Rígido rotando respecto a un Eje Fijo, en el Centro de Masa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6480FED-DA57-4D8D-8559-F00FC848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</a:t>
            </a:fld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8C0D7F8-AC05-4D1D-8FA8-226FB66EC606}"/>
                  </a:ext>
                </a:extLst>
              </p:cNvPr>
              <p:cNvSpPr txBox="1"/>
              <p:nvPr/>
            </p:nvSpPr>
            <p:spPr>
              <a:xfrm>
                <a:off x="323528" y="2353674"/>
                <a:ext cx="8538358" cy="3235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Momento Lineal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𝐶𝑜𝑛</m:t>
                        </m:r>
                      </m:e>
                    </m:nary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Energía Cinética      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𝐶𝑜𝑛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≡</m:t>
                        </m:r>
                        <m:box>
                          <m:box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box>
                      </m:e>
                    </m:nary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Momento Angular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𝐶𝑜𝑛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C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s-CL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8C0D7F8-AC05-4D1D-8FA8-226FB66EC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353674"/>
                <a:ext cx="8538358" cy="3235566"/>
              </a:xfrm>
              <a:prstGeom prst="rect">
                <a:avLst/>
              </a:prstGeom>
              <a:blipFill>
                <a:blip r:embed="rId2"/>
                <a:stretch>
                  <a:fillRect l="-128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3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9842706-97E9-463F-AA00-16EF6DF0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10</a:t>
            </a:fld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1360EB1-B5F4-47E4-AD49-BF2F9D196F26}"/>
                  </a:ext>
                </a:extLst>
              </p:cNvPr>
              <p:cNvSpPr txBox="1"/>
              <p:nvPr/>
            </p:nvSpPr>
            <p:spPr>
              <a:xfrm>
                <a:off x="395536" y="836712"/>
                <a:ext cx="8424936" cy="5075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18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1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s-CL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s-CL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1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18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18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s-CL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s-CL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1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sz="1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18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18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1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CL" sz="18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es-CL" sz="18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180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s-CL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s-CL" sz="1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18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1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s-CL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s-CL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1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d>
                                    <m:dPr>
                                      <m:ctrlPr>
                                        <a:rPr lang="es-CL" sz="180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CL" sz="180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sz="180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sz="1800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sz="18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𝐶𝑀</m:t>
                                          </m:r>
                                        </m:sub>
                                      </m:sSub>
                                      <m:r>
                                        <a:rPr lang="es-CL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s-CL" sz="18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sz="1800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sz="1800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sz="18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s-CL" sz="1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es-CL" sz="1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1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18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18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s-CL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s-CL" sz="1800" b="0" i="1" dirty="0">
                  <a:solidFill>
                    <a:schemeClr val="accent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s-CL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s-CL" sz="1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18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18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sz="180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180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18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𝐶𝑀</m:t>
                                      </m:r>
                                    </m:sub>
                                  </m:sSub>
                                  <m:r>
                                    <a:rPr lang="es-CL" sz="18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s-CL" sz="180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180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18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s-CL" sz="1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s-CL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sz="1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L" sz="1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s-CL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1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1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CL" sz="18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1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CL" sz="1800" dirty="0">
                    <a:solidFill>
                      <a:schemeClr val="accent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s-CL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18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18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1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1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1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CL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1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s-CL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18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18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180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1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18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∥</m:t>
                                    </m:r>
                                  </m:sub>
                                </m:sSub>
                                <m:r>
                                  <a:rPr lang="es-CL" sz="1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CL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1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18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18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1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s-CL" sz="180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CL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s-C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s-CL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s-C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CL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s-C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∥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CL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s-C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s-CL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CL" sz="24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s-C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s-CL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s-C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acc>
                      </m:e>
                    </m:nary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s-CL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s-CL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s-C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CL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CL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L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CL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b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acc>
                      </m:e>
                    </m:nary>
                  </m:oMath>
                </a14:m>
                <a:endParaRPr lang="es-CL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s-CL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𝐶𝑀</m:t>
                                  </m:r>
                                </m:sub>
                              </m:sSub>
                              <m: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acc>
                                <m:accPr>
                                  <m:chr m:val="⃗"/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s-C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s-CL" sz="24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1360EB1-B5F4-47E4-AD49-BF2F9D196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36712"/>
                <a:ext cx="8424936" cy="5075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246C546-C081-42E7-9EF7-EFE1D3062F58}"/>
              </a:ext>
            </a:extLst>
          </p:cNvPr>
          <p:cNvCxnSpPr/>
          <p:nvPr/>
        </p:nvCxnSpPr>
        <p:spPr>
          <a:xfrm flipV="1">
            <a:off x="2987824" y="3789040"/>
            <a:ext cx="1368152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D8FFA20A-4448-4231-B45F-3E2C6085B0AF}"/>
              </a:ext>
            </a:extLst>
          </p:cNvPr>
          <p:cNvSpPr txBox="1"/>
          <p:nvPr/>
        </p:nvSpPr>
        <p:spPr>
          <a:xfrm>
            <a:off x="4355976" y="3563724"/>
            <a:ext cx="66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accent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0456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13B610-3706-45D5-A2E5-C751AB19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11</a:t>
            </a:fld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6D15DC2-3B51-422B-81FA-12A9AE3DA83D}"/>
                  </a:ext>
                </a:extLst>
              </p:cNvPr>
              <p:cNvSpPr txBox="1"/>
              <p:nvPr/>
            </p:nvSpPr>
            <p:spPr>
              <a:xfrm>
                <a:off x="683568" y="476672"/>
                <a:ext cx="5774382" cy="5919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Momento de Inercia de una varilla (M,L) respecto a un eje perpendicular a ella que pasa por uno de sus extremos.  (Considere </a:t>
                </a:r>
                <a14:m>
                  <m:oMath xmlns:m="http://schemas.openxmlformats.org/officeDocument/2006/math">
                    <m:r>
                      <a:rPr lang="es-CL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s-C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num>
                      <m:den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𝑘𝑔</m:t>
                            </m:r>
                          </m:num>
                          <m:den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s-C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sSup>
                            <m:sSupPr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𝑑𝑚</m:t>
                          </m:r>
                          <m: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es-CL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CL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L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sSup>
                            <m:sSupPr>
                              <m:ctrlPr>
                                <a:rPr lang="es-CL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L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s-CL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CL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s-C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s-C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nary>
                        <m:naryPr>
                          <m:limLoc m:val="undOvr"/>
                          <m:ctrlPr>
                            <a:rPr lang="es-CL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CL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L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p>
                        <m:e>
                          <m:sSup>
                            <m:sSupPr>
                              <m:ctrlPr>
                                <a:rPr lang="es-CL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L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CL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s-C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s-CL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s-CL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s-CL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CL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CL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s-CL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p>
                          </m:sSubSup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s-C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nary>
                      <m:f>
                        <m:fPr>
                          <m:ctrlPr>
                            <a:rPr lang="es-CL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sz="2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C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s-C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  <m:f>
                        <m:fPr>
                          <m:ctrlPr>
                            <a:rPr lang="es-CL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L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s-CL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s-CL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C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CL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6D15DC2-3B51-422B-81FA-12A9AE3DA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76672"/>
                <a:ext cx="5774382" cy="5919697"/>
              </a:xfrm>
              <a:prstGeom prst="rect">
                <a:avLst/>
              </a:prstGeom>
              <a:blipFill>
                <a:blip r:embed="rId2"/>
                <a:stretch>
                  <a:fillRect l="-2112" t="-103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ilindro 2">
            <a:extLst>
              <a:ext uri="{FF2B5EF4-FFF2-40B4-BE49-F238E27FC236}">
                <a16:creationId xmlns:a16="http://schemas.microsoft.com/office/drawing/2014/main" id="{562E5E09-4219-4213-AE87-DE9FBDD28B8E}"/>
              </a:ext>
            </a:extLst>
          </p:cNvPr>
          <p:cNvSpPr/>
          <p:nvPr/>
        </p:nvSpPr>
        <p:spPr>
          <a:xfrm rot="16200000">
            <a:off x="7710920" y="866144"/>
            <a:ext cx="130871" cy="2376264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22C66F5-EB67-4FA7-92F5-37AA692FB105}"/>
              </a:ext>
            </a:extLst>
          </p:cNvPr>
          <p:cNvCxnSpPr/>
          <p:nvPr/>
        </p:nvCxnSpPr>
        <p:spPr>
          <a:xfrm>
            <a:off x="6588224" y="980728"/>
            <a:ext cx="0" cy="1800200"/>
          </a:xfrm>
          <a:prstGeom prst="line">
            <a:avLst/>
          </a:prstGeom>
          <a:ln w="2857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echa: curvada hacia la izquierda 6">
            <a:extLst>
              <a:ext uri="{FF2B5EF4-FFF2-40B4-BE49-F238E27FC236}">
                <a16:creationId xmlns:a16="http://schemas.microsoft.com/office/drawing/2014/main" id="{8E681DB3-E425-4E6A-AC42-FE05407031BC}"/>
              </a:ext>
            </a:extLst>
          </p:cNvPr>
          <p:cNvSpPr/>
          <p:nvPr/>
        </p:nvSpPr>
        <p:spPr>
          <a:xfrm flipV="1">
            <a:off x="6408583" y="777848"/>
            <a:ext cx="504056" cy="490912"/>
          </a:xfrm>
          <a:prstGeom prst="curvedLef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4CCCEC0-9526-421D-A084-1238ED1CC5BB}"/>
              </a:ext>
            </a:extLst>
          </p:cNvPr>
          <p:cNvCxnSpPr/>
          <p:nvPr/>
        </p:nvCxnSpPr>
        <p:spPr>
          <a:xfrm>
            <a:off x="6588224" y="404664"/>
            <a:ext cx="0" cy="694054"/>
          </a:xfrm>
          <a:prstGeom prst="line">
            <a:avLst/>
          </a:prstGeom>
          <a:ln w="28575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FD985071-1A93-48E6-8C46-D11458358404}"/>
              </a:ext>
            </a:extLst>
          </p:cNvPr>
          <p:cNvSpPr/>
          <p:nvPr/>
        </p:nvSpPr>
        <p:spPr>
          <a:xfrm>
            <a:off x="7596336" y="1977476"/>
            <a:ext cx="216016" cy="130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2FD5BD6-93A9-40D9-B887-AB8061620465}"/>
              </a:ext>
            </a:extLst>
          </p:cNvPr>
          <p:cNvCxnSpPr>
            <a:cxnSpLocks/>
          </p:cNvCxnSpPr>
          <p:nvPr/>
        </p:nvCxnSpPr>
        <p:spPr>
          <a:xfrm rot="16200000">
            <a:off x="7677804" y="1115284"/>
            <a:ext cx="0" cy="2899240"/>
          </a:xfrm>
          <a:prstGeom prst="line">
            <a:avLst/>
          </a:prstGeom>
          <a:ln w="28575" cmpd="dbl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2CBC0FF-5454-4FD4-A80A-34DF53A6D32C}"/>
              </a:ext>
            </a:extLst>
          </p:cNvPr>
          <p:cNvSpPr txBox="1"/>
          <p:nvPr/>
        </p:nvSpPr>
        <p:spPr>
          <a:xfrm>
            <a:off x="7564582" y="2524834"/>
            <a:ext cx="319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6E7CF3-C8EF-493D-B2AD-B0E5255787EC}"/>
              </a:ext>
            </a:extLst>
          </p:cNvPr>
          <p:cNvSpPr txBox="1"/>
          <p:nvPr/>
        </p:nvSpPr>
        <p:spPr>
          <a:xfrm>
            <a:off x="6660232" y="332656"/>
            <a:ext cx="531447" cy="44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4BF0C3A-D135-462C-8459-1A53D990F984}"/>
              </a:ext>
            </a:extLst>
          </p:cNvPr>
          <p:cNvSpPr txBox="1"/>
          <p:nvPr/>
        </p:nvSpPr>
        <p:spPr>
          <a:xfrm>
            <a:off x="7487503" y="1516722"/>
            <a:ext cx="540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6A7EEE04-55BD-43DF-8211-94FD54DA2DC2}"/>
              </a:ext>
            </a:extLst>
          </p:cNvPr>
          <p:cNvCxnSpPr>
            <a:cxnSpLocks/>
          </p:cNvCxnSpPr>
          <p:nvPr/>
        </p:nvCxnSpPr>
        <p:spPr>
          <a:xfrm>
            <a:off x="7704727" y="2060848"/>
            <a:ext cx="0" cy="521453"/>
          </a:xfrm>
          <a:prstGeom prst="line">
            <a:avLst/>
          </a:prstGeom>
          <a:ln w="28575" cmpd="dbl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D525519-0F06-4644-93AA-505D09422260}"/>
              </a:ext>
            </a:extLst>
          </p:cNvPr>
          <p:cNvCxnSpPr>
            <a:cxnSpLocks/>
          </p:cNvCxnSpPr>
          <p:nvPr/>
        </p:nvCxnSpPr>
        <p:spPr>
          <a:xfrm>
            <a:off x="8964488" y="2060848"/>
            <a:ext cx="0" cy="521453"/>
          </a:xfrm>
          <a:prstGeom prst="line">
            <a:avLst/>
          </a:prstGeom>
          <a:ln w="28575" cmpd="dbl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9E53138-C7F7-49FD-890E-F984A5F37956}"/>
              </a:ext>
            </a:extLst>
          </p:cNvPr>
          <p:cNvSpPr txBox="1"/>
          <p:nvPr/>
        </p:nvSpPr>
        <p:spPr>
          <a:xfrm>
            <a:off x="6300192" y="1844824"/>
            <a:ext cx="319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F95455A-AFD5-438F-8523-610C7B852BA5}"/>
              </a:ext>
            </a:extLst>
          </p:cNvPr>
          <p:cNvSpPr txBox="1"/>
          <p:nvPr/>
        </p:nvSpPr>
        <p:spPr>
          <a:xfrm>
            <a:off x="8788718" y="2564904"/>
            <a:ext cx="319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AFDFBC3-48EB-44B6-B206-E74DE28BB69B}"/>
              </a:ext>
            </a:extLst>
          </p:cNvPr>
          <p:cNvSpPr txBox="1"/>
          <p:nvPr/>
        </p:nvSpPr>
        <p:spPr>
          <a:xfrm>
            <a:off x="6983889" y="1340768"/>
            <a:ext cx="455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23" name="Cerrar llave 22">
            <a:extLst>
              <a:ext uri="{FF2B5EF4-FFF2-40B4-BE49-F238E27FC236}">
                <a16:creationId xmlns:a16="http://schemas.microsoft.com/office/drawing/2014/main" id="{50D8B500-7C56-45D7-AC19-622AC5A34DB2}"/>
              </a:ext>
            </a:extLst>
          </p:cNvPr>
          <p:cNvSpPr/>
          <p:nvPr/>
        </p:nvSpPr>
        <p:spPr>
          <a:xfrm rot="16200000" flipV="1">
            <a:off x="7027216" y="1333824"/>
            <a:ext cx="238016" cy="1116000"/>
          </a:xfrm>
          <a:prstGeom prst="rightBrace">
            <a:avLst>
              <a:gd name="adj1" fmla="val 4956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6FC37DD-6AA6-4FA3-BAE9-F8CEF305F068}"/>
                  </a:ext>
                </a:extLst>
              </p:cNvPr>
              <p:cNvSpPr txBox="1"/>
              <p:nvPr/>
            </p:nvSpPr>
            <p:spPr>
              <a:xfrm>
                <a:off x="6732239" y="3645024"/>
                <a:ext cx="1872209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s-CL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s-CL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𝑑𝑚</m:t>
                          </m:r>
                        </m:num>
                        <m:den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6FC37DD-6AA6-4FA3-BAE9-F8CEF305F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39" y="3645024"/>
                <a:ext cx="1872209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3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E8B1CB1-3765-4AB5-8284-FDA2391A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Sólido Rotando Respecto a Eje Fijo en C.M: Momento Lineal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308A1B1-E126-4F76-B0DB-B99C0FD2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2</a:t>
            </a:fld>
            <a:endParaRPr lang="en-US" sz="10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47518FE-8299-4B3A-9041-DCAD34341EFA}"/>
              </a:ext>
            </a:extLst>
          </p:cNvPr>
          <p:cNvSpPr/>
          <p:nvPr/>
        </p:nvSpPr>
        <p:spPr>
          <a:xfrm rot="-2280000">
            <a:off x="4170371" y="3603367"/>
            <a:ext cx="4104456" cy="201622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7DEF58A-04D5-423B-A1D2-AEA8165A92DD}"/>
              </a:ext>
            </a:extLst>
          </p:cNvPr>
          <p:cNvCxnSpPr/>
          <p:nvPr/>
        </p:nvCxnSpPr>
        <p:spPr>
          <a:xfrm>
            <a:off x="6156176" y="4797152"/>
            <a:ext cx="2376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38E04F1-1893-4F83-9CF5-F438E0D7A5F5}"/>
              </a:ext>
            </a:extLst>
          </p:cNvPr>
          <p:cNvCxnSpPr>
            <a:cxnSpLocks/>
          </p:cNvCxnSpPr>
          <p:nvPr/>
        </p:nvCxnSpPr>
        <p:spPr>
          <a:xfrm rot="16200000">
            <a:off x="4968044" y="3609020"/>
            <a:ext cx="2376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B5D06F-2BD5-4B93-9C9B-B4A105EFCB3F}"/>
              </a:ext>
            </a:extLst>
          </p:cNvPr>
          <p:cNvCxnSpPr>
            <a:cxnSpLocks/>
          </p:cNvCxnSpPr>
          <p:nvPr/>
        </p:nvCxnSpPr>
        <p:spPr>
          <a:xfrm flipH="1">
            <a:off x="6156176" y="3496261"/>
            <a:ext cx="576064" cy="1300891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>
            <a:extLst>
              <a:ext uri="{FF2B5EF4-FFF2-40B4-BE49-F238E27FC236}">
                <a16:creationId xmlns:a16="http://schemas.microsoft.com/office/drawing/2014/main" id="{C4B95966-2261-4D33-92CF-134D1C0D0831}"/>
              </a:ext>
            </a:extLst>
          </p:cNvPr>
          <p:cNvSpPr/>
          <p:nvPr/>
        </p:nvSpPr>
        <p:spPr>
          <a:xfrm>
            <a:off x="6311365" y="2704174"/>
            <a:ext cx="2005051" cy="1732938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044BBE-7A3D-41B2-B1AE-D6CE49A93993}"/>
                  </a:ext>
                </a:extLst>
              </p:cNvPr>
              <p:cNvSpPr txBox="1"/>
              <p:nvPr/>
            </p:nvSpPr>
            <p:spPr>
              <a:xfrm>
                <a:off x="6555379" y="3995772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044BBE-7A3D-41B2-B1AE-D6CE49A9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379" y="3995772"/>
                <a:ext cx="32087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FAE055C4-1D72-46A1-BD32-8BDF1F569370}"/>
              </a:ext>
            </a:extLst>
          </p:cNvPr>
          <p:cNvSpPr txBox="1"/>
          <p:nvPr/>
        </p:nvSpPr>
        <p:spPr>
          <a:xfrm>
            <a:off x="5796136" y="4827879"/>
            <a:ext cx="568455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07BFAED-1DBB-422D-B7C2-4CFE9EB68049}"/>
              </a:ext>
            </a:extLst>
          </p:cNvPr>
          <p:cNvSpPr txBox="1"/>
          <p:nvPr/>
        </p:nvSpPr>
        <p:spPr>
          <a:xfrm>
            <a:off x="7923531" y="2175247"/>
            <a:ext cx="32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accent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6757FD-49CC-4AB7-BE45-07D0A779BE86}"/>
              </a:ext>
            </a:extLst>
          </p:cNvPr>
          <p:cNvSpPr txBox="1"/>
          <p:nvPr/>
        </p:nvSpPr>
        <p:spPr>
          <a:xfrm>
            <a:off x="6228184" y="1969570"/>
            <a:ext cx="293114" cy="37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CF7664-7636-485C-8013-266E7EA86268}"/>
              </a:ext>
            </a:extLst>
          </p:cNvPr>
          <p:cNvSpPr txBox="1"/>
          <p:nvPr/>
        </p:nvSpPr>
        <p:spPr>
          <a:xfrm>
            <a:off x="8283571" y="4139788"/>
            <a:ext cx="3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82524-FA1E-4374-8B61-5ECA3519BC4C}"/>
                  </a:ext>
                </a:extLst>
              </p:cNvPr>
              <p:cNvSpPr txBox="1"/>
              <p:nvPr/>
            </p:nvSpPr>
            <p:spPr>
              <a:xfrm>
                <a:off x="6771403" y="3491716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82524-FA1E-4374-8B61-5ECA3519B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403" y="3491716"/>
                <a:ext cx="320877" cy="369332"/>
              </a:xfrm>
              <a:prstGeom prst="rect">
                <a:avLst/>
              </a:prstGeom>
              <a:blipFill>
                <a:blip r:embed="rId3"/>
                <a:stretch>
                  <a:fillRect r="-28846" b="-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190361-32DF-4B5D-88AB-459CD5378ACE}"/>
                  </a:ext>
                </a:extLst>
              </p:cNvPr>
              <p:cNvSpPr txBox="1"/>
              <p:nvPr/>
            </p:nvSpPr>
            <p:spPr>
              <a:xfrm>
                <a:off x="6444208" y="2852936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190361-32DF-4B5D-88AB-459CD5378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852936"/>
                <a:ext cx="320877" cy="369332"/>
              </a:xfrm>
              <a:prstGeom prst="rect">
                <a:avLst/>
              </a:prstGeom>
              <a:blipFill>
                <a:blip r:embed="rId4"/>
                <a:stretch>
                  <a:fillRect t="-21311" r="-22642" b="-163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198A0DF-DC52-4790-801E-51DA312AFC4E}"/>
                  </a:ext>
                </a:extLst>
              </p:cNvPr>
              <p:cNvSpPr txBox="1"/>
              <p:nvPr/>
            </p:nvSpPr>
            <p:spPr>
              <a:xfrm>
                <a:off x="362740" y="1844824"/>
                <a:ext cx="4314114" cy="4355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Cada partícula gira respecto al C.M. con velocidad angular </a:t>
                </a:r>
                <a:r>
                  <a:rPr lang="es-CL" sz="2400" dirty="0">
                    <a:latin typeface="Symbol" panose="05050102010706020507" pitchFamily="18" charset="2"/>
                  </a:rPr>
                  <a:t>w</a:t>
                </a:r>
                <a:r>
                  <a:rPr lang="es-CL" sz="2400" dirty="0"/>
                  <a:t> </a:t>
                </a: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con velocidad lineal de magnitud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s-CL" sz="2400" b="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sz="2400" dirty="0">
                    <a:cs typeface="Times New Roman" panose="02020603050405020304" pitchFamily="18" charset="0"/>
                  </a:rPr>
                  <a:t>Pero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𝐶𝑀</m:t>
                            </m:r>
                          </m:sub>
                        </m:sSub>
                      </m:e>
                    </m:nary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velocidad del Centro de Masa respecto del Centro de Masa es CERO.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198A0DF-DC52-4790-801E-51DA312AF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40" y="1844824"/>
                <a:ext cx="4314114" cy="4355423"/>
              </a:xfrm>
              <a:prstGeom prst="rect">
                <a:avLst/>
              </a:prstGeom>
              <a:blipFill>
                <a:blip r:embed="rId5"/>
                <a:stretch>
                  <a:fillRect l="-1980" t="-1120" r="-22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6B6E9D7-5247-46C6-9B64-6D1CAAC42992}"/>
              </a:ext>
            </a:extLst>
          </p:cNvPr>
          <p:cNvCxnSpPr>
            <a:cxnSpLocks/>
          </p:cNvCxnSpPr>
          <p:nvPr/>
        </p:nvCxnSpPr>
        <p:spPr>
          <a:xfrm flipH="1" flipV="1">
            <a:off x="6084168" y="3140968"/>
            <a:ext cx="687236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83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1" grpId="0" animBg="1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E8B1CB1-3765-4AB5-8284-FDA2391A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1325563"/>
          </a:xfrm>
        </p:spPr>
        <p:txBody>
          <a:bodyPr>
            <a:norm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Sólido Rotando Respecto a un Eje Fijo en C.M.: Energía Cinética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308A1B1-E126-4F76-B0DB-B99C0FD2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3</a:t>
            </a:fld>
            <a:endParaRPr lang="en-US" sz="10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47518FE-8299-4B3A-9041-DCAD34341EFA}"/>
              </a:ext>
            </a:extLst>
          </p:cNvPr>
          <p:cNvSpPr/>
          <p:nvPr/>
        </p:nvSpPr>
        <p:spPr>
          <a:xfrm rot="-2280000">
            <a:off x="4975484" y="3315335"/>
            <a:ext cx="4104456" cy="201622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7DEF58A-04D5-423B-A1D2-AEA8165A92DD}"/>
              </a:ext>
            </a:extLst>
          </p:cNvPr>
          <p:cNvCxnSpPr/>
          <p:nvPr/>
        </p:nvCxnSpPr>
        <p:spPr>
          <a:xfrm>
            <a:off x="7027711" y="4293096"/>
            <a:ext cx="17853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38E04F1-1893-4F83-9CF5-F438E0D7A5F5}"/>
              </a:ext>
            </a:extLst>
          </p:cNvPr>
          <p:cNvCxnSpPr>
            <a:cxnSpLocks/>
          </p:cNvCxnSpPr>
          <p:nvPr/>
        </p:nvCxnSpPr>
        <p:spPr>
          <a:xfrm rot="16200000">
            <a:off x="5832140" y="3104964"/>
            <a:ext cx="2376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B5D06F-2BD5-4B93-9C9B-B4A105EFCB3F}"/>
              </a:ext>
            </a:extLst>
          </p:cNvPr>
          <p:cNvCxnSpPr>
            <a:cxnSpLocks/>
          </p:cNvCxnSpPr>
          <p:nvPr/>
        </p:nvCxnSpPr>
        <p:spPr>
          <a:xfrm flipH="1">
            <a:off x="7020272" y="2992205"/>
            <a:ext cx="576064" cy="1300891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>
            <a:extLst>
              <a:ext uri="{FF2B5EF4-FFF2-40B4-BE49-F238E27FC236}">
                <a16:creationId xmlns:a16="http://schemas.microsoft.com/office/drawing/2014/main" id="{C4B95966-2261-4D33-92CF-134D1C0D0831}"/>
              </a:ext>
            </a:extLst>
          </p:cNvPr>
          <p:cNvSpPr/>
          <p:nvPr/>
        </p:nvSpPr>
        <p:spPr>
          <a:xfrm>
            <a:off x="7031445" y="2416142"/>
            <a:ext cx="2005051" cy="1732938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044BBE-7A3D-41B2-B1AE-D6CE49A93993}"/>
                  </a:ext>
                </a:extLst>
              </p:cNvPr>
              <p:cNvSpPr txBox="1"/>
              <p:nvPr/>
            </p:nvSpPr>
            <p:spPr>
              <a:xfrm>
                <a:off x="7347467" y="3419708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044BBE-7A3D-41B2-B1AE-D6CE49A9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467" y="3419708"/>
                <a:ext cx="320877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FAE055C4-1D72-46A1-BD32-8BDF1F569370}"/>
              </a:ext>
            </a:extLst>
          </p:cNvPr>
          <p:cNvSpPr txBox="1"/>
          <p:nvPr/>
        </p:nvSpPr>
        <p:spPr>
          <a:xfrm>
            <a:off x="6451817" y="4179807"/>
            <a:ext cx="568455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07BFAED-1DBB-422D-B7C2-4CFE9EB68049}"/>
              </a:ext>
            </a:extLst>
          </p:cNvPr>
          <p:cNvSpPr txBox="1"/>
          <p:nvPr/>
        </p:nvSpPr>
        <p:spPr>
          <a:xfrm>
            <a:off x="8676456" y="2103239"/>
            <a:ext cx="32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accent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6757FD-49CC-4AB7-BE45-07D0A779BE86}"/>
              </a:ext>
            </a:extLst>
          </p:cNvPr>
          <p:cNvSpPr txBox="1"/>
          <p:nvPr/>
        </p:nvSpPr>
        <p:spPr>
          <a:xfrm>
            <a:off x="6228184" y="1196752"/>
            <a:ext cx="293114" cy="37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CF7664-7636-485C-8013-266E7EA86268}"/>
              </a:ext>
            </a:extLst>
          </p:cNvPr>
          <p:cNvSpPr txBox="1"/>
          <p:nvPr/>
        </p:nvSpPr>
        <p:spPr>
          <a:xfrm>
            <a:off x="8499595" y="4283804"/>
            <a:ext cx="3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82524-FA1E-4374-8B61-5ECA3519BC4C}"/>
                  </a:ext>
                </a:extLst>
              </p:cNvPr>
              <p:cNvSpPr txBox="1"/>
              <p:nvPr/>
            </p:nvSpPr>
            <p:spPr>
              <a:xfrm>
                <a:off x="7707507" y="2843644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82524-FA1E-4374-8B61-5ECA3519B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07" y="2843644"/>
                <a:ext cx="320877" cy="369332"/>
              </a:xfrm>
              <a:prstGeom prst="rect">
                <a:avLst/>
              </a:prstGeom>
              <a:blipFill>
                <a:blip r:embed="rId3"/>
                <a:stretch>
                  <a:fillRect r="-28302" b="-163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190361-32DF-4B5D-88AB-459CD5378ACE}"/>
                  </a:ext>
                </a:extLst>
              </p:cNvPr>
              <p:cNvSpPr txBox="1"/>
              <p:nvPr/>
            </p:nvSpPr>
            <p:spPr>
              <a:xfrm>
                <a:off x="7203451" y="2339588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190361-32DF-4B5D-88AB-459CD5378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451" y="2339588"/>
                <a:ext cx="320877" cy="369332"/>
              </a:xfrm>
              <a:prstGeom prst="rect">
                <a:avLst/>
              </a:prstGeom>
              <a:blipFill>
                <a:blip r:embed="rId4"/>
                <a:stretch>
                  <a:fillRect t="-21667" r="-23077" b="-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198A0DF-DC52-4790-801E-51DA312AFC4E}"/>
                  </a:ext>
                </a:extLst>
              </p:cNvPr>
              <p:cNvSpPr txBox="1"/>
              <p:nvPr/>
            </p:nvSpPr>
            <p:spPr>
              <a:xfrm>
                <a:off x="107504" y="1412776"/>
                <a:ext cx="4936950" cy="4903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Cada partícula gira respecto al C.M. con velocidad angular </a:t>
                </a:r>
                <a:r>
                  <a:rPr lang="es-CL" sz="2400" dirty="0">
                    <a:latin typeface="Symbol" panose="05050102010706020507" pitchFamily="18" charset="2"/>
                  </a:rPr>
                  <a:t>w</a:t>
                </a:r>
                <a:r>
                  <a:rPr lang="es-CL" sz="2400" dirty="0"/>
                  <a:t> </a:t>
                </a: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con velocidad lineal de magnitud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ox>
                                  <m:boxPr>
                                    <m:ctrlPr>
                                      <a:rPr lang="es-CL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s-CL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</m:nary>
                        <m:box>
                          <m:boxPr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L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CL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CL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s-CL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CL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CL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s-CL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s-CL" sz="2400" b="0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sSup>
                        <m:sSup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Energía Cinética de Rotación…</a:t>
                </a: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198A0DF-DC52-4790-801E-51DA312AF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12776"/>
                <a:ext cx="4936950" cy="4903715"/>
              </a:xfrm>
              <a:prstGeom prst="rect">
                <a:avLst/>
              </a:prstGeom>
              <a:blipFill>
                <a:blip r:embed="rId5"/>
                <a:stretch>
                  <a:fillRect l="-1728" r="-1852" b="-199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EEF4419-B079-4751-9FC7-878BECAFCE14}"/>
              </a:ext>
            </a:extLst>
          </p:cNvPr>
          <p:cNvCxnSpPr>
            <a:cxnSpLocks/>
          </p:cNvCxnSpPr>
          <p:nvPr/>
        </p:nvCxnSpPr>
        <p:spPr>
          <a:xfrm flipH="1" flipV="1">
            <a:off x="6909100" y="2636912"/>
            <a:ext cx="687236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74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E8B1CB1-3765-4AB5-8284-FDA2391A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Sólido Rotando Respecto a un Eje Fijo, en C.M.: Momento Angular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308A1B1-E126-4F76-B0DB-B99C0FD2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4</a:t>
            </a:fld>
            <a:endParaRPr lang="en-US" sz="10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47518FE-8299-4B3A-9041-DCAD34341EFA}"/>
              </a:ext>
            </a:extLst>
          </p:cNvPr>
          <p:cNvSpPr/>
          <p:nvPr/>
        </p:nvSpPr>
        <p:spPr>
          <a:xfrm rot="-2280000">
            <a:off x="4962458" y="3819391"/>
            <a:ext cx="4104456" cy="201622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7DEF58A-04D5-423B-A1D2-AEA8165A92DD}"/>
              </a:ext>
            </a:extLst>
          </p:cNvPr>
          <p:cNvCxnSpPr/>
          <p:nvPr/>
        </p:nvCxnSpPr>
        <p:spPr>
          <a:xfrm>
            <a:off x="6840942" y="4869160"/>
            <a:ext cx="14754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38E04F1-1893-4F83-9CF5-F438E0D7A5F5}"/>
              </a:ext>
            </a:extLst>
          </p:cNvPr>
          <p:cNvCxnSpPr>
            <a:cxnSpLocks/>
          </p:cNvCxnSpPr>
          <p:nvPr/>
        </p:nvCxnSpPr>
        <p:spPr>
          <a:xfrm rot="16200000">
            <a:off x="5688124" y="3681029"/>
            <a:ext cx="2376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B5D06F-2BD5-4B93-9C9B-B4A105EFCB3F}"/>
              </a:ext>
            </a:extLst>
          </p:cNvPr>
          <p:cNvCxnSpPr>
            <a:cxnSpLocks/>
          </p:cNvCxnSpPr>
          <p:nvPr/>
        </p:nvCxnSpPr>
        <p:spPr>
          <a:xfrm flipH="1">
            <a:off x="6876256" y="3568269"/>
            <a:ext cx="576064" cy="1300891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>
            <a:extLst>
              <a:ext uri="{FF2B5EF4-FFF2-40B4-BE49-F238E27FC236}">
                <a16:creationId xmlns:a16="http://schemas.microsoft.com/office/drawing/2014/main" id="{C4B95966-2261-4D33-92CF-134D1C0D0831}"/>
              </a:ext>
            </a:extLst>
          </p:cNvPr>
          <p:cNvSpPr/>
          <p:nvPr/>
        </p:nvSpPr>
        <p:spPr>
          <a:xfrm rot="20508439">
            <a:off x="7027059" y="2794525"/>
            <a:ext cx="2005051" cy="1732938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044BBE-7A3D-41B2-B1AE-D6CE49A93993}"/>
                  </a:ext>
                </a:extLst>
              </p:cNvPr>
              <p:cNvSpPr txBox="1"/>
              <p:nvPr/>
            </p:nvSpPr>
            <p:spPr>
              <a:xfrm>
                <a:off x="7275459" y="3923764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044BBE-7A3D-41B2-B1AE-D6CE49A9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459" y="3923764"/>
                <a:ext cx="320877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FAE055C4-1D72-46A1-BD32-8BDF1F569370}"/>
              </a:ext>
            </a:extLst>
          </p:cNvPr>
          <p:cNvSpPr txBox="1"/>
          <p:nvPr/>
        </p:nvSpPr>
        <p:spPr>
          <a:xfrm>
            <a:off x="6163785" y="4827879"/>
            <a:ext cx="568455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07BFAED-1DBB-422D-B7C2-4CFE9EB68049}"/>
              </a:ext>
            </a:extLst>
          </p:cNvPr>
          <p:cNvSpPr txBox="1"/>
          <p:nvPr/>
        </p:nvSpPr>
        <p:spPr>
          <a:xfrm>
            <a:off x="8211563" y="2247255"/>
            <a:ext cx="32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accent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6757FD-49CC-4AB7-BE45-07D0A779BE86}"/>
              </a:ext>
            </a:extLst>
          </p:cNvPr>
          <p:cNvSpPr txBox="1"/>
          <p:nvPr/>
        </p:nvSpPr>
        <p:spPr>
          <a:xfrm>
            <a:off x="6871174" y="2545634"/>
            <a:ext cx="293114" cy="37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CF7664-7636-485C-8013-266E7EA86268}"/>
              </a:ext>
            </a:extLst>
          </p:cNvPr>
          <p:cNvSpPr txBox="1"/>
          <p:nvPr/>
        </p:nvSpPr>
        <p:spPr>
          <a:xfrm>
            <a:off x="8283571" y="4787860"/>
            <a:ext cx="3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82524-FA1E-4374-8B61-5ECA3519BC4C}"/>
                  </a:ext>
                </a:extLst>
              </p:cNvPr>
              <p:cNvSpPr txBox="1"/>
              <p:nvPr/>
            </p:nvSpPr>
            <p:spPr>
              <a:xfrm>
                <a:off x="7491483" y="3429000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82524-FA1E-4374-8B61-5ECA3519B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483" y="3429000"/>
                <a:ext cx="320877" cy="369332"/>
              </a:xfrm>
              <a:prstGeom prst="rect">
                <a:avLst/>
              </a:prstGeom>
              <a:blipFill>
                <a:blip r:embed="rId3"/>
                <a:stretch>
                  <a:fillRect r="-26415" b="-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190361-32DF-4B5D-88AB-459CD5378ACE}"/>
                  </a:ext>
                </a:extLst>
              </p:cNvPr>
              <p:cNvSpPr txBox="1"/>
              <p:nvPr/>
            </p:nvSpPr>
            <p:spPr>
              <a:xfrm>
                <a:off x="6987427" y="2987660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190361-32DF-4B5D-88AB-459CD5378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427" y="2987660"/>
                <a:ext cx="320877" cy="369332"/>
              </a:xfrm>
              <a:prstGeom prst="rect">
                <a:avLst/>
              </a:prstGeom>
              <a:blipFill>
                <a:blip r:embed="rId4"/>
                <a:stretch>
                  <a:fillRect t="-21311" r="-22642" b="-163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198A0DF-DC52-4790-801E-51DA312AFC4E}"/>
                  </a:ext>
                </a:extLst>
              </p:cNvPr>
              <p:cNvSpPr txBox="1"/>
              <p:nvPr/>
            </p:nvSpPr>
            <p:spPr>
              <a:xfrm>
                <a:off x="115851" y="1700808"/>
                <a:ext cx="5104219" cy="4849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Cada partícula gira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acc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acc>
                      <m:accPr>
                        <m:chr m:val="̂"/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s-CL" sz="2400" dirty="0"/>
                  <a:t> </a:t>
                </a: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se mueve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s-C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CL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es-CL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</m:oMath>
                </a14:m>
                <a:endParaRPr lang="es-C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CL" sz="200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CL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s-CL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acc>
                              <m:accPr>
                                <m:chr m:val="̂"/>
                                <m:ctrlPr>
                                  <a:rPr lang="es-CL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𝑝𝑜𝑟𝑞𝑢𝑒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⊥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000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r>
                      <a:rPr lang="es-CL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CL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s-CL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s-CL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r>
                      <a:rPr lang="es-CL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es-C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acc>
                  </m:oMath>
                </a14:m>
                <a:endParaRPr lang="es-C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s-CL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L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198A0DF-DC52-4790-801E-51DA312AF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1" y="1700808"/>
                <a:ext cx="5104219" cy="4849341"/>
              </a:xfrm>
              <a:prstGeom prst="rect">
                <a:avLst/>
              </a:prstGeom>
              <a:blipFill>
                <a:blip r:embed="rId5"/>
                <a:stretch>
                  <a:fillRect l="-1553" r="-19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A9B161A-0C1F-457F-92FD-6F8BDA71A2FC}"/>
              </a:ext>
            </a:extLst>
          </p:cNvPr>
          <p:cNvCxnSpPr>
            <a:cxnSpLocks/>
          </p:cNvCxnSpPr>
          <p:nvPr/>
        </p:nvCxnSpPr>
        <p:spPr>
          <a:xfrm flipH="1" flipV="1">
            <a:off x="6804248" y="3212976"/>
            <a:ext cx="687236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02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F6DCE3C-927C-43B3-A25B-1BF44B9A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Sólido Rígido rotando respecto a un Eje Fijo: E, cualquiera.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6480FED-DA57-4D8D-8559-F00FC848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5</a:t>
            </a:fld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8C0D7F8-AC05-4D1D-8FA8-226FB66EC606}"/>
                  </a:ext>
                </a:extLst>
              </p:cNvPr>
              <p:cNvSpPr txBox="1"/>
              <p:nvPr/>
            </p:nvSpPr>
            <p:spPr>
              <a:xfrm>
                <a:off x="323528" y="2353674"/>
                <a:ext cx="8712968" cy="3230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Momento Lineal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𝐶𝑜𝑛</m:t>
                        </m:r>
                      </m:e>
                    </m:nary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Energía Cinética       </a:t>
                </a: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𝐶𝑜𝑛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≡</m:t>
                        </m:r>
                        <m:box>
                          <m:box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box>
                      </m:e>
                    </m:nary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00050" indent="-40005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Momento Angular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𝐶𝑜𝑛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s-C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s-CL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</m:e>
                    </m:nary>
                  </m:oMath>
                </a14:m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8C0D7F8-AC05-4D1D-8FA8-226FB66EC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353674"/>
                <a:ext cx="8712968" cy="3230821"/>
              </a:xfrm>
              <a:prstGeom prst="rect">
                <a:avLst/>
              </a:prstGeom>
              <a:blipFill>
                <a:blip r:embed="rId2"/>
                <a:stretch>
                  <a:fillRect l="-126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95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E8B1CB1-3765-4AB5-8284-FDA2391AB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Sólido Rotando Respecto a un Eje Fijo E cualquiera: Momento Lineal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308A1B1-E126-4F76-B0DB-B99C0FD2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6</a:t>
            </a:fld>
            <a:endParaRPr lang="en-US" sz="10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47518FE-8299-4B3A-9041-DCAD34341EFA}"/>
              </a:ext>
            </a:extLst>
          </p:cNvPr>
          <p:cNvSpPr/>
          <p:nvPr/>
        </p:nvSpPr>
        <p:spPr>
          <a:xfrm rot="-2280000">
            <a:off x="4519573" y="2142147"/>
            <a:ext cx="4104456" cy="201622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7DEF58A-04D5-423B-A1D2-AEA8165A92DD}"/>
              </a:ext>
            </a:extLst>
          </p:cNvPr>
          <p:cNvCxnSpPr/>
          <p:nvPr/>
        </p:nvCxnSpPr>
        <p:spPr>
          <a:xfrm>
            <a:off x="5004048" y="4365104"/>
            <a:ext cx="2376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38E04F1-1893-4F83-9CF5-F438E0D7A5F5}"/>
              </a:ext>
            </a:extLst>
          </p:cNvPr>
          <p:cNvCxnSpPr>
            <a:cxnSpLocks/>
          </p:cNvCxnSpPr>
          <p:nvPr/>
        </p:nvCxnSpPr>
        <p:spPr>
          <a:xfrm rot="16200000">
            <a:off x="3815916" y="3176972"/>
            <a:ext cx="2376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B5D06F-2BD5-4B93-9C9B-B4A105EFCB3F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041051" y="2358172"/>
            <a:ext cx="1739920" cy="2006932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>
            <a:extLst>
              <a:ext uri="{FF2B5EF4-FFF2-40B4-BE49-F238E27FC236}">
                <a16:creationId xmlns:a16="http://schemas.microsoft.com/office/drawing/2014/main" id="{C4B95966-2261-4D33-92CF-134D1C0D0831}"/>
              </a:ext>
            </a:extLst>
          </p:cNvPr>
          <p:cNvSpPr/>
          <p:nvPr/>
        </p:nvSpPr>
        <p:spPr>
          <a:xfrm>
            <a:off x="6455381" y="1412776"/>
            <a:ext cx="2005051" cy="1732938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044BBE-7A3D-41B2-B1AE-D6CE49A93993}"/>
                  </a:ext>
                </a:extLst>
              </p:cNvPr>
              <p:cNvSpPr txBox="1"/>
              <p:nvPr/>
            </p:nvSpPr>
            <p:spPr>
              <a:xfrm>
                <a:off x="5580112" y="2780928"/>
                <a:ext cx="304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044BBE-7A3D-41B2-B1AE-D6CE49A9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780928"/>
                <a:ext cx="304455" cy="369332"/>
              </a:xfrm>
              <a:prstGeom prst="rect">
                <a:avLst/>
              </a:prstGeom>
              <a:blipFill>
                <a:blip r:embed="rId2"/>
                <a:stretch>
                  <a:fillRect r="-18000" b="-163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FAE055C4-1D72-46A1-BD32-8BDF1F569370}"/>
              </a:ext>
            </a:extLst>
          </p:cNvPr>
          <p:cNvSpPr txBox="1"/>
          <p:nvPr/>
        </p:nvSpPr>
        <p:spPr>
          <a:xfrm>
            <a:off x="4797631" y="4365104"/>
            <a:ext cx="48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07BFAED-1DBB-422D-B7C2-4CFE9EB68049}"/>
              </a:ext>
            </a:extLst>
          </p:cNvPr>
          <p:cNvSpPr txBox="1"/>
          <p:nvPr/>
        </p:nvSpPr>
        <p:spPr>
          <a:xfrm>
            <a:off x="8139555" y="1340768"/>
            <a:ext cx="32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accent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6757FD-49CC-4AB7-BE45-07D0A779BE86}"/>
              </a:ext>
            </a:extLst>
          </p:cNvPr>
          <p:cNvSpPr txBox="1"/>
          <p:nvPr/>
        </p:nvSpPr>
        <p:spPr>
          <a:xfrm>
            <a:off x="5076056" y="1897562"/>
            <a:ext cx="293114" cy="37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CF7664-7636-485C-8013-266E7EA86268}"/>
              </a:ext>
            </a:extLst>
          </p:cNvPr>
          <p:cNvSpPr txBox="1"/>
          <p:nvPr/>
        </p:nvSpPr>
        <p:spPr>
          <a:xfrm>
            <a:off x="7668344" y="4211796"/>
            <a:ext cx="3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82524-FA1E-4374-8B61-5ECA3519BC4C}"/>
                  </a:ext>
                </a:extLst>
              </p:cNvPr>
              <p:cNvSpPr txBox="1"/>
              <p:nvPr/>
            </p:nvSpPr>
            <p:spPr>
              <a:xfrm>
                <a:off x="6843411" y="2339588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82524-FA1E-4374-8B61-5ECA3519B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411" y="2339588"/>
                <a:ext cx="320877" cy="369332"/>
              </a:xfrm>
              <a:prstGeom prst="rect">
                <a:avLst/>
              </a:prstGeom>
              <a:blipFill>
                <a:blip r:embed="rId3"/>
                <a:stretch>
                  <a:fillRect r="-28846" b="-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190361-32DF-4B5D-88AB-459CD5378ACE}"/>
                  </a:ext>
                </a:extLst>
              </p:cNvPr>
              <p:cNvSpPr txBox="1"/>
              <p:nvPr/>
            </p:nvSpPr>
            <p:spPr>
              <a:xfrm>
                <a:off x="6588224" y="1835532"/>
                <a:ext cx="320877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190361-32DF-4B5D-88AB-459CD5378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1835532"/>
                <a:ext cx="320877" cy="402931"/>
              </a:xfrm>
              <a:prstGeom prst="rect">
                <a:avLst/>
              </a:prstGeom>
              <a:blipFill>
                <a:blip r:embed="rId4"/>
                <a:stretch>
                  <a:fillRect r="-3846" b="-303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198A0DF-DC52-4790-801E-51DA312AFC4E}"/>
                  </a:ext>
                </a:extLst>
              </p:cNvPr>
              <p:cNvSpPr txBox="1"/>
              <p:nvPr/>
            </p:nvSpPr>
            <p:spPr>
              <a:xfrm>
                <a:off x="362740" y="1844824"/>
                <a:ext cx="4209260" cy="389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Cada partícula gira respecto al punto E </a:t>
                </a:r>
                <a:r>
                  <a:rPr lang="es-CL" sz="2400" dirty="0">
                    <a:latin typeface="Symbol" panose="05050102010706020507" pitchFamily="18" charset="2"/>
                  </a:rPr>
                  <a:t>w</a:t>
                </a:r>
                <a:r>
                  <a:rPr lang="es-CL" sz="2400" dirty="0"/>
                  <a:t> </a:t>
                </a: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se mueve en el plano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s-CL" sz="2400" b="0" dirty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𝐶𝑀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CL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⃗"/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s-CL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s-CL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198A0DF-DC52-4790-801E-51DA312AF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40" y="1844824"/>
                <a:ext cx="4209260" cy="3890937"/>
              </a:xfrm>
              <a:prstGeom prst="rect">
                <a:avLst/>
              </a:prstGeom>
              <a:blipFill>
                <a:blip r:embed="rId5"/>
                <a:stretch>
                  <a:fillRect l="-2029" r="-217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10159AD-9439-4E5B-BD61-EB3AF2D09096}"/>
              </a:ext>
            </a:extLst>
          </p:cNvPr>
          <p:cNvCxnSpPr/>
          <p:nvPr/>
        </p:nvCxnSpPr>
        <p:spPr>
          <a:xfrm flipH="1" flipV="1">
            <a:off x="6300192" y="1897562"/>
            <a:ext cx="471211" cy="460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61004E9-9684-4FDA-863F-D49BC96E34DE}"/>
              </a:ext>
            </a:extLst>
          </p:cNvPr>
          <p:cNvSpPr txBox="1"/>
          <p:nvPr/>
        </p:nvSpPr>
        <p:spPr>
          <a:xfrm>
            <a:off x="6267399" y="3068960"/>
            <a:ext cx="65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CL" dirty="0">
                <a:cs typeface="Times New Roman" panose="02020603050405020304" pitchFamily="18" charset="0"/>
              </a:rPr>
              <a:t>X</a:t>
            </a:r>
          </a:p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5968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E8B1CB1-3765-4AB5-8284-FDA2391A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632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Sólido Rotando Respecto a un Eje Fijo E cualquiera: Energía Cinética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308A1B1-E126-4F76-B0DB-B99C0FD2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7</a:t>
            </a:fld>
            <a:endParaRPr lang="en-US" sz="10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47518FE-8299-4B3A-9041-DCAD34341EFA}"/>
              </a:ext>
            </a:extLst>
          </p:cNvPr>
          <p:cNvSpPr/>
          <p:nvPr/>
        </p:nvSpPr>
        <p:spPr>
          <a:xfrm rot="-4440000">
            <a:off x="4945481" y="3050606"/>
            <a:ext cx="4104456" cy="201622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7DEF58A-04D5-423B-A1D2-AEA8165A92DD}"/>
              </a:ext>
            </a:extLst>
          </p:cNvPr>
          <p:cNvCxnSpPr/>
          <p:nvPr/>
        </p:nvCxnSpPr>
        <p:spPr>
          <a:xfrm>
            <a:off x="6580742" y="6021288"/>
            <a:ext cx="16230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38E04F1-1893-4F83-9CF5-F438E0D7A5F5}"/>
              </a:ext>
            </a:extLst>
          </p:cNvPr>
          <p:cNvCxnSpPr>
            <a:cxnSpLocks/>
          </p:cNvCxnSpPr>
          <p:nvPr/>
        </p:nvCxnSpPr>
        <p:spPr>
          <a:xfrm rot="16200000">
            <a:off x="5400092" y="4833156"/>
            <a:ext cx="2376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B5D06F-2BD5-4B93-9C9B-B4A105EFCB3F}"/>
              </a:ext>
            </a:extLst>
          </p:cNvPr>
          <p:cNvCxnSpPr>
            <a:cxnSpLocks/>
          </p:cNvCxnSpPr>
          <p:nvPr/>
        </p:nvCxnSpPr>
        <p:spPr>
          <a:xfrm flipH="1">
            <a:off x="6588224" y="2610904"/>
            <a:ext cx="898426" cy="3410384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>
            <a:extLst>
              <a:ext uri="{FF2B5EF4-FFF2-40B4-BE49-F238E27FC236}">
                <a16:creationId xmlns:a16="http://schemas.microsoft.com/office/drawing/2014/main" id="{C4B95966-2261-4D33-92CF-134D1C0D0831}"/>
              </a:ext>
            </a:extLst>
          </p:cNvPr>
          <p:cNvSpPr/>
          <p:nvPr/>
        </p:nvSpPr>
        <p:spPr>
          <a:xfrm rot="19514550">
            <a:off x="6327260" y="1711167"/>
            <a:ext cx="2005051" cy="1732938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044BBE-7A3D-41B2-B1AE-D6CE49A93993}"/>
                  </a:ext>
                </a:extLst>
              </p:cNvPr>
              <p:cNvSpPr txBox="1"/>
              <p:nvPr/>
            </p:nvSpPr>
            <p:spPr>
              <a:xfrm>
                <a:off x="7059435" y="4355812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044BBE-7A3D-41B2-B1AE-D6CE49A9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435" y="4355812"/>
                <a:ext cx="320877" cy="369332"/>
              </a:xfrm>
              <a:prstGeom prst="rect">
                <a:avLst/>
              </a:prstGeom>
              <a:blipFill>
                <a:blip r:embed="rId2"/>
                <a:stretch>
                  <a:fillRect r="-11321" b="-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FAE055C4-1D72-46A1-BD32-8BDF1F569370}"/>
              </a:ext>
            </a:extLst>
          </p:cNvPr>
          <p:cNvSpPr txBox="1"/>
          <p:nvPr/>
        </p:nvSpPr>
        <p:spPr>
          <a:xfrm>
            <a:off x="6451817" y="6084004"/>
            <a:ext cx="568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07BFAED-1DBB-422D-B7C2-4CFE9EB68049}"/>
              </a:ext>
            </a:extLst>
          </p:cNvPr>
          <p:cNvSpPr txBox="1"/>
          <p:nvPr/>
        </p:nvSpPr>
        <p:spPr>
          <a:xfrm>
            <a:off x="7524328" y="1196752"/>
            <a:ext cx="32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accent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6757FD-49CC-4AB7-BE45-07D0A779BE86}"/>
              </a:ext>
            </a:extLst>
          </p:cNvPr>
          <p:cNvSpPr txBox="1"/>
          <p:nvPr/>
        </p:nvSpPr>
        <p:spPr>
          <a:xfrm>
            <a:off x="6223102" y="3409730"/>
            <a:ext cx="293114" cy="37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CF7664-7636-485C-8013-266E7EA86268}"/>
              </a:ext>
            </a:extLst>
          </p:cNvPr>
          <p:cNvSpPr txBox="1"/>
          <p:nvPr/>
        </p:nvSpPr>
        <p:spPr>
          <a:xfrm>
            <a:off x="8244408" y="5723964"/>
            <a:ext cx="32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82524-FA1E-4374-8B61-5ECA3519BC4C}"/>
                  </a:ext>
                </a:extLst>
              </p:cNvPr>
              <p:cNvSpPr txBox="1"/>
              <p:nvPr/>
            </p:nvSpPr>
            <p:spPr>
              <a:xfrm>
                <a:off x="7563491" y="2411596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82524-FA1E-4374-8B61-5ECA3519B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491" y="2411596"/>
                <a:ext cx="320877" cy="369332"/>
              </a:xfrm>
              <a:prstGeom prst="rect">
                <a:avLst/>
              </a:prstGeom>
              <a:blipFill>
                <a:blip r:embed="rId3"/>
                <a:stretch>
                  <a:fillRect r="-28846" b="-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190361-32DF-4B5D-88AB-459CD5378ACE}"/>
                  </a:ext>
                </a:extLst>
              </p:cNvPr>
              <p:cNvSpPr txBox="1"/>
              <p:nvPr/>
            </p:nvSpPr>
            <p:spPr>
              <a:xfrm>
                <a:off x="7275459" y="2051556"/>
                <a:ext cx="320877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190361-32DF-4B5D-88AB-459CD5378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459" y="2051556"/>
                <a:ext cx="320877" cy="402931"/>
              </a:xfrm>
              <a:prstGeom prst="rect">
                <a:avLst/>
              </a:prstGeom>
              <a:blipFill>
                <a:blip r:embed="rId4"/>
                <a:stretch>
                  <a:fillRect r="-3774" b="-303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198A0DF-DC52-4790-801E-51DA312AFC4E}"/>
                  </a:ext>
                </a:extLst>
              </p:cNvPr>
              <p:cNvSpPr txBox="1"/>
              <p:nvPr/>
            </p:nvSpPr>
            <p:spPr>
              <a:xfrm>
                <a:off x="107504" y="1405605"/>
                <a:ext cx="5023581" cy="4293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Cada partícula gira respecto al C.M. con velocidad angular </a:t>
                </a:r>
                <a:r>
                  <a:rPr lang="es-CL" sz="2400" dirty="0">
                    <a:latin typeface="Symbol" panose="05050102010706020507" pitchFamily="18" charset="2"/>
                  </a:rPr>
                  <a:t>w</a:t>
                </a:r>
                <a:r>
                  <a:rPr lang="es-CL" sz="2400" dirty="0"/>
                  <a:t> </a:t>
                </a: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con velocidad lineal de magnitud</a:t>
                </a:r>
                <a14:m>
                  <m:oMath xmlns:m="http://schemas.openxmlformats.org/officeDocument/2006/math"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ox>
                                  <m:boxPr>
                                    <m:ctrlPr>
                                      <a:rPr lang="es-CL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s-CL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s-CL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s-CL" sz="2800" b="0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Sup>
                        <m:sSubSup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  <m:sup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ox>
                            <m:boxPr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p>
                        <m:sSup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 </a:t>
                </a:r>
                <a:r>
                  <a:rPr lang="es-CL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C.Traslación+E.C.Rotación</a:t>
                </a: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(*)</a:t>
                </a:r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198A0DF-DC52-4790-801E-51DA312AF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05605"/>
                <a:ext cx="5023581" cy="4293098"/>
              </a:xfrm>
              <a:prstGeom prst="rect">
                <a:avLst/>
              </a:prstGeom>
              <a:blipFill>
                <a:blip r:embed="rId5"/>
                <a:stretch>
                  <a:fillRect l="-1699" r="-1820" b="-241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084CD54-A097-4444-B087-0AA62E0533AB}"/>
              </a:ext>
            </a:extLst>
          </p:cNvPr>
          <p:cNvCxnSpPr>
            <a:cxnSpLocks/>
          </p:cNvCxnSpPr>
          <p:nvPr/>
        </p:nvCxnSpPr>
        <p:spPr>
          <a:xfrm flipH="1" flipV="1">
            <a:off x="6516216" y="2276871"/>
            <a:ext cx="1008113" cy="3600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BA30858-F0A0-4AE5-8D78-D8BFC1C5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8</a:t>
            </a:fld>
            <a:endParaRPr lang="en-US" sz="10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3044CE0-491B-40D2-95A2-5327796349B7}"/>
              </a:ext>
            </a:extLst>
          </p:cNvPr>
          <p:cNvSpPr/>
          <p:nvPr/>
        </p:nvSpPr>
        <p:spPr>
          <a:xfrm rot="-4440000">
            <a:off x="4630567" y="1863178"/>
            <a:ext cx="4104456" cy="201622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5FC0403-9986-4426-8AE5-2CD7F004806D}"/>
              </a:ext>
            </a:extLst>
          </p:cNvPr>
          <p:cNvCxnSpPr>
            <a:cxnSpLocks/>
          </p:cNvCxnSpPr>
          <p:nvPr/>
        </p:nvCxnSpPr>
        <p:spPr>
          <a:xfrm flipV="1">
            <a:off x="6136467" y="2691602"/>
            <a:ext cx="1603885" cy="21524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EC6F5D6-583D-4C4E-8541-A7B23D1D7AA6}"/>
              </a:ext>
            </a:extLst>
          </p:cNvPr>
          <p:cNvCxnSpPr>
            <a:cxnSpLocks/>
          </p:cNvCxnSpPr>
          <p:nvPr/>
        </p:nvCxnSpPr>
        <p:spPr>
          <a:xfrm flipV="1">
            <a:off x="6657385" y="2691602"/>
            <a:ext cx="1081529" cy="89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CD0F421-9F01-4944-9AFB-8DA3C88D93A1}"/>
              </a:ext>
            </a:extLst>
          </p:cNvPr>
          <p:cNvCxnSpPr>
            <a:cxnSpLocks/>
          </p:cNvCxnSpPr>
          <p:nvPr/>
        </p:nvCxnSpPr>
        <p:spPr>
          <a:xfrm flipV="1">
            <a:off x="6131272" y="2700536"/>
            <a:ext cx="551523" cy="21256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D62CCD-BD47-4075-837A-135951F32265}"/>
              </a:ext>
            </a:extLst>
          </p:cNvPr>
          <p:cNvSpPr txBox="1"/>
          <p:nvPr/>
        </p:nvSpPr>
        <p:spPr>
          <a:xfrm>
            <a:off x="7709041" y="2564904"/>
            <a:ext cx="535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(i)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E4B298B-32DA-4300-829D-F6F632C95032}"/>
              </a:ext>
            </a:extLst>
          </p:cNvPr>
          <p:cNvSpPr txBox="1"/>
          <p:nvPr/>
        </p:nvSpPr>
        <p:spPr>
          <a:xfrm>
            <a:off x="6156176" y="25649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CM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FA4FD3C-9B4E-4AD9-A129-E7736482B1DD}"/>
              </a:ext>
            </a:extLst>
          </p:cNvPr>
          <p:cNvSpPr txBox="1"/>
          <p:nvPr/>
        </p:nvSpPr>
        <p:spPr>
          <a:xfrm>
            <a:off x="5940152" y="48691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DE83466-F10A-4E70-BC3B-D6EBD963F326}"/>
                  </a:ext>
                </a:extLst>
              </p:cNvPr>
              <p:cNvSpPr txBox="1"/>
              <p:nvPr/>
            </p:nvSpPr>
            <p:spPr>
              <a:xfrm>
                <a:off x="6891158" y="2267580"/>
                <a:ext cx="6331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DE83466-F10A-4E70-BC3B-D6EBD963F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58" y="2267580"/>
                <a:ext cx="633170" cy="369332"/>
              </a:xfrm>
              <a:prstGeom prst="rect">
                <a:avLst/>
              </a:prstGeom>
              <a:blipFill>
                <a:blip r:embed="rId2"/>
                <a:stretch>
                  <a:fillRect t="-22951" r="-1634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348CBDA-8C32-41C2-B583-BD135D9E9637}"/>
                  </a:ext>
                </a:extLst>
              </p:cNvPr>
              <p:cNvSpPr txBox="1"/>
              <p:nvPr/>
            </p:nvSpPr>
            <p:spPr>
              <a:xfrm>
                <a:off x="6891158" y="3674141"/>
                <a:ext cx="633170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348CBDA-8C32-41C2-B583-BD135D9E9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58" y="3674141"/>
                <a:ext cx="633170" cy="402931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53791BA-EC34-47CF-914E-13F0B580129E}"/>
                  </a:ext>
                </a:extLst>
              </p:cNvPr>
              <p:cNvSpPr txBox="1"/>
              <p:nvPr/>
            </p:nvSpPr>
            <p:spPr>
              <a:xfrm>
                <a:off x="5883046" y="3212976"/>
                <a:ext cx="633170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53791BA-EC34-47CF-914E-13F0B5801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046" y="3212976"/>
                <a:ext cx="633170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A7009BD-B9DE-474C-8E84-BB958C78ED1E}"/>
                  </a:ext>
                </a:extLst>
              </p:cNvPr>
              <p:cNvSpPr txBox="1"/>
              <p:nvPr/>
            </p:nvSpPr>
            <p:spPr>
              <a:xfrm>
                <a:off x="496605" y="218961"/>
                <a:ext cx="4572000" cy="5884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𝑪𝑴</m:t>
                          </m:r>
                        </m:sub>
                      </m:sSub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CL" sz="2000" b="1" i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0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acc>
                        </m:e>
                        <m:sub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𝑪𝑴</m:t>
                          </m:r>
                        </m:sub>
                      </m:sSub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0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acc>
                        </m:e>
                        <m:sub>
                          <m:r>
                            <a:rPr lang="es-CL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s-CL" sz="2000" b="1" i="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1" i="0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s-CL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ox>
                                <m:boxPr>
                                  <m:ctrlPr>
                                    <a:rPr lang="es-CL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L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box>
                            <m:box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s-CL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000" b="1" i="1" smtClean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𝐶𝑀</m:t>
                                  </m:r>
                                </m:sub>
                              </m:s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000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L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1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box>
                            <m:box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sSub>
                            <m:sSub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𝐶𝑀</m:t>
                                  </m:r>
                                </m:sub>
                                <m:sup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000" b="1" i="1" smtClean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𝐶𝑀</m:t>
                                  </m:r>
                                </m:sub>
                              </m:s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L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1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Sup>
                        <m:sSubSup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  <m:sup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0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𝐶𝑀</m:t>
                              </m:r>
                            </m:sub>
                          </m:sSub>
                        </m:e>
                      </m:box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0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1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s-CL" sz="2000" i="1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CL" sz="2000" i="1">
                          <a:latin typeface="Cambria Math" panose="02040503050406030204" pitchFamily="18" charset="0"/>
                        </a:rPr>
                        <m:t>𝑀</m:t>
                      </m:r>
                      <m:sSubSup>
                        <m:sSubSup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sz="2000" i="1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  <m:sup>
                          <m:r>
                            <a:rPr lang="es-CL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L" sz="2000" i="1"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s-CL" sz="2000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CL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s-CL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L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CL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s-CL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s-CL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box>
                      <m:r>
                        <a:rPr lang="es-CL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sz="20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L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s-CL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es-CL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sz="2000" b="1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CL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es-CL" sz="2000" b="1" i="1">
                          <a:latin typeface="Cambria Math" panose="02040503050406030204" pitchFamily="18" charset="0"/>
                        </a:rPr>
                        <m:t>𝑴</m:t>
                      </m:r>
                      <m:sSubSup>
                        <m:sSubSupPr>
                          <m:ctrlPr>
                            <a:rPr lang="es-CL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sz="20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s-CL" sz="2000" b="1" i="1">
                              <a:latin typeface="Cambria Math" panose="02040503050406030204" pitchFamily="18" charset="0"/>
                            </a:rPr>
                            <m:t>𝑪𝑴</m:t>
                          </m:r>
                        </m:sub>
                        <m:sup>
                          <m:r>
                            <a:rPr lang="es-CL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s-CL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L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CL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es-CL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CL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𝑪𝑴</m:t>
                          </m:r>
                        </m:sub>
                      </m:sSub>
                      <m:sSup>
                        <m:sSupPr>
                          <m:ctrlPr>
                            <a:rPr lang="es-CL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s-CL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CL" sz="2000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A7009BD-B9DE-474C-8E84-BB958C78E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05" y="218961"/>
                <a:ext cx="4572000" cy="58849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61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E8B1CB1-3765-4AB5-8284-FDA2391A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Sólido Rotando Respecto a un Eje Fijo E cualquiera: Momento Angular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308A1B1-E126-4F76-B0DB-B99C0FD2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9</a:t>
            </a:fld>
            <a:endParaRPr lang="en-US" sz="10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47518FE-8299-4B3A-9041-DCAD34341EFA}"/>
              </a:ext>
            </a:extLst>
          </p:cNvPr>
          <p:cNvSpPr/>
          <p:nvPr/>
        </p:nvSpPr>
        <p:spPr>
          <a:xfrm rot="-2280000">
            <a:off x="5106474" y="3603367"/>
            <a:ext cx="4104456" cy="201622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7DEF58A-04D5-423B-A1D2-AEA8165A92DD}"/>
              </a:ext>
            </a:extLst>
          </p:cNvPr>
          <p:cNvCxnSpPr/>
          <p:nvPr/>
        </p:nvCxnSpPr>
        <p:spPr>
          <a:xfrm>
            <a:off x="6228184" y="6093296"/>
            <a:ext cx="2376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38E04F1-1893-4F83-9CF5-F438E0D7A5F5}"/>
              </a:ext>
            </a:extLst>
          </p:cNvPr>
          <p:cNvCxnSpPr>
            <a:cxnSpLocks/>
          </p:cNvCxnSpPr>
          <p:nvPr/>
        </p:nvCxnSpPr>
        <p:spPr>
          <a:xfrm rot="16200000">
            <a:off x="5040052" y="4905164"/>
            <a:ext cx="23762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B5D06F-2BD5-4B93-9C9B-B4A105EFCB3F}"/>
              </a:ext>
            </a:extLst>
          </p:cNvPr>
          <p:cNvCxnSpPr>
            <a:cxnSpLocks/>
          </p:cNvCxnSpPr>
          <p:nvPr/>
        </p:nvCxnSpPr>
        <p:spPr>
          <a:xfrm flipH="1">
            <a:off x="6228184" y="3789040"/>
            <a:ext cx="2592288" cy="2304256"/>
          </a:xfrm>
          <a:prstGeom prst="line">
            <a:avLst/>
          </a:prstGeom>
          <a:ln>
            <a:solidFill>
              <a:schemeClr val="tx1"/>
            </a:solidFill>
            <a:prstDash val="lg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o 10">
            <a:extLst>
              <a:ext uri="{FF2B5EF4-FFF2-40B4-BE49-F238E27FC236}">
                <a16:creationId xmlns:a16="http://schemas.microsoft.com/office/drawing/2014/main" id="{C4B95966-2261-4D33-92CF-134D1C0D0831}"/>
              </a:ext>
            </a:extLst>
          </p:cNvPr>
          <p:cNvSpPr/>
          <p:nvPr/>
        </p:nvSpPr>
        <p:spPr>
          <a:xfrm rot="20302328">
            <a:off x="6797638" y="2395668"/>
            <a:ext cx="2005051" cy="1732938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044BBE-7A3D-41B2-B1AE-D6CE49A93993}"/>
                  </a:ext>
                </a:extLst>
              </p:cNvPr>
              <p:cNvSpPr txBox="1"/>
              <p:nvPr/>
            </p:nvSpPr>
            <p:spPr>
              <a:xfrm>
                <a:off x="7779515" y="4643844"/>
                <a:ext cx="320877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6044BBE-7A3D-41B2-B1AE-D6CE49A93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515" y="4643844"/>
                <a:ext cx="320877" cy="402931"/>
              </a:xfrm>
              <a:prstGeom prst="rect">
                <a:avLst/>
              </a:prstGeom>
              <a:blipFill>
                <a:blip r:embed="rId2"/>
                <a:stretch>
                  <a:fillRect r="-11321" b="-303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507BFAED-1DBB-422D-B7C2-4CFE9EB68049}"/>
              </a:ext>
            </a:extLst>
          </p:cNvPr>
          <p:cNvSpPr txBox="1"/>
          <p:nvPr/>
        </p:nvSpPr>
        <p:spPr>
          <a:xfrm>
            <a:off x="7995539" y="1743199"/>
            <a:ext cx="320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accent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A6757FD-49CC-4AB7-BE45-07D0A779BE86}"/>
              </a:ext>
            </a:extLst>
          </p:cNvPr>
          <p:cNvSpPr txBox="1"/>
          <p:nvPr/>
        </p:nvSpPr>
        <p:spPr>
          <a:xfrm>
            <a:off x="6228184" y="2833666"/>
            <a:ext cx="293114" cy="37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CF7664-7636-485C-8013-266E7EA86268}"/>
              </a:ext>
            </a:extLst>
          </p:cNvPr>
          <p:cNvSpPr txBox="1"/>
          <p:nvPr/>
        </p:nvSpPr>
        <p:spPr>
          <a:xfrm>
            <a:off x="8316416" y="557994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82524-FA1E-4374-8B61-5ECA3519BC4C}"/>
                  </a:ext>
                </a:extLst>
              </p:cNvPr>
              <p:cNvSpPr txBox="1"/>
              <p:nvPr/>
            </p:nvSpPr>
            <p:spPr>
              <a:xfrm>
                <a:off x="8571603" y="3851756"/>
                <a:ext cx="320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5382524-FA1E-4374-8B61-5ECA3519B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603" y="3851756"/>
                <a:ext cx="320877" cy="369332"/>
              </a:xfrm>
              <a:prstGeom prst="rect">
                <a:avLst/>
              </a:prstGeom>
              <a:blipFill>
                <a:blip r:embed="rId3"/>
                <a:stretch>
                  <a:fillRect r="-28302" b="-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190361-32DF-4B5D-88AB-459CD5378ACE}"/>
                  </a:ext>
                </a:extLst>
              </p:cNvPr>
              <p:cNvSpPr txBox="1"/>
              <p:nvPr/>
            </p:nvSpPr>
            <p:spPr>
              <a:xfrm>
                <a:off x="8682977" y="3212976"/>
                <a:ext cx="137495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4190361-32DF-4B5D-88AB-459CD5378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977" y="3212976"/>
                <a:ext cx="137495" cy="402931"/>
              </a:xfrm>
              <a:prstGeom prst="rect">
                <a:avLst/>
              </a:prstGeom>
              <a:blipFill>
                <a:blip r:embed="rId4"/>
                <a:stretch>
                  <a:fillRect l="-8696" r="-121739" b="-303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198A0DF-DC52-4790-801E-51DA312AFC4E}"/>
                  </a:ext>
                </a:extLst>
              </p:cNvPr>
              <p:cNvSpPr txBox="1"/>
              <p:nvPr/>
            </p:nvSpPr>
            <p:spPr>
              <a:xfrm>
                <a:off x="179512" y="1124744"/>
                <a:ext cx="7720699" cy="5357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Cada partícula gira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acc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acc>
                      <m:accPr>
                        <m:chr m:val="̂"/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s-CL" sz="2400" dirty="0"/>
                  <a:t> </a:t>
                </a: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se mueve con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es-C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C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CL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es-CL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s-C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CL" sz="200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s-CL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L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CL" sz="200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CL" sz="20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𝐶𝑀</m:t>
                                        </m:r>
                                      </m:sub>
                                    </m:sSub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CL" sz="20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CL" sz="20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𝑟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s-CL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s-CL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𝐶𝑀</m:t>
                                    </m:r>
                                  </m:sub>
                                </m:sSub>
                                <m:r>
                                  <a:rPr lang="es-CL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s-CL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C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s-CL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s-C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CL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s-C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s-C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∥</m:t>
                                    </m:r>
                                  </m:sub>
                                </m:sSub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CL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s-CL" sz="200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CL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𝐶𝑀</m:t>
                                </m:r>
                              </m:sub>
                            </m:sSub>
                            <m:r>
                              <a:rPr lang="es-C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es-CL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s-C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∥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s-C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⊥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D198A0DF-DC52-4790-801E-51DA312AF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24744"/>
                <a:ext cx="7720699" cy="5357236"/>
              </a:xfrm>
              <a:prstGeom prst="rect">
                <a:avLst/>
              </a:prstGeom>
              <a:blipFill>
                <a:blip r:embed="rId5"/>
                <a:stretch>
                  <a:fillRect l="-1026" b="-1195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DEF9347-9F1F-44AD-962C-A44BD96B0F60}"/>
              </a:ext>
            </a:extLst>
          </p:cNvPr>
          <p:cNvCxnSpPr/>
          <p:nvPr/>
        </p:nvCxnSpPr>
        <p:spPr>
          <a:xfrm flipH="1" flipV="1">
            <a:off x="8349261" y="3328431"/>
            <a:ext cx="471211" cy="460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86849D3-6B2D-4AEF-A7B1-965B89975E2A}"/>
              </a:ext>
            </a:extLst>
          </p:cNvPr>
          <p:cNvSpPr txBox="1"/>
          <p:nvPr/>
        </p:nvSpPr>
        <p:spPr>
          <a:xfrm>
            <a:off x="7099665" y="3933056"/>
            <a:ext cx="56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s-CL" dirty="0"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A61CC6D-2966-4407-AFEF-8D30AAED582D}"/>
              </a:ext>
            </a:extLst>
          </p:cNvPr>
          <p:cNvCxnSpPr/>
          <p:nvPr/>
        </p:nvCxnSpPr>
        <p:spPr>
          <a:xfrm flipH="1">
            <a:off x="6228184" y="4437112"/>
            <a:ext cx="1008112" cy="16561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524F4EA-5759-469E-9EED-39DF331EAC68}"/>
              </a:ext>
            </a:extLst>
          </p:cNvPr>
          <p:cNvCxnSpPr>
            <a:cxnSpLocks/>
          </p:cNvCxnSpPr>
          <p:nvPr/>
        </p:nvCxnSpPr>
        <p:spPr>
          <a:xfrm flipH="1">
            <a:off x="7236296" y="3789039"/>
            <a:ext cx="1584176" cy="57606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3B84CB7-A208-4295-B572-B13B6B0FD434}"/>
                  </a:ext>
                </a:extLst>
              </p:cNvPr>
              <p:cNvSpPr txBox="1"/>
              <p:nvPr/>
            </p:nvSpPr>
            <p:spPr>
              <a:xfrm>
                <a:off x="6444208" y="4610245"/>
                <a:ext cx="400072" cy="413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3B84CB7-A208-4295-B572-B13B6B0FD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4610245"/>
                <a:ext cx="400072" cy="413007"/>
              </a:xfrm>
              <a:prstGeom prst="rect">
                <a:avLst/>
              </a:prstGeom>
              <a:blipFill>
                <a:blip r:embed="rId6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20969B8-6B13-410C-98F2-AA5FE7D93E08}"/>
                  </a:ext>
                </a:extLst>
              </p:cNvPr>
              <p:cNvSpPr txBox="1"/>
              <p:nvPr/>
            </p:nvSpPr>
            <p:spPr>
              <a:xfrm>
                <a:off x="7818881" y="3717032"/>
                <a:ext cx="37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F20969B8-6B13-410C-98F2-AA5FE7D93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881" y="3717032"/>
                <a:ext cx="371391" cy="369332"/>
              </a:xfrm>
              <a:prstGeom prst="rect">
                <a:avLst/>
              </a:prstGeom>
              <a:blipFill>
                <a:blip r:embed="rId7"/>
                <a:stretch>
                  <a:fillRect t="-21667" r="-21311" b="-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42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027F65-D200-4175-B084-83C90B28EE2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c899ee2c-5630-480f-8751-d563de38ed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8665</TotalTime>
  <Words>627</Words>
  <Application>Microsoft Office PowerPoint</Application>
  <PresentationFormat>Presentación en pantalla (4:3)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Sólido Rígido rotando respecto a un Eje Fijo, en el Centro de Masa</vt:lpstr>
      <vt:lpstr>Sólido Rotando Respecto a Eje Fijo en C.M: Momento Lineal</vt:lpstr>
      <vt:lpstr>Sólido Rotando Respecto a un Eje Fijo en C.M.: Energía Cinética</vt:lpstr>
      <vt:lpstr>Sólido Rotando Respecto a un Eje Fijo, en C.M.: Momento Angular</vt:lpstr>
      <vt:lpstr>Sólido Rígido rotando respecto a un Eje Fijo: E, cualquiera.</vt:lpstr>
      <vt:lpstr>Sólido Rotando Respecto a un Eje Fijo E cualquiera: Momento Lineal</vt:lpstr>
      <vt:lpstr>Sólido Rotando Respecto a un Eje Fijo E cualquiera: Energía Cinética</vt:lpstr>
      <vt:lpstr>Presentación de PowerPoint</vt:lpstr>
      <vt:lpstr>Sólido Rotando Respecto a un Eje Fijo E cualquiera: Momento Angular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20</cp:revision>
  <dcterms:created xsi:type="dcterms:W3CDTF">2020-05-24T21:31:01Z</dcterms:created>
  <dcterms:modified xsi:type="dcterms:W3CDTF">2021-10-21T12:13:18Z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