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15"/>
  </p:notesMasterIdLst>
  <p:handoutMasterIdLst>
    <p:handoutMasterId r:id="rId16"/>
  </p:handoutMasterIdLst>
  <p:sldIdLst>
    <p:sldId id="281" r:id="rId5"/>
    <p:sldId id="279" r:id="rId6"/>
    <p:sldId id="280" r:id="rId7"/>
    <p:sldId id="278" r:id="rId8"/>
    <p:sldId id="262" r:id="rId9"/>
    <p:sldId id="258" r:id="rId10"/>
    <p:sldId id="259" r:id="rId11"/>
    <p:sldId id="282" r:id="rId12"/>
    <p:sldId id="260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9900"/>
    <a:srgbClr val="090296"/>
    <a:srgbClr val="DA4444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C7CB5-0857-49E4-A92F-E512A7EED661}" v="2072" dt="2021-10-26T01:20:1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9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C7BC7CB5-0857-49E4-A92F-E512A7EED661}"/>
    <pc:docChg chg="undo custSel addSld delSld modSld sldOrd">
      <pc:chgData name="Quintín Molina" userId="d77ce911-d3cc-4d2d-8ddf-6c9cff50dc6d" providerId="ADAL" clId="{C7BC7CB5-0857-49E4-A92F-E512A7EED661}" dt="2021-10-26T01:20:17.716" v="8439"/>
      <pc:docMkLst>
        <pc:docMk/>
      </pc:docMkLst>
      <pc:sldChg chg="del ord">
        <pc:chgData name="Quintín Molina" userId="d77ce911-d3cc-4d2d-8ddf-6c9cff50dc6d" providerId="ADAL" clId="{C7BC7CB5-0857-49E4-A92F-E512A7EED661}" dt="2021-10-25T21:09:54.094" v="7156" actId="47"/>
        <pc:sldMkLst>
          <pc:docMk/>
          <pc:sldMk cId="86830826" sldId="256"/>
        </pc:sldMkLst>
      </pc:sldChg>
      <pc:sldChg chg="addSp delSp modSp new del mod ord modClrScheme chgLayout">
        <pc:chgData name="Quintín Molina" userId="d77ce911-d3cc-4d2d-8ddf-6c9cff50dc6d" providerId="ADAL" clId="{C7BC7CB5-0857-49E4-A92F-E512A7EED661}" dt="2021-10-25T21:09:52.590" v="7155" actId="47"/>
        <pc:sldMkLst>
          <pc:docMk/>
          <pc:sldMk cId="366967295" sldId="257"/>
        </pc:sldMkLst>
        <pc:spChg chg="mod ord">
          <ac:chgData name="Quintín Molina" userId="d77ce911-d3cc-4d2d-8ddf-6c9cff50dc6d" providerId="ADAL" clId="{C7BC7CB5-0857-49E4-A92F-E512A7EED661}" dt="2021-10-25T13:26:10.520" v="1269" actId="1076"/>
          <ac:spMkLst>
            <pc:docMk/>
            <pc:sldMk cId="366967295" sldId="257"/>
            <ac:spMk id="2" creationId="{1CBAEB0B-D9A3-4C71-A697-9671EA497CC7}"/>
          </ac:spMkLst>
        </pc:spChg>
        <pc:spChg chg="add mod ord">
          <ac:chgData name="Quintín Molina" userId="d77ce911-d3cc-4d2d-8ddf-6c9cff50dc6d" providerId="ADAL" clId="{C7BC7CB5-0857-49E4-A92F-E512A7EED661}" dt="2021-10-25T12:58:52.808" v="62" actId="20577"/>
          <ac:spMkLst>
            <pc:docMk/>
            <pc:sldMk cId="366967295" sldId="257"/>
            <ac:spMk id="3" creationId="{FB88CCF1-EE00-423B-ACBB-B7C29578EC5F}"/>
          </ac:spMkLst>
        </pc:spChg>
        <pc:spChg chg="add mod">
          <ac:chgData name="Quintín Molina" userId="d77ce911-d3cc-4d2d-8ddf-6c9cff50dc6d" providerId="ADAL" clId="{C7BC7CB5-0857-49E4-A92F-E512A7EED661}" dt="2021-10-25T13:28:03.537" v="1276" actId="6549"/>
          <ac:spMkLst>
            <pc:docMk/>
            <pc:sldMk cId="366967295" sldId="257"/>
            <ac:spMk id="4" creationId="{02AD0951-688F-45D6-8360-1887B12C2607}"/>
          </ac:spMkLst>
        </pc:spChg>
        <pc:spChg chg="add del mod">
          <ac:chgData name="Quintín Molina" userId="d77ce911-d3cc-4d2d-8ddf-6c9cff50dc6d" providerId="ADAL" clId="{C7BC7CB5-0857-49E4-A92F-E512A7EED661}" dt="2021-10-25T13:10:08.119" v="553" actId="478"/>
          <ac:spMkLst>
            <pc:docMk/>
            <pc:sldMk cId="366967295" sldId="257"/>
            <ac:spMk id="5" creationId="{5E25FD33-5C4C-429A-B337-8A66D6387FF1}"/>
          </ac:spMkLst>
        </pc:spChg>
        <pc:spChg chg="add del mod">
          <ac:chgData name="Quintín Molina" userId="d77ce911-d3cc-4d2d-8ddf-6c9cff50dc6d" providerId="ADAL" clId="{C7BC7CB5-0857-49E4-A92F-E512A7EED661}" dt="2021-10-25T13:10:06.182" v="552" actId="478"/>
          <ac:spMkLst>
            <pc:docMk/>
            <pc:sldMk cId="366967295" sldId="257"/>
            <ac:spMk id="6" creationId="{89A20386-9CB2-40DF-87F0-2DAAB1CF9ABE}"/>
          </ac:spMkLst>
        </pc:spChg>
        <pc:spChg chg="add del mod">
          <ac:chgData name="Quintín Molina" userId="d77ce911-d3cc-4d2d-8ddf-6c9cff50dc6d" providerId="ADAL" clId="{C7BC7CB5-0857-49E4-A92F-E512A7EED661}" dt="2021-10-25T13:09:03.196" v="508"/>
          <ac:spMkLst>
            <pc:docMk/>
            <pc:sldMk cId="366967295" sldId="257"/>
            <ac:spMk id="7" creationId="{AD1B8C8F-6787-4B29-BF64-05B65C4732B7}"/>
          </ac:spMkLst>
        </pc:spChg>
        <pc:spChg chg="add del mod">
          <ac:chgData name="Quintín Molina" userId="d77ce911-d3cc-4d2d-8ddf-6c9cff50dc6d" providerId="ADAL" clId="{C7BC7CB5-0857-49E4-A92F-E512A7EED661}" dt="2021-10-25T13:10:15.258" v="554" actId="478"/>
          <ac:spMkLst>
            <pc:docMk/>
            <pc:sldMk cId="366967295" sldId="257"/>
            <ac:spMk id="8" creationId="{78C05910-72C9-4FF7-B3E4-52AA217CE20D}"/>
          </ac:spMkLst>
        </pc:spChg>
        <pc:spChg chg="add del mod">
          <ac:chgData name="Quintín Molina" userId="d77ce911-d3cc-4d2d-8ddf-6c9cff50dc6d" providerId="ADAL" clId="{C7BC7CB5-0857-49E4-A92F-E512A7EED661}" dt="2021-10-25T13:10:16.712" v="555" actId="478"/>
          <ac:spMkLst>
            <pc:docMk/>
            <pc:sldMk cId="366967295" sldId="257"/>
            <ac:spMk id="9" creationId="{69290664-152B-4669-9811-F464C4C87154}"/>
          </ac:spMkLst>
        </pc:spChg>
        <pc:spChg chg="add del mod">
          <ac:chgData name="Quintín Molina" userId="d77ce911-d3cc-4d2d-8ddf-6c9cff50dc6d" providerId="ADAL" clId="{C7BC7CB5-0857-49E4-A92F-E512A7EED661}" dt="2021-10-25T13:11:58.896" v="609" actId="478"/>
          <ac:spMkLst>
            <pc:docMk/>
            <pc:sldMk cId="366967295" sldId="257"/>
            <ac:spMk id="10" creationId="{BA7E66A8-4E0E-4501-B6E9-8A1B3379F9E2}"/>
          </ac:spMkLst>
        </pc:spChg>
        <pc:spChg chg="add del mod">
          <ac:chgData name="Quintín Molina" userId="d77ce911-d3cc-4d2d-8ddf-6c9cff50dc6d" providerId="ADAL" clId="{C7BC7CB5-0857-49E4-A92F-E512A7EED661}" dt="2021-10-25T13:15:08.219" v="770" actId="478"/>
          <ac:spMkLst>
            <pc:docMk/>
            <pc:sldMk cId="366967295" sldId="257"/>
            <ac:spMk id="11" creationId="{5454D480-A37A-4B89-A62C-ABCC076FC0A7}"/>
          </ac:spMkLst>
        </pc:spChg>
        <pc:spChg chg="add del mod">
          <ac:chgData name="Quintín Molina" userId="d77ce911-d3cc-4d2d-8ddf-6c9cff50dc6d" providerId="ADAL" clId="{C7BC7CB5-0857-49E4-A92F-E512A7EED661}" dt="2021-10-25T13:15:05.727" v="768" actId="478"/>
          <ac:spMkLst>
            <pc:docMk/>
            <pc:sldMk cId="366967295" sldId="257"/>
            <ac:spMk id="12" creationId="{BE21E5AA-EAAE-4F6E-9DD8-07F148CFFDED}"/>
          </ac:spMkLst>
        </pc:spChg>
        <pc:spChg chg="add del mod">
          <ac:chgData name="Quintín Molina" userId="d77ce911-d3cc-4d2d-8ddf-6c9cff50dc6d" providerId="ADAL" clId="{C7BC7CB5-0857-49E4-A92F-E512A7EED661}" dt="2021-10-25T13:15:07.206" v="769" actId="478"/>
          <ac:spMkLst>
            <pc:docMk/>
            <pc:sldMk cId="366967295" sldId="257"/>
            <ac:spMk id="13" creationId="{9A15E0F1-0ECA-4B62-8F6F-FC7030F3533E}"/>
          </ac:spMkLst>
        </pc:spChg>
        <pc:spChg chg="add mod">
          <ac:chgData name="Quintín Molina" userId="d77ce911-d3cc-4d2d-8ddf-6c9cff50dc6d" providerId="ADAL" clId="{C7BC7CB5-0857-49E4-A92F-E512A7EED661}" dt="2021-10-25T13:26:07.472" v="1268" actId="1035"/>
          <ac:spMkLst>
            <pc:docMk/>
            <pc:sldMk cId="366967295" sldId="257"/>
            <ac:spMk id="14" creationId="{B453F1EC-588A-4E82-A96D-DA4C5D21C214}"/>
          </ac:spMkLst>
        </pc:spChg>
        <pc:cxnChg chg="add mod">
          <ac:chgData name="Quintín Molina" userId="d77ce911-d3cc-4d2d-8ddf-6c9cff50dc6d" providerId="ADAL" clId="{C7BC7CB5-0857-49E4-A92F-E512A7EED661}" dt="2021-10-25T13:24:12.743" v="1235" actId="692"/>
          <ac:cxnSpMkLst>
            <pc:docMk/>
            <pc:sldMk cId="366967295" sldId="257"/>
            <ac:cxnSpMk id="16" creationId="{1EB6958B-C3BC-46D5-9D30-2965D52AC1CB}"/>
          </ac:cxnSpMkLst>
        </pc:cxnChg>
        <pc:cxnChg chg="add mod">
          <ac:chgData name="Quintín Molina" userId="d77ce911-d3cc-4d2d-8ddf-6c9cff50dc6d" providerId="ADAL" clId="{C7BC7CB5-0857-49E4-A92F-E512A7EED661}" dt="2021-10-25T13:25:53.075" v="1262" actId="1036"/>
          <ac:cxnSpMkLst>
            <pc:docMk/>
            <pc:sldMk cId="366967295" sldId="257"/>
            <ac:cxnSpMk id="17" creationId="{2C49C04C-7A4F-4AD7-AB92-C8961B293024}"/>
          </ac:cxnSpMkLst>
        </pc:cxnChg>
        <pc:cxnChg chg="add mod">
          <ac:chgData name="Quintín Molina" userId="d77ce911-d3cc-4d2d-8ddf-6c9cff50dc6d" providerId="ADAL" clId="{C7BC7CB5-0857-49E4-A92F-E512A7EED661}" dt="2021-10-25T13:27:19.480" v="1271"/>
          <ac:cxnSpMkLst>
            <pc:docMk/>
            <pc:sldMk cId="366967295" sldId="257"/>
            <ac:cxnSpMk id="19" creationId="{92B39BC7-0881-44A3-B4E9-8F54B39C6EC3}"/>
          </ac:cxnSpMkLst>
        </pc:cxnChg>
      </pc:sldChg>
      <pc:sldChg chg="del">
        <pc:chgData name="Quintín Molina" userId="d77ce911-d3cc-4d2d-8ddf-6c9cff50dc6d" providerId="ADAL" clId="{C7BC7CB5-0857-49E4-A92F-E512A7EED661}" dt="2021-10-25T12:57:19.329" v="1" actId="47"/>
        <pc:sldMkLst>
          <pc:docMk/>
          <pc:sldMk cId="2411833995" sldId="257"/>
        </pc:sldMkLst>
      </pc:sldChg>
      <pc:sldChg chg="addSp delSp modSp new mod modClrScheme modAnim chgLayout">
        <pc:chgData name="Quintín Molina" userId="d77ce911-d3cc-4d2d-8ddf-6c9cff50dc6d" providerId="ADAL" clId="{C7BC7CB5-0857-49E4-A92F-E512A7EED661}" dt="2021-10-25T21:37:13.647" v="7687"/>
        <pc:sldMkLst>
          <pc:docMk/>
          <pc:sldMk cId="3333217470" sldId="258"/>
        </pc:sldMkLst>
        <pc:spChg chg="mod ord">
          <ac:chgData name="Quintín Molina" userId="d77ce911-d3cc-4d2d-8ddf-6c9cff50dc6d" providerId="ADAL" clId="{C7BC7CB5-0857-49E4-A92F-E512A7EED661}" dt="2021-10-25T13:28:42.273" v="1277" actId="700"/>
          <ac:spMkLst>
            <pc:docMk/>
            <pc:sldMk cId="3333217470" sldId="258"/>
            <ac:spMk id="2" creationId="{337B6820-319F-4625-94B3-2B86AC13E3E7}"/>
          </ac:spMkLst>
        </pc:spChg>
        <pc:spChg chg="add mod ord">
          <ac:chgData name="Quintín Molina" userId="d77ce911-d3cc-4d2d-8ddf-6c9cff50dc6d" providerId="ADAL" clId="{C7BC7CB5-0857-49E4-A92F-E512A7EED661}" dt="2021-10-25T13:58:29.947" v="1711" actId="207"/>
          <ac:spMkLst>
            <pc:docMk/>
            <pc:sldMk cId="3333217470" sldId="258"/>
            <ac:spMk id="3" creationId="{E81026F3-0081-4A42-9160-E9D8C88DAE1B}"/>
          </ac:spMkLst>
        </pc:spChg>
        <pc:spChg chg="add mod ord">
          <ac:chgData name="Quintín Molina" userId="d77ce911-d3cc-4d2d-8ddf-6c9cff50dc6d" providerId="ADAL" clId="{C7BC7CB5-0857-49E4-A92F-E512A7EED661}" dt="2021-10-25T18:36:39.858" v="3009" actId="6549"/>
          <ac:spMkLst>
            <pc:docMk/>
            <pc:sldMk cId="3333217470" sldId="258"/>
            <ac:spMk id="4" creationId="{E854D557-0A1D-45D0-8236-BCADD61B9A68}"/>
          </ac:spMkLst>
        </pc:spChg>
        <pc:spChg chg="add del mod ord">
          <ac:chgData name="Quintín Molina" userId="d77ce911-d3cc-4d2d-8ddf-6c9cff50dc6d" providerId="ADAL" clId="{C7BC7CB5-0857-49E4-A92F-E512A7EED661}" dt="2021-10-25T13:50:37.938" v="1569" actId="478"/>
          <ac:spMkLst>
            <pc:docMk/>
            <pc:sldMk cId="3333217470" sldId="258"/>
            <ac:spMk id="5" creationId="{488EDE3A-2C96-48E9-A9B9-4D04C62FA249}"/>
          </ac:spMkLst>
        </pc:spChg>
        <pc:spChg chg="add mod">
          <ac:chgData name="Quintín Molina" userId="d77ce911-d3cc-4d2d-8ddf-6c9cff50dc6d" providerId="ADAL" clId="{C7BC7CB5-0857-49E4-A92F-E512A7EED661}" dt="2021-10-25T18:34:45.589" v="3003" actId="207"/>
          <ac:spMkLst>
            <pc:docMk/>
            <pc:sldMk cId="3333217470" sldId="258"/>
            <ac:spMk id="6" creationId="{AC2C6B6B-3A83-4BCA-B83F-5E1D85856030}"/>
          </ac:spMkLst>
        </pc:spChg>
      </pc:sldChg>
      <pc:sldChg chg="addSp delSp modSp new mod modClrScheme modAnim chgLayout">
        <pc:chgData name="Quintín Molina" userId="d77ce911-d3cc-4d2d-8ddf-6c9cff50dc6d" providerId="ADAL" clId="{C7BC7CB5-0857-49E4-A92F-E512A7EED661}" dt="2021-10-25T21:39:33.174" v="7709"/>
        <pc:sldMkLst>
          <pc:docMk/>
          <pc:sldMk cId="4100507545" sldId="259"/>
        </pc:sldMkLst>
        <pc:spChg chg="mod ord">
          <ac:chgData name="Quintín Molina" userId="d77ce911-d3cc-4d2d-8ddf-6c9cff50dc6d" providerId="ADAL" clId="{C7BC7CB5-0857-49E4-A92F-E512A7EED661}" dt="2021-10-25T14:00:06.709" v="1713" actId="700"/>
          <ac:spMkLst>
            <pc:docMk/>
            <pc:sldMk cId="4100507545" sldId="259"/>
            <ac:spMk id="2" creationId="{52F9A53A-986F-4A6F-BB2C-58BB480F2880}"/>
          </ac:spMkLst>
        </pc:spChg>
        <pc:spChg chg="add mod ord">
          <ac:chgData name="Quintín Molina" userId="d77ce911-d3cc-4d2d-8ddf-6c9cff50dc6d" providerId="ADAL" clId="{C7BC7CB5-0857-49E4-A92F-E512A7EED661}" dt="2021-10-25T14:00:23.376" v="1740" actId="20577"/>
          <ac:spMkLst>
            <pc:docMk/>
            <pc:sldMk cId="4100507545" sldId="259"/>
            <ac:spMk id="3" creationId="{946CC4C9-D83C-414C-8A33-8EA5E735A845}"/>
          </ac:spMkLst>
        </pc:spChg>
        <pc:spChg chg="add mod">
          <ac:chgData name="Quintín Molina" userId="d77ce911-d3cc-4d2d-8ddf-6c9cff50dc6d" providerId="ADAL" clId="{C7BC7CB5-0857-49E4-A92F-E512A7EED661}" dt="2021-10-25T15:23:11.934" v="2991" actId="1035"/>
          <ac:spMkLst>
            <pc:docMk/>
            <pc:sldMk cId="4100507545" sldId="259"/>
            <ac:spMk id="4" creationId="{A0F3DF77-C2FE-4921-8C35-231AEA1165C2}"/>
          </ac:spMkLst>
        </pc:spChg>
        <pc:spChg chg="add mod">
          <ac:chgData name="Quintín Molina" userId="d77ce911-d3cc-4d2d-8ddf-6c9cff50dc6d" providerId="ADAL" clId="{C7BC7CB5-0857-49E4-A92F-E512A7EED661}" dt="2021-10-25T21:39:27.729" v="7708" actId="1037"/>
          <ac:spMkLst>
            <pc:docMk/>
            <pc:sldMk cId="4100507545" sldId="259"/>
            <ac:spMk id="5" creationId="{D22260F8-C1E9-418B-9C06-00647603A2FB}"/>
          </ac:spMkLst>
        </pc:spChg>
        <pc:spChg chg="add del mod">
          <ac:chgData name="Quintín Molina" userId="d77ce911-d3cc-4d2d-8ddf-6c9cff50dc6d" providerId="ADAL" clId="{C7BC7CB5-0857-49E4-A92F-E512A7EED661}" dt="2021-10-25T20:13:26.539" v="5035" actId="478"/>
          <ac:spMkLst>
            <pc:docMk/>
            <pc:sldMk cId="4100507545" sldId="259"/>
            <ac:spMk id="6" creationId="{3544BE1D-3239-4400-B563-5BEBE327EDFD}"/>
          </ac:spMkLst>
        </pc:spChg>
        <pc:spChg chg="add mod">
          <ac:chgData name="Quintín Molina" userId="d77ce911-d3cc-4d2d-8ddf-6c9cff50dc6d" providerId="ADAL" clId="{C7BC7CB5-0857-49E4-A92F-E512A7EED661}" dt="2021-10-25T15:07:28.297" v="2601" actId="1038"/>
          <ac:spMkLst>
            <pc:docMk/>
            <pc:sldMk cId="4100507545" sldId="259"/>
            <ac:spMk id="16" creationId="{9633354A-C3A4-44B6-85BD-D6EC271F4CF8}"/>
          </ac:spMkLst>
        </pc:spChg>
        <pc:spChg chg="add mod">
          <ac:chgData name="Quintín Molina" userId="d77ce911-d3cc-4d2d-8ddf-6c9cff50dc6d" providerId="ADAL" clId="{C7BC7CB5-0857-49E4-A92F-E512A7EED661}" dt="2021-10-25T15:12:43.362" v="2923" actId="1036"/>
          <ac:spMkLst>
            <pc:docMk/>
            <pc:sldMk cId="4100507545" sldId="259"/>
            <ac:spMk id="17" creationId="{99B0D595-F16A-410F-9757-B46815711991}"/>
          </ac:spMkLst>
        </pc:spChg>
        <pc:spChg chg="add mod">
          <ac:chgData name="Quintín Molina" userId="d77ce911-d3cc-4d2d-8ddf-6c9cff50dc6d" providerId="ADAL" clId="{C7BC7CB5-0857-49E4-A92F-E512A7EED661}" dt="2021-10-25T15:16:21.455" v="2978" actId="1037"/>
          <ac:spMkLst>
            <pc:docMk/>
            <pc:sldMk cId="4100507545" sldId="259"/>
            <ac:spMk id="18" creationId="{18077B71-6C28-42B7-9994-158710191E3E}"/>
          </ac:spMkLst>
        </pc:spChg>
        <pc:spChg chg="add mod">
          <ac:chgData name="Quintín Molina" userId="d77ce911-d3cc-4d2d-8ddf-6c9cff50dc6d" providerId="ADAL" clId="{C7BC7CB5-0857-49E4-A92F-E512A7EED661}" dt="2021-10-25T15:11:02.187" v="2801" actId="20577"/>
          <ac:spMkLst>
            <pc:docMk/>
            <pc:sldMk cId="4100507545" sldId="259"/>
            <ac:spMk id="19" creationId="{6CD23505-765F-4EC6-9BEE-90BF6107027E}"/>
          </ac:spMkLst>
        </pc:spChg>
        <pc:spChg chg="add mod">
          <ac:chgData name="Quintín Molina" userId="d77ce911-d3cc-4d2d-8ddf-6c9cff50dc6d" providerId="ADAL" clId="{C7BC7CB5-0857-49E4-A92F-E512A7EED661}" dt="2021-10-25T15:10:46.094" v="2746" actId="1038"/>
          <ac:spMkLst>
            <pc:docMk/>
            <pc:sldMk cId="4100507545" sldId="259"/>
            <ac:spMk id="20" creationId="{0180B7CC-7512-4199-9E58-8C82D1A2F149}"/>
          </ac:spMkLst>
        </pc:spChg>
        <pc:picChg chg="add del mod">
          <ac:chgData name="Quintín Molina" userId="d77ce911-d3cc-4d2d-8ddf-6c9cff50dc6d" providerId="ADAL" clId="{C7BC7CB5-0857-49E4-A92F-E512A7EED661}" dt="2021-10-25T20:13:26.539" v="5035" actId="478"/>
          <ac:picMkLst>
            <pc:docMk/>
            <pc:sldMk cId="4100507545" sldId="259"/>
            <ac:picMk id="1026" creationId="{17D663ED-C2D7-4DCB-80C0-FCBCF934D3D0}"/>
          </ac:picMkLst>
        </pc:picChg>
        <pc:picChg chg="add del mod">
          <ac:chgData name="Quintín Molina" userId="d77ce911-d3cc-4d2d-8ddf-6c9cff50dc6d" providerId="ADAL" clId="{C7BC7CB5-0857-49E4-A92F-E512A7EED661}" dt="2021-10-25T20:14:00.144" v="5060"/>
          <ac:picMkLst>
            <pc:docMk/>
            <pc:sldMk cId="4100507545" sldId="259"/>
            <ac:picMk id="1028" creationId="{32E77F95-8ADA-41AA-BFC5-9CEF63BAE40F}"/>
          </ac:picMkLst>
        </pc:picChg>
        <pc:cxnChg chg="add mod">
          <ac:chgData name="Quintín Molina" userId="d77ce911-d3cc-4d2d-8ddf-6c9cff50dc6d" providerId="ADAL" clId="{C7BC7CB5-0857-49E4-A92F-E512A7EED661}" dt="2021-10-25T14:31:05.501" v="2342" actId="1036"/>
          <ac:cxnSpMkLst>
            <pc:docMk/>
            <pc:sldMk cId="4100507545" sldId="259"/>
            <ac:cxnSpMk id="7" creationId="{81D0B85C-E27D-4F73-BD13-3A0CD402516C}"/>
          </ac:cxnSpMkLst>
        </pc:cxnChg>
        <pc:cxnChg chg="add mod">
          <ac:chgData name="Quintín Molina" userId="d77ce911-d3cc-4d2d-8ddf-6c9cff50dc6d" providerId="ADAL" clId="{C7BC7CB5-0857-49E4-A92F-E512A7EED661}" dt="2021-10-25T21:38:45.911" v="7695" actId="1076"/>
          <ac:cxnSpMkLst>
            <pc:docMk/>
            <pc:sldMk cId="4100507545" sldId="259"/>
            <ac:cxnSpMk id="11" creationId="{1A88839F-41AF-4F14-9183-42B8EB2E2FBE}"/>
          </ac:cxnSpMkLst>
        </pc:cxnChg>
        <pc:cxnChg chg="add mod">
          <ac:chgData name="Quintín Molina" userId="d77ce911-d3cc-4d2d-8ddf-6c9cff50dc6d" providerId="ADAL" clId="{C7BC7CB5-0857-49E4-A92F-E512A7EED661}" dt="2021-10-25T14:30:53.487" v="2311" actId="1035"/>
          <ac:cxnSpMkLst>
            <pc:docMk/>
            <pc:sldMk cId="4100507545" sldId="259"/>
            <ac:cxnSpMk id="14" creationId="{1C0F58A8-6EDE-4955-B0A1-D1066F25E7FD}"/>
          </ac:cxnSpMkLst>
        </pc:cxnChg>
      </pc:sldChg>
      <pc:sldChg chg="del">
        <pc:chgData name="Quintín Molina" userId="d77ce911-d3cc-4d2d-8ddf-6c9cff50dc6d" providerId="ADAL" clId="{C7BC7CB5-0857-49E4-A92F-E512A7EED661}" dt="2021-10-25T12:57:33.657" v="9" actId="47"/>
        <pc:sldMkLst>
          <pc:docMk/>
          <pc:sldMk cId="4104560238" sldId="259"/>
        </pc:sldMkLst>
      </pc:sldChg>
      <pc:sldChg chg="del">
        <pc:chgData name="Quintín Molina" userId="d77ce911-d3cc-4d2d-8ddf-6c9cff50dc6d" providerId="ADAL" clId="{C7BC7CB5-0857-49E4-A92F-E512A7EED661}" dt="2021-10-25T12:57:17.920" v="0" actId="47"/>
        <pc:sldMkLst>
          <pc:docMk/>
          <pc:sldMk cId="315139657" sldId="260"/>
        </pc:sldMkLst>
      </pc:sldChg>
      <pc:sldChg chg="addSp delSp modSp new mod modClrScheme chgLayout">
        <pc:chgData name="Quintín Molina" userId="d77ce911-d3cc-4d2d-8ddf-6c9cff50dc6d" providerId="ADAL" clId="{C7BC7CB5-0857-49E4-A92F-E512A7EED661}" dt="2021-10-25T21:28:27.601" v="7412" actId="1035"/>
        <pc:sldMkLst>
          <pc:docMk/>
          <pc:sldMk cId="388543252" sldId="260"/>
        </pc:sldMkLst>
        <pc:spChg chg="mod ord">
          <ac:chgData name="Quintín Molina" userId="d77ce911-d3cc-4d2d-8ddf-6c9cff50dc6d" providerId="ADAL" clId="{C7BC7CB5-0857-49E4-A92F-E512A7EED661}" dt="2021-10-25T20:25:42.221" v="5863" actId="700"/>
          <ac:spMkLst>
            <pc:docMk/>
            <pc:sldMk cId="388543252" sldId="260"/>
            <ac:spMk id="2" creationId="{6F3F72AB-01C4-42AB-8364-5C4D8BC299AC}"/>
          </ac:spMkLst>
        </pc:spChg>
        <pc:spChg chg="add del mod ord">
          <ac:chgData name="Quintín Molina" userId="d77ce911-d3cc-4d2d-8ddf-6c9cff50dc6d" providerId="ADAL" clId="{C7BC7CB5-0857-49E4-A92F-E512A7EED661}" dt="2021-10-25T18:42:42.090" v="3043" actId="21"/>
          <ac:spMkLst>
            <pc:docMk/>
            <pc:sldMk cId="388543252" sldId="260"/>
            <ac:spMk id="3" creationId="{2324652F-DDC3-4F80-99B8-BC6117260857}"/>
          </ac:spMkLst>
        </pc:spChg>
        <pc:spChg chg="add mod">
          <ac:chgData name="Quintín Molina" userId="d77ce911-d3cc-4d2d-8ddf-6c9cff50dc6d" providerId="ADAL" clId="{C7BC7CB5-0857-49E4-A92F-E512A7EED661}" dt="2021-10-25T21:28:27.601" v="7412" actId="1035"/>
          <ac:spMkLst>
            <pc:docMk/>
            <pc:sldMk cId="388543252" sldId="260"/>
            <ac:spMk id="3" creationId="{80B87F5A-06C1-465C-9534-4D37BB8544FC}"/>
          </ac:spMkLst>
        </pc:spChg>
        <pc:spChg chg="add del mod">
          <ac:chgData name="Quintín Molina" userId="d77ce911-d3cc-4d2d-8ddf-6c9cff50dc6d" providerId="ADAL" clId="{C7BC7CB5-0857-49E4-A92F-E512A7EED661}" dt="2021-10-25T18:39:37.988" v="3041" actId="478"/>
          <ac:spMkLst>
            <pc:docMk/>
            <pc:sldMk cId="388543252" sldId="260"/>
            <ac:spMk id="4" creationId="{3229C987-DEF9-46B8-A210-E274D4BEFD58}"/>
          </ac:spMkLst>
        </pc:spChg>
        <pc:spChg chg="add mod">
          <ac:chgData name="Quintín Molina" userId="d77ce911-d3cc-4d2d-8ddf-6c9cff50dc6d" providerId="ADAL" clId="{C7BC7CB5-0857-49E4-A92F-E512A7EED661}" dt="2021-10-25T21:27:07.274" v="7320" actId="14100"/>
          <ac:spMkLst>
            <pc:docMk/>
            <pc:sldMk cId="388543252" sldId="260"/>
            <ac:spMk id="4" creationId="{5AC5D988-F44C-4C2C-A0F0-6F0E390F6943}"/>
          </ac:spMkLst>
        </pc:spChg>
        <pc:spChg chg="add del mod">
          <ac:chgData name="Quintín Molina" userId="d77ce911-d3cc-4d2d-8ddf-6c9cff50dc6d" providerId="ADAL" clId="{C7BC7CB5-0857-49E4-A92F-E512A7EED661}" dt="2021-10-25T20:25:42.221" v="5863" actId="700"/>
          <ac:spMkLst>
            <pc:docMk/>
            <pc:sldMk cId="388543252" sldId="260"/>
            <ac:spMk id="6" creationId="{4255C3C7-F7A8-433E-B85E-229CDCA8CD6D}"/>
          </ac:spMkLst>
        </pc:spChg>
        <pc:spChg chg="add mod">
          <ac:chgData name="Quintín Molina" userId="d77ce911-d3cc-4d2d-8ddf-6c9cff50dc6d" providerId="ADAL" clId="{C7BC7CB5-0857-49E4-A92F-E512A7EED661}" dt="2021-10-25T21:05:45.299" v="7152" actId="6549"/>
          <ac:spMkLst>
            <pc:docMk/>
            <pc:sldMk cId="388543252" sldId="260"/>
            <ac:spMk id="7" creationId="{74E37576-9256-43EE-94CF-F4F91FF63679}"/>
          </ac:spMkLst>
        </pc:spChg>
        <pc:spChg chg="add del">
          <ac:chgData name="Quintín Molina" userId="d77ce911-d3cc-4d2d-8ddf-6c9cff50dc6d" providerId="ADAL" clId="{C7BC7CB5-0857-49E4-A92F-E512A7EED661}" dt="2021-10-25T20:29:44.940" v="6078" actId="11529"/>
          <ac:spMkLst>
            <pc:docMk/>
            <pc:sldMk cId="388543252" sldId="260"/>
            <ac:spMk id="8" creationId="{58742653-4C40-484C-A60A-2BE1C266968C}"/>
          </ac:spMkLst>
        </pc:spChg>
        <pc:spChg chg="add mod">
          <ac:chgData name="Quintín Molina" userId="d77ce911-d3cc-4d2d-8ddf-6c9cff50dc6d" providerId="ADAL" clId="{C7BC7CB5-0857-49E4-A92F-E512A7EED661}" dt="2021-10-25T21:01:31.748" v="6979" actId="1036"/>
          <ac:spMkLst>
            <pc:docMk/>
            <pc:sldMk cId="388543252" sldId="260"/>
            <ac:spMk id="9" creationId="{E02B2138-8310-4DEA-9198-55AB42C247DE}"/>
          </ac:spMkLst>
        </pc:spChg>
        <pc:spChg chg="add mod">
          <ac:chgData name="Quintín Molina" userId="d77ce911-d3cc-4d2d-8ddf-6c9cff50dc6d" providerId="ADAL" clId="{C7BC7CB5-0857-49E4-A92F-E512A7EED661}" dt="2021-10-25T21:23:56.592" v="7211" actId="1038"/>
          <ac:spMkLst>
            <pc:docMk/>
            <pc:sldMk cId="388543252" sldId="260"/>
            <ac:spMk id="17" creationId="{83A2ACBC-8FAD-4AAD-996D-68BF23FABFAF}"/>
          </ac:spMkLst>
        </pc:spChg>
        <pc:spChg chg="add mod">
          <ac:chgData name="Quintín Molina" userId="d77ce911-d3cc-4d2d-8ddf-6c9cff50dc6d" providerId="ADAL" clId="{C7BC7CB5-0857-49E4-A92F-E512A7EED661}" dt="2021-10-25T21:02:47.348" v="7041" actId="1037"/>
          <ac:spMkLst>
            <pc:docMk/>
            <pc:sldMk cId="388543252" sldId="260"/>
            <ac:spMk id="18" creationId="{B8928A01-2DFD-47F1-BA97-186122926C4A}"/>
          </ac:spMkLst>
        </pc:spChg>
        <pc:spChg chg="add mod">
          <ac:chgData name="Quintín Molina" userId="d77ce911-d3cc-4d2d-8ddf-6c9cff50dc6d" providerId="ADAL" clId="{C7BC7CB5-0857-49E4-A92F-E512A7EED661}" dt="2021-10-25T21:04:36.447" v="7137" actId="1038"/>
          <ac:spMkLst>
            <pc:docMk/>
            <pc:sldMk cId="388543252" sldId="260"/>
            <ac:spMk id="19" creationId="{6CB0567E-209B-4FAF-8733-DB6601123AE8}"/>
          </ac:spMkLst>
        </pc:spChg>
        <pc:spChg chg="add mod">
          <ac:chgData name="Quintín Molina" userId="d77ce911-d3cc-4d2d-8ddf-6c9cff50dc6d" providerId="ADAL" clId="{C7BC7CB5-0857-49E4-A92F-E512A7EED661}" dt="2021-10-25T21:04:43.218" v="7146" actId="1035"/>
          <ac:spMkLst>
            <pc:docMk/>
            <pc:sldMk cId="388543252" sldId="260"/>
            <ac:spMk id="20" creationId="{8A40FB5E-92E6-441B-BA6E-0458D35EFADE}"/>
          </ac:spMkLst>
        </pc:spChg>
        <pc:spChg chg="add mod">
          <ac:chgData name="Quintín Molina" userId="d77ce911-d3cc-4d2d-8ddf-6c9cff50dc6d" providerId="ADAL" clId="{C7BC7CB5-0857-49E4-A92F-E512A7EED661}" dt="2021-10-25T21:01:43.692" v="6988" actId="1035"/>
          <ac:spMkLst>
            <pc:docMk/>
            <pc:sldMk cId="388543252" sldId="260"/>
            <ac:spMk id="21" creationId="{905CC23C-3242-4586-8D0E-A369F52F26EF}"/>
          </ac:spMkLst>
        </pc:spChg>
        <pc:spChg chg="add mod">
          <ac:chgData name="Quintín Molina" userId="d77ce911-d3cc-4d2d-8ddf-6c9cff50dc6d" providerId="ADAL" clId="{C7BC7CB5-0857-49E4-A92F-E512A7EED661}" dt="2021-10-25T21:01:48.033" v="6989" actId="1035"/>
          <ac:spMkLst>
            <pc:docMk/>
            <pc:sldMk cId="388543252" sldId="260"/>
            <ac:spMk id="22" creationId="{F6C3E04B-272C-4AB2-87FF-7A2A8ABA7DFA}"/>
          </ac:spMkLst>
        </pc:spChg>
        <pc:spChg chg="add mod">
          <ac:chgData name="Quintín Molina" userId="d77ce911-d3cc-4d2d-8ddf-6c9cff50dc6d" providerId="ADAL" clId="{C7BC7CB5-0857-49E4-A92F-E512A7EED661}" dt="2021-10-25T21:04:20.836" v="7123" actId="1037"/>
          <ac:spMkLst>
            <pc:docMk/>
            <pc:sldMk cId="388543252" sldId="260"/>
            <ac:spMk id="23" creationId="{955D0BE8-0999-4E74-8C76-571EA9A34912}"/>
          </ac:spMkLst>
        </pc:spChg>
        <pc:spChg chg="add mod">
          <ac:chgData name="Quintín Molina" userId="d77ce911-d3cc-4d2d-8ddf-6c9cff50dc6d" providerId="ADAL" clId="{C7BC7CB5-0857-49E4-A92F-E512A7EED661}" dt="2021-10-25T21:03:51.459" v="7104" actId="1035"/>
          <ac:spMkLst>
            <pc:docMk/>
            <pc:sldMk cId="388543252" sldId="260"/>
            <ac:spMk id="24" creationId="{5645C480-DEA1-483E-87D5-3C5D895719C6}"/>
          </ac:spMkLst>
        </pc:spChg>
        <pc:spChg chg="add mod">
          <ac:chgData name="Quintín Molina" userId="d77ce911-d3cc-4d2d-8ddf-6c9cff50dc6d" providerId="ADAL" clId="{C7BC7CB5-0857-49E4-A92F-E512A7EED661}" dt="2021-10-25T21:03:17.975" v="7071" actId="1036"/>
          <ac:spMkLst>
            <pc:docMk/>
            <pc:sldMk cId="388543252" sldId="260"/>
            <ac:spMk id="25" creationId="{AC605D3C-67B7-4141-AD06-24A9CC628CC5}"/>
          </ac:spMkLst>
        </pc:spChg>
        <pc:spChg chg="add mod">
          <ac:chgData name="Quintín Molina" userId="d77ce911-d3cc-4d2d-8ddf-6c9cff50dc6d" providerId="ADAL" clId="{C7BC7CB5-0857-49E4-A92F-E512A7EED661}" dt="2021-10-25T21:04:06.953" v="7122" actId="1038"/>
          <ac:spMkLst>
            <pc:docMk/>
            <pc:sldMk cId="388543252" sldId="260"/>
            <ac:spMk id="26" creationId="{C7653913-8D2B-44DD-ADD2-5089D04994CB}"/>
          </ac:spMkLst>
        </pc:spChg>
        <pc:spChg chg="add mod">
          <ac:chgData name="Quintín Molina" userId="d77ce911-d3cc-4d2d-8ddf-6c9cff50dc6d" providerId="ADAL" clId="{C7BC7CB5-0857-49E4-A92F-E512A7EED661}" dt="2021-10-25T20:47:20.538" v="6737" actId="1038"/>
          <ac:spMkLst>
            <pc:docMk/>
            <pc:sldMk cId="388543252" sldId="260"/>
            <ac:spMk id="27" creationId="{CB390F59-2081-4406-97EC-213C6490F097}"/>
          </ac:spMkLst>
        </pc:spChg>
        <pc:spChg chg="add mod">
          <ac:chgData name="Quintín Molina" userId="d77ce911-d3cc-4d2d-8ddf-6c9cff50dc6d" providerId="ADAL" clId="{C7BC7CB5-0857-49E4-A92F-E512A7EED661}" dt="2021-10-25T21:28:18.547" v="7391" actId="1037"/>
          <ac:spMkLst>
            <pc:docMk/>
            <pc:sldMk cId="388543252" sldId="260"/>
            <ac:spMk id="28" creationId="{2826D2FA-BE68-46F4-AE64-2AFA377B5A68}"/>
          </ac:spMkLst>
        </pc:spChg>
        <pc:spChg chg="add del mod">
          <ac:chgData name="Quintín Molina" userId="d77ce911-d3cc-4d2d-8ddf-6c9cff50dc6d" providerId="ADAL" clId="{C7BC7CB5-0857-49E4-A92F-E512A7EED661}" dt="2021-10-25T21:06:20.909" v="7154"/>
          <ac:spMkLst>
            <pc:docMk/>
            <pc:sldMk cId="388543252" sldId="260"/>
            <ac:spMk id="28" creationId="{871DC38F-6EA2-4D79-9936-9C0C875ED3A3}"/>
          </ac:spMkLst>
        </pc:spChg>
        <pc:spChg chg="add mod">
          <ac:chgData name="Quintín Molina" userId="d77ce911-d3cc-4d2d-8ddf-6c9cff50dc6d" providerId="ADAL" clId="{C7BC7CB5-0857-49E4-A92F-E512A7EED661}" dt="2021-10-25T21:27:56.587" v="7355" actId="1038"/>
          <ac:spMkLst>
            <pc:docMk/>
            <pc:sldMk cId="388543252" sldId="260"/>
            <ac:spMk id="29" creationId="{7E397CF5-95BA-46DD-98D8-A9B8978CB094}"/>
          </ac:spMkLst>
        </pc:spChg>
        <pc:spChg chg="add mod">
          <ac:chgData name="Quintín Molina" userId="d77ce911-d3cc-4d2d-8ddf-6c9cff50dc6d" providerId="ADAL" clId="{C7BC7CB5-0857-49E4-A92F-E512A7EED661}" dt="2021-10-25T21:27:39.197" v="7351" actId="1037"/>
          <ac:spMkLst>
            <pc:docMk/>
            <pc:sldMk cId="388543252" sldId="260"/>
            <ac:spMk id="30" creationId="{75AE920C-64AA-4998-9837-27ED7DA76ED7}"/>
          </ac:spMkLst>
        </pc:spChg>
        <pc:cxnChg chg="add mod">
          <ac:chgData name="Quintín Molina" userId="d77ce911-d3cc-4d2d-8ddf-6c9cff50dc6d" providerId="ADAL" clId="{C7BC7CB5-0857-49E4-A92F-E512A7EED661}" dt="2021-10-25T21:01:09.497" v="6971" actId="1035"/>
          <ac:cxnSpMkLst>
            <pc:docMk/>
            <pc:sldMk cId="388543252" sldId="260"/>
            <ac:cxnSpMk id="11" creationId="{C918F4A0-9017-4D63-A8E0-E5BC9305A338}"/>
          </ac:cxnSpMkLst>
        </pc:cxnChg>
        <pc:cxnChg chg="add mod">
          <ac:chgData name="Quintín Molina" userId="d77ce911-d3cc-4d2d-8ddf-6c9cff50dc6d" providerId="ADAL" clId="{C7BC7CB5-0857-49E4-A92F-E512A7EED661}" dt="2021-10-25T21:01:02.646" v="6963" actId="1035"/>
          <ac:cxnSpMkLst>
            <pc:docMk/>
            <pc:sldMk cId="388543252" sldId="260"/>
            <ac:cxnSpMk id="12" creationId="{00B50BE0-9AEB-4E1B-A9E1-7A3CBCEE5E4B}"/>
          </ac:cxnSpMkLst>
        </pc:cxnChg>
        <pc:cxnChg chg="add mod">
          <ac:chgData name="Quintín Molina" userId="d77ce911-d3cc-4d2d-8ddf-6c9cff50dc6d" providerId="ADAL" clId="{C7BC7CB5-0857-49E4-A92F-E512A7EED661}" dt="2021-10-25T21:02:19.790" v="7014" actId="1035"/>
          <ac:cxnSpMkLst>
            <pc:docMk/>
            <pc:sldMk cId="388543252" sldId="260"/>
            <ac:cxnSpMk id="13" creationId="{2312E03A-4D7C-4164-A252-D06B4C9DE564}"/>
          </ac:cxnSpMkLst>
        </pc:cxnChg>
        <pc:cxnChg chg="add mod">
          <ac:chgData name="Quintín Molina" userId="d77ce911-d3cc-4d2d-8ddf-6c9cff50dc6d" providerId="ADAL" clId="{C7BC7CB5-0857-49E4-A92F-E512A7EED661}" dt="2021-10-25T21:23:50.999" v="7207"/>
          <ac:cxnSpMkLst>
            <pc:docMk/>
            <pc:sldMk cId="388543252" sldId="260"/>
            <ac:cxnSpMk id="14" creationId="{2C97D62B-0369-4FEA-A68E-8026923EC081}"/>
          </ac:cxnSpMkLst>
        </pc:cxnChg>
        <pc:cxnChg chg="add mod">
          <ac:chgData name="Quintín Molina" userId="d77ce911-d3cc-4d2d-8ddf-6c9cff50dc6d" providerId="ADAL" clId="{C7BC7CB5-0857-49E4-A92F-E512A7EED661}" dt="2021-10-25T21:03:07.343" v="7061" actId="1035"/>
          <ac:cxnSpMkLst>
            <pc:docMk/>
            <pc:sldMk cId="388543252" sldId="260"/>
            <ac:cxnSpMk id="15" creationId="{B89A2C9C-6C01-4BBC-B2BC-42D348A8487D}"/>
          </ac:cxnSpMkLst>
        </pc:cxnChg>
        <pc:cxnChg chg="add mod">
          <ac:chgData name="Quintín Molina" userId="d77ce911-d3cc-4d2d-8ddf-6c9cff50dc6d" providerId="ADAL" clId="{C7BC7CB5-0857-49E4-A92F-E512A7EED661}" dt="2021-10-25T21:03:43.036" v="7095" actId="1035"/>
          <ac:cxnSpMkLst>
            <pc:docMk/>
            <pc:sldMk cId="388543252" sldId="260"/>
            <ac:cxnSpMk id="16" creationId="{5497FDC9-EAA0-4CEA-B9E0-D898F613F65E}"/>
          </ac:cxnSpMkLst>
        </pc:cxnChg>
      </pc:sldChg>
      <pc:sldChg chg="new del">
        <pc:chgData name="Quintín Molina" userId="d77ce911-d3cc-4d2d-8ddf-6c9cff50dc6d" providerId="ADAL" clId="{C7BC7CB5-0857-49E4-A92F-E512A7EED661}" dt="2021-10-25T21:40:57.795" v="7713" actId="47"/>
        <pc:sldMkLst>
          <pc:docMk/>
          <pc:sldMk cId="322760069" sldId="261"/>
        </pc:sldMkLst>
      </pc:sldChg>
      <pc:sldChg chg="del">
        <pc:chgData name="Quintín Molina" userId="d77ce911-d3cc-4d2d-8ddf-6c9cff50dc6d" providerId="ADAL" clId="{C7BC7CB5-0857-49E4-A92F-E512A7EED661}" dt="2021-10-25T12:57:28.959" v="7" actId="47"/>
        <pc:sldMkLst>
          <pc:docMk/>
          <pc:sldMk cId="2711614617" sldId="261"/>
        </pc:sldMkLst>
      </pc:sldChg>
      <pc:sldChg chg="addSp modSp new mod ord modClrScheme modAnim chgLayout">
        <pc:chgData name="Quintín Molina" userId="d77ce911-d3cc-4d2d-8ddf-6c9cff50dc6d" providerId="ADAL" clId="{C7BC7CB5-0857-49E4-A92F-E512A7EED661}" dt="2021-10-26T01:20:17.716" v="8439"/>
        <pc:sldMkLst>
          <pc:docMk/>
          <pc:sldMk cId="2091309657" sldId="262"/>
        </pc:sldMkLst>
        <pc:spChg chg="mod ord">
          <ac:chgData name="Quintín Molina" userId="d77ce911-d3cc-4d2d-8ddf-6c9cff50dc6d" providerId="ADAL" clId="{C7BC7CB5-0857-49E4-A92F-E512A7EED661}" dt="2021-10-25T19:26:03.824" v="4403" actId="700"/>
          <ac:spMkLst>
            <pc:docMk/>
            <pc:sldMk cId="2091309657" sldId="262"/>
            <ac:spMk id="2" creationId="{CA2FB2C6-8672-469C-B0D6-0751584F32F5}"/>
          </ac:spMkLst>
        </pc:spChg>
        <pc:spChg chg="add mod ord">
          <ac:chgData name="Quintín Molina" userId="d77ce911-d3cc-4d2d-8ddf-6c9cff50dc6d" providerId="ADAL" clId="{C7BC7CB5-0857-49E4-A92F-E512A7EED661}" dt="2021-10-25T20:02:22.625" v="4857" actId="1035"/>
          <ac:spMkLst>
            <pc:docMk/>
            <pc:sldMk cId="2091309657" sldId="262"/>
            <ac:spMk id="3" creationId="{88D24009-90B1-4851-B23F-916CC83FD961}"/>
          </ac:spMkLst>
        </pc:spChg>
        <pc:spChg chg="add mod">
          <ac:chgData name="Quintín Molina" userId="d77ce911-d3cc-4d2d-8ddf-6c9cff50dc6d" providerId="ADAL" clId="{C7BC7CB5-0857-49E4-A92F-E512A7EED661}" dt="2021-10-25T20:03:30.718" v="4868" actId="122"/>
          <ac:spMkLst>
            <pc:docMk/>
            <pc:sldMk cId="2091309657" sldId="262"/>
            <ac:spMk id="4" creationId="{7471FC00-7B84-4DF7-8E89-64D0E1D77375}"/>
          </ac:spMkLst>
        </pc:spChg>
      </pc:sldChg>
      <pc:sldChg chg="new del">
        <pc:chgData name="Quintín Molina" userId="d77ce911-d3cc-4d2d-8ddf-6c9cff50dc6d" providerId="ADAL" clId="{C7BC7CB5-0857-49E4-A92F-E512A7EED661}" dt="2021-10-25T21:41:01.444" v="7714" actId="47"/>
        <pc:sldMkLst>
          <pc:docMk/>
          <pc:sldMk cId="599953995" sldId="263"/>
        </pc:sldMkLst>
      </pc:sldChg>
      <pc:sldChg chg="del">
        <pc:chgData name="Quintín Molina" userId="d77ce911-d3cc-4d2d-8ddf-6c9cff50dc6d" providerId="ADAL" clId="{C7BC7CB5-0857-49E4-A92F-E512A7EED661}" dt="2021-10-25T12:57:21.168" v="2" actId="47"/>
        <pc:sldMkLst>
          <pc:docMk/>
          <pc:sldMk cId="3116749819" sldId="266"/>
        </pc:sldMkLst>
      </pc:sldChg>
      <pc:sldChg chg="del">
        <pc:chgData name="Quintín Molina" userId="d77ce911-d3cc-4d2d-8ddf-6c9cff50dc6d" providerId="ADAL" clId="{C7BC7CB5-0857-49E4-A92F-E512A7EED661}" dt="2021-10-25T12:57:22.511" v="3" actId="47"/>
        <pc:sldMkLst>
          <pc:docMk/>
          <pc:sldMk cId="3590020796" sldId="267"/>
        </pc:sldMkLst>
      </pc:sldChg>
      <pc:sldChg chg="del">
        <pc:chgData name="Quintín Molina" userId="d77ce911-d3cc-4d2d-8ddf-6c9cff50dc6d" providerId="ADAL" clId="{C7BC7CB5-0857-49E4-A92F-E512A7EED661}" dt="2021-10-25T12:57:23.424" v="4" actId="47"/>
        <pc:sldMkLst>
          <pc:docMk/>
          <pc:sldMk cId="1618957915" sldId="268"/>
        </pc:sldMkLst>
      </pc:sldChg>
      <pc:sldChg chg="del">
        <pc:chgData name="Quintín Molina" userId="d77ce911-d3cc-4d2d-8ddf-6c9cff50dc6d" providerId="ADAL" clId="{C7BC7CB5-0857-49E4-A92F-E512A7EED661}" dt="2021-10-25T12:57:24.828" v="5" actId="47"/>
        <pc:sldMkLst>
          <pc:docMk/>
          <pc:sldMk cId="596862435" sldId="269"/>
        </pc:sldMkLst>
      </pc:sldChg>
      <pc:sldChg chg="del">
        <pc:chgData name="Quintín Molina" userId="d77ce911-d3cc-4d2d-8ddf-6c9cff50dc6d" providerId="ADAL" clId="{C7BC7CB5-0857-49E4-A92F-E512A7EED661}" dt="2021-10-25T12:57:26.329" v="6" actId="47"/>
        <pc:sldMkLst>
          <pc:docMk/>
          <pc:sldMk cId="14462456" sldId="270"/>
        </pc:sldMkLst>
      </pc:sldChg>
      <pc:sldChg chg="del">
        <pc:chgData name="Quintín Molina" userId="d77ce911-d3cc-4d2d-8ddf-6c9cff50dc6d" providerId="ADAL" clId="{C7BC7CB5-0857-49E4-A92F-E512A7EED661}" dt="2021-10-25T12:57:31.314" v="8" actId="47"/>
        <pc:sldMkLst>
          <pc:docMk/>
          <pc:sldMk cId="905423637" sldId="271"/>
        </pc:sldMkLst>
      </pc:sldChg>
      <pc:sldChg chg="addSp delSp modSp add mod ord modClrScheme modAnim chgLayout">
        <pc:chgData name="Quintín Molina" userId="d77ce911-d3cc-4d2d-8ddf-6c9cff50dc6d" providerId="ADAL" clId="{C7BC7CB5-0857-49E4-A92F-E512A7EED661}" dt="2021-10-25T21:34:36.511" v="7671"/>
        <pc:sldMkLst>
          <pc:docMk/>
          <pc:sldMk cId="1105824110" sldId="278"/>
        </pc:sldMkLst>
        <pc:spChg chg="mod">
          <ac:chgData name="Quintín Molina" userId="d77ce911-d3cc-4d2d-8ddf-6c9cff50dc6d" providerId="ADAL" clId="{C7BC7CB5-0857-49E4-A92F-E512A7EED661}" dt="2021-10-25T18:44:27.929" v="3311" actId="1582"/>
          <ac:spMkLst>
            <pc:docMk/>
            <pc:sldMk cId="1105824110" sldId="278"/>
            <ac:spMk id="2" creationId="{9ADAFF06-8245-4239-B51D-3B78D3C83A28}"/>
          </ac:spMkLst>
        </pc:spChg>
        <pc:spChg chg="add del mod ord">
          <ac:chgData name="Quintín Molina" userId="d77ce911-d3cc-4d2d-8ddf-6c9cff50dc6d" providerId="ADAL" clId="{C7BC7CB5-0857-49E4-A92F-E512A7EED661}" dt="2021-10-25T18:42:53.060" v="3045"/>
          <ac:spMkLst>
            <pc:docMk/>
            <pc:sldMk cId="1105824110" sldId="278"/>
            <ac:spMk id="3" creationId="{A901A6A5-8CE1-4012-B9F8-734E6ABA102A}"/>
          </ac:spMkLst>
        </pc:spChg>
        <pc:spChg chg="mod">
          <ac:chgData name="Quintín Molina" userId="d77ce911-d3cc-4d2d-8ddf-6c9cff50dc6d" providerId="ADAL" clId="{C7BC7CB5-0857-49E4-A92F-E512A7EED661}" dt="2021-10-25T18:45:48.903" v="3372" actId="1038"/>
          <ac:spMkLst>
            <pc:docMk/>
            <pc:sldMk cId="1105824110" sldId="278"/>
            <ac:spMk id="6" creationId="{4E1F0A2E-3F4D-4F0E-8B6B-D494ACA3A5B7}"/>
          </ac:spMkLst>
        </pc:spChg>
        <pc:spChg chg="del mod">
          <ac:chgData name="Quintín Molina" userId="d77ce911-d3cc-4d2d-8ddf-6c9cff50dc6d" providerId="ADAL" clId="{C7BC7CB5-0857-49E4-A92F-E512A7EED661}" dt="2021-10-25T18:43:45.830" v="3297" actId="478"/>
          <ac:spMkLst>
            <pc:docMk/>
            <pc:sldMk cId="1105824110" sldId="278"/>
            <ac:spMk id="13" creationId="{27362F16-BEDD-447B-BA14-73BFFA417BB4}"/>
          </ac:spMkLst>
        </pc:spChg>
        <pc:spChg chg="del">
          <ac:chgData name="Quintín Molina" userId="d77ce911-d3cc-4d2d-8ddf-6c9cff50dc6d" providerId="ADAL" clId="{C7BC7CB5-0857-49E4-A92F-E512A7EED661}" dt="2021-10-25T18:43:38.835" v="3295" actId="478"/>
          <ac:spMkLst>
            <pc:docMk/>
            <pc:sldMk cId="1105824110" sldId="278"/>
            <ac:spMk id="14" creationId="{32FE6F47-7FF0-42B3-9CFB-B0184C64CD8F}"/>
          </ac:spMkLst>
        </pc:spChg>
        <pc:spChg chg="mod">
          <ac:chgData name="Quintín Molina" userId="d77ce911-d3cc-4d2d-8ddf-6c9cff50dc6d" providerId="ADAL" clId="{C7BC7CB5-0857-49E4-A92F-E512A7EED661}" dt="2021-10-25T19:24:46.625" v="4384" actId="1076"/>
          <ac:spMkLst>
            <pc:docMk/>
            <pc:sldMk cId="1105824110" sldId="278"/>
            <ac:spMk id="15" creationId="{6B28AF8F-4E50-4BE8-A101-14F742EF4413}"/>
          </ac:spMkLst>
        </pc:spChg>
        <pc:spChg chg="del mod">
          <ac:chgData name="Quintín Molina" userId="d77ce911-d3cc-4d2d-8ddf-6c9cff50dc6d" providerId="ADAL" clId="{C7BC7CB5-0857-49E4-A92F-E512A7EED661}" dt="2021-10-25T18:43:53.838" v="3300" actId="478"/>
          <ac:spMkLst>
            <pc:docMk/>
            <pc:sldMk cId="1105824110" sldId="278"/>
            <ac:spMk id="16" creationId="{74C3603B-1E69-49DB-87AB-CD65D3689926}"/>
          </ac:spMkLst>
        </pc:spChg>
        <pc:spChg chg="del">
          <ac:chgData name="Quintín Molina" userId="d77ce911-d3cc-4d2d-8ddf-6c9cff50dc6d" providerId="ADAL" clId="{C7BC7CB5-0857-49E4-A92F-E512A7EED661}" dt="2021-10-25T18:43:30.988" v="3294" actId="478"/>
          <ac:spMkLst>
            <pc:docMk/>
            <pc:sldMk cId="1105824110" sldId="278"/>
            <ac:spMk id="17" creationId="{E31A694A-BD90-41DE-A92A-A4B268141F12}"/>
          </ac:spMkLst>
        </pc:spChg>
        <pc:spChg chg="add mod">
          <ac:chgData name="Quintín Molina" userId="d77ce911-d3cc-4d2d-8ddf-6c9cff50dc6d" providerId="ADAL" clId="{C7BC7CB5-0857-49E4-A92F-E512A7EED661}" dt="2021-10-25T19:10:04.386" v="3957" actId="207"/>
          <ac:spMkLst>
            <pc:docMk/>
            <pc:sldMk cId="1105824110" sldId="278"/>
            <ac:spMk id="18" creationId="{A43FFDA3-01A6-4A95-85FE-C62891934E68}"/>
          </ac:spMkLst>
        </pc:spChg>
        <pc:spChg chg="add del mod">
          <ac:chgData name="Quintín Molina" userId="d77ce911-d3cc-4d2d-8ddf-6c9cff50dc6d" providerId="ADAL" clId="{C7BC7CB5-0857-49E4-A92F-E512A7EED661}" dt="2021-10-25T19:22:52.703" v="4341"/>
          <ac:spMkLst>
            <pc:docMk/>
            <pc:sldMk cId="1105824110" sldId="278"/>
            <ac:spMk id="27" creationId="{83F5E8E4-BF62-4DE9-AEBA-8D98A29FD082}"/>
          </ac:spMkLst>
        </pc:spChg>
        <pc:spChg chg="add mod">
          <ac:chgData name="Quintín Molina" userId="d77ce911-d3cc-4d2d-8ddf-6c9cff50dc6d" providerId="ADAL" clId="{C7BC7CB5-0857-49E4-A92F-E512A7EED661}" dt="2021-10-25T19:24:04.822" v="4355" actId="6549"/>
          <ac:spMkLst>
            <pc:docMk/>
            <pc:sldMk cId="1105824110" sldId="278"/>
            <ac:spMk id="28" creationId="{197DA5CC-42C6-4970-A5F2-B8628EE97269}"/>
          </ac:spMkLst>
        </pc:spChg>
        <pc:spChg chg="add mod">
          <ac:chgData name="Quintín Molina" userId="d77ce911-d3cc-4d2d-8ddf-6c9cff50dc6d" providerId="ADAL" clId="{C7BC7CB5-0857-49E4-A92F-E512A7EED661}" dt="2021-10-25T19:24:44.123" v="4383" actId="1037"/>
          <ac:spMkLst>
            <pc:docMk/>
            <pc:sldMk cId="1105824110" sldId="278"/>
            <ac:spMk id="29" creationId="{C5665BF8-6313-4B2D-96A0-4E29C0354C1C}"/>
          </ac:spMkLst>
        </pc:spChg>
        <pc:spChg chg="add mod">
          <ac:chgData name="Quintín Molina" userId="d77ce911-d3cc-4d2d-8ddf-6c9cff50dc6d" providerId="ADAL" clId="{C7BC7CB5-0857-49E4-A92F-E512A7EED661}" dt="2021-10-25T19:25:11.722" v="4400" actId="1037"/>
          <ac:spMkLst>
            <pc:docMk/>
            <pc:sldMk cId="1105824110" sldId="278"/>
            <ac:spMk id="30" creationId="{184011F9-FCF3-4055-8560-B48EDD328127}"/>
          </ac:spMkLst>
        </pc:spChg>
        <pc:spChg chg="add mod">
          <ac:chgData name="Quintín Molina" userId="d77ce911-d3cc-4d2d-8ddf-6c9cff50dc6d" providerId="ADAL" clId="{C7BC7CB5-0857-49E4-A92F-E512A7EED661}" dt="2021-10-25T20:06:06.459" v="4951" actId="693"/>
          <ac:spMkLst>
            <pc:docMk/>
            <pc:sldMk cId="1105824110" sldId="278"/>
            <ac:spMk id="31" creationId="{6F302304-6EBA-48BB-B119-8335A7060792}"/>
          </ac:spMkLst>
        </pc:spChg>
        <pc:spChg chg="add mod">
          <ac:chgData name="Quintín Molina" userId="d77ce911-d3cc-4d2d-8ddf-6c9cff50dc6d" providerId="ADAL" clId="{C7BC7CB5-0857-49E4-A92F-E512A7EED661}" dt="2021-10-25T20:10:12.519" v="5031" actId="1035"/>
          <ac:spMkLst>
            <pc:docMk/>
            <pc:sldMk cId="1105824110" sldId="278"/>
            <ac:spMk id="37" creationId="{ABE0AF7A-2DB2-488F-A06D-97BD5FCF7D46}"/>
          </ac:spMkLst>
        </pc:spChg>
        <pc:cxnChg chg="mod">
          <ac:chgData name="Quintín Molina" userId="d77ce911-d3cc-4d2d-8ddf-6c9cff50dc6d" providerId="ADAL" clId="{C7BC7CB5-0857-49E4-A92F-E512A7EED661}" dt="2021-10-25T20:07:58.121" v="4966" actId="1035"/>
          <ac:cxnSpMkLst>
            <pc:docMk/>
            <pc:sldMk cId="1105824110" sldId="278"/>
            <ac:cxnSpMk id="4" creationId="{98809A72-72AA-47E6-BB2E-F1B3A3C9F51C}"/>
          </ac:cxnSpMkLst>
        </pc:cxnChg>
        <pc:cxnChg chg="mod">
          <ac:chgData name="Quintín Molina" userId="d77ce911-d3cc-4d2d-8ddf-6c9cff50dc6d" providerId="ADAL" clId="{C7BC7CB5-0857-49E4-A92F-E512A7EED661}" dt="2021-10-25T18:46:13.333" v="3374" actId="14100"/>
          <ac:cxnSpMkLst>
            <pc:docMk/>
            <pc:sldMk cId="1105824110" sldId="278"/>
            <ac:cxnSpMk id="7" creationId="{503A0808-B2DC-4D31-ADFA-52718C3F058D}"/>
          </ac:cxnSpMkLst>
        </pc:cxnChg>
        <pc:cxnChg chg="del">
          <ac:chgData name="Quintín Molina" userId="d77ce911-d3cc-4d2d-8ddf-6c9cff50dc6d" providerId="ADAL" clId="{C7BC7CB5-0857-49E4-A92F-E512A7EED661}" dt="2021-10-25T18:43:50.925" v="3298" actId="478"/>
          <ac:cxnSpMkLst>
            <pc:docMk/>
            <pc:sldMk cId="1105824110" sldId="278"/>
            <ac:cxnSpMk id="10" creationId="{6489FDB7-1AC1-494E-B525-A89A84A63419}"/>
          </ac:cxnSpMkLst>
        </pc:cxnChg>
        <pc:cxnChg chg="add mod">
          <ac:chgData name="Quintín Molina" userId="d77ce911-d3cc-4d2d-8ddf-6c9cff50dc6d" providerId="ADAL" clId="{C7BC7CB5-0857-49E4-A92F-E512A7EED661}" dt="2021-10-25T18:45:12.606" v="3359" actId="1035"/>
          <ac:cxnSpMkLst>
            <pc:docMk/>
            <pc:sldMk cId="1105824110" sldId="278"/>
            <ac:cxnSpMk id="19" creationId="{9ABEAFD5-29AF-41FD-AF5A-9015E2B82E97}"/>
          </ac:cxnSpMkLst>
        </pc:cxnChg>
        <pc:cxnChg chg="add mod">
          <ac:chgData name="Quintín Molina" userId="d77ce911-d3cc-4d2d-8ddf-6c9cff50dc6d" providerId="ADAL" clId="{C7BC7CB5-0857-49E4-A92F-E512A7EED661}" dt="2021-10-25T18:47:53.624" v="3411" actId="1582"/>
          <ac:cxnSpMkLst>
            <pc:docMk/>
            <pc:sldMk cId="1105824110" sldId="278"/>
            <ac:cxnSpMk id="21" creationId="{ACD93B75-EC93-4C96-8F45-51D5C8B98580}"/>
          </ac:cxnSpMkLst>
        </pc:cxnChg>
        <pc:cxnChg chg="add mod">
          <ac:chgData name="Quintín Molina" userId="d77ce911-d3cc-4d2d-8ddf-6c9cff50dc6d" providerId="ADAL" clId="{C7BC7CB5-0857-49E4-A92F-E512A7EED661}" dt="2021-10-25T18:48:25.302" v="3417" actId="1035"/>
          <ac:cxnSpMkLst>
            <pc:docMk/>
            <pc:sldMk cId="1105824110" sldId="278"/>
            <ac:cxnSpMk id="23" creationId="{5E1E23F3-96E5-4DEA-B08E-81437DF4A661}"/>
          </ac:cxnSpMkLst>
        </pc:cxnChg>
        <pc:cxnChg chg="add mod">
          <ac:chgData name="Quintín Molina" userId="d77ce911-d3cc-4d2d-8ddf-6c9cff50dc6d" providerId="ADAL" clId="{C7BC7CB5-0857-49E4-A92F-E512A7EED661}" dt="2021-10-25T18:49:01.533" v="3456" actId="14100"/>
          <ac:cxnSpMkLst>
            <pc:docMk/>
            <pc:sldMk cId="1105824110" sldId="278"/>
            <ac:cxnSpMk id="25" creationId="{AAF7062A-BAA8-4079-9620-F04757F83EC8}"/>
          </ac:cxnSpMkLst>
        </pc:cxnChg>
        <pc:cxnChg chg="add mod">
          <ac:chgData name="Quintín Molina" userId="d77ce911-d3cc-4d2d-8ddf-6c9cff50dc6d" providerId="ADAL" clId="{C7BC7CB5-0857-49E4-A92F-E512A7EED661}" dt="2021-10-25T20:08:16.825" v="4972" actId="1037"/>
          <ac:cxnSpMkLst>
            <pc:docMk/>
            <pc:sldMk cId="1105824110" sldId="278"/>
            <ac:cxnSpMk id="33" creationId="{C2A42930-8912-448C-8774-591A73604B9B}"/>
          </ac:cxnSpMkLst>
        </pc:cxnChg>
      </pc:sldChg>
      <pc:sldChg chg="modSp add mod ord">
        <pc:chgData name="Quintín Molina" userId="d77ce911-d3cc-4d2d-8ddf-6c9cff50dc6d" providerId="ADAL" clId="{C7BC7CB5-0857-49E4-A92F-E512A7EED661}" dt="2021-10-25T19:16:54.982" v="4249" actId="207"/>
        <pc:sldMkLst>
          <pc:docMk/>
          <pc:sldMk cId="2358522294" sldId="279"/>
        </pc:sldMkLst>
        <pc:spChg chg="mod">
          <ac:chgData name="Quintín Molina" userId="d77ce911-d3cc-4d2d-8ddf-6c9cff50dc6d" providerId="ADAL" clId="{C7BC7CB5-0857-49E4-A92F-E512A7EED661}" dt="2021-10-25T19:16:49.575" v="4248" actId="207"/>
          <ac:spMkLst>
            <pc:docMk/>
            <pc:sldMk cId="2358522294" sldId="279"/>
            <ac:spMk id="2" creationId="{ABDD88BF-A0D3-4003-8F3C-088CBD20C13B}"/>
          </ac:spMkLst>
        </pc:spChg>
        <pc:spChg chg="mod">
          <ac:chgData name="Quintín Molina" userId="d77ce911-d3cc-4d2d-8ddf-6c9cff50dc6d" providerId="ADAL" clId="{C7BC7CB5-0857-49E4-A92F-E512A7EED661}" dt="2021-10-25T19:16:54.982" v="4249" actId="207"/>
          <ac:spMkLst>
            <pc:docMk/>
            <pc:sldMk cId="2358522294" sldId="279"/>
            <ac:spMk id="3" creationId="{78FBADDD-B174-4E41-A437-97489ACD13B0}"/>
          </ac:spMkLst>
        </pc:spChg>
      </pc:sldChg>
      <pc:sldChg chg="modSp add mod ord modAnim">
        <pc:chgData name="Quintín Molina" userId="d77ce911-d3cc-4d2d-8ddf-6c9cff50dc6d" providerId="ADAL" clId="{C7BC7CB5-0857-49E4-A92F-E512A7EED661}" dt="2021-10-25T19:17:18.862" v="4252" actId="207"/>
        <pc:sldMkLst>
          <pc:docMk/>
          <pc:sldMk cId="821496451" sldId="280"/>
        </pc:sldMkLst>
        <pc:spChg chg="mod">
          <ac:chgData name="Quintín Molina" userId="d77ce911-d3cc-4d2d-8ddf-6c9cff50dc6d" providerId="ADAL" clId="{C7BC7CB5-0857-49E4-A92F-E512A7EED661}" dt="2021-10-25T19:17:01.256" v="4250" actId="207"/>
          <ac:spMkLst>
            <pc:docMk/>
            <pc:sldMk cId="821496451" sldId="280"/>
            <ac:spMk id="2" creationId="{ABDD88BF-A0D3-4003-8F3C-088CBD20C13B}"/>
          </ac:spMkLst>
        </pc:spChg>
        <pc:spChg chg="mod">
          <ac:chgData name="Quintín Molina" userId="d77ce911-d3cc-4d2d-8ddf-6c9cff50dc6d" providerId="ADAL" clId="{C7BC7CB5-0857-49E4-A92F-E512A7EED661}" dt="2021-10-25T19:17:18.862" v="4252" actId="207"/>
          <ac:spMkLst>
            <pc:docMk/>
            <pc:sldMk cId="821496451" sldId="280"/>
            <ac:spMk id="3" creationId="{78FBADDD-B174-4E41-A437-97489ACD13B0}"/>
          </ac:spMkLst>
        </pc:spChg>
      </pc:sldChg>
      <pc:sldChg chg="addSp delSp modSp add mod ord modAnim">
        <pc:chgData name="Quintín Molina" userId="d77ce911-d3cc-4d2d-8ddf-6c9cff50dc6d" providerId="ADAL" clId="{C7BC7CB5-0857-49E4-A92F-E512A7EED661}" dt="2021-10-26T01:18:53.286" v="8437" actId="1037"/>
        <pc:sldMkLst>
          <pc:docMk/>
          <pc:sldMk cId="3839576636" sldId="281"/>
        </pc:sldMkLst>
        <pc:spChg chg="mod">
          <ac:chgData name="Quintín Molina" userId="d77ce911-d3cc-4d2d-8ddf-6c9cff50dc6d" providerId="ADAL" clId="{C7BC7CB5-0857-49E4-A92F-E512A7EED661}" dt="2021-10-25T21:32:32.721" v="7654" actId="1035"/>
          <ac:spMkLst>
            <pc:docMk/>
            <pc:sldMk cId="3839576636" sldId="281"/>
            <ac:spMk id="2" creationId="{9ADAFF06-8245-4239-B51D-3B78D3C83A28}"/>
          </ac:spMkLst>
        </pc:spChg>
        <pc:spChg chg="add mod">
          <ac:chgData name="Quintín Molina" userId="d77ce911-d3cc-4d2d-8ddf-6c9cff50dc6d" providerId="ADAL" clId="{C7BC7CB5-0857-49E4-A92F-E512A7EED661}" dt="2021-10-26T01:17:07.767" v="8387" actId="1036"/>
          <ac:spMkLst>
            <pc:docMk/>
            <pc:sldMk cId="3839576636" sldId="281"/>
            <ac:spMk id="3" creationId="{B8807C6A-97E2-4AB1-8DF0-5690FB2B0FE4}"/>
          </ac:spMkLst>
        </pc:spChg>
        <pc:spChg chg="add mod">
          <ac:chgData name="Quintín Molina" userId="d77ce911-d3cc-4d2d-8ddf-6c9cff50dc6d" providerId="ADAL" clId="{C7BC7CB5-0857-49E4-A92F-E512A7EED661}" dt="2021-10-26T01:18:53.286" v="8437" actId="1037"/>
          <ac:spMkLst>
            <pc:docMk/>
            <pc:sldMk cId="3839576636" sldId="281"/>
            <ac:spMk id="8" creationId="{ACB5883E-1770-4003-AA2C-26F9CD1547F9}"/>
          </ac:spMkLst>
        </pc:spChg>
        <pc:spChg chg="mod">
          <ac:chgData name="Quintín Molina" userId="d77ce911-d3cc-4d2d-8ddf-6c9cff50dc6d" providerId="ADAL" clId="{C7BC7CB5-0857-49E4-A92F-E512A7EED661}" dt="2021-10-25T19:14:35.865" v="4158" actId="14100"/>
          <ac:spMkLst>
            <pc:docMk/>
            <pc:sldMk cId="3839576636" sldId="281"/>
            <ac:spMk id="11" creationId="{3657121A-B025-4E2F-A9E3-3BB1C6E24CD5}"/>
          </ac:spMkLst>
        </pc:spChg>
        <pc:spChg chg="mod">
          <ac:chgData name="Quintín Molina" userId="d77ce911-d3cc-4d2d-8ddf-6c9cff50dc6d" providerId="ADAL" clId="{C7BC7CB5-0857-49E4-A92F-E512A7EED661}" dt="2021-10-25T19:16:40.787" v="4247" actId="207"/>
          <ac:spMkLst>
            <pc:docMk/>
            <pc:sldMk cId="3839576636" sldId="281"/>
            <ac:spMk id="15" creationId="{6B28AF8F-4E50-4BE8-A101-14F742EF4413}"/>
          </ac:spMkLst>
        </pc:spChg>
        <pc:spChg chg="add mod">
          <ac:chgData name="Quintín Molina" userId="d77ce911-d3cc-4d2d-8ddf-6c9cff50dc6d" providerId="ADAL" clId="{C7BC7CB5-0857-49E4-A92F-E512A7EED661}" dt="2021-10-25T21:29:39.303" v="7446" actId="1036"/>
          <ac:spMkLst>
            <pc:docMk/>
            <pc:sldMk cId="3839576636" sldId="281"/>
            <ac:spMk id="16" creationId="{53703F6E-2C45-45CF-BC4F-2DACEC1259AB}"/>
          </ac:spMkLst>
        </pc:spChg>
        <pc:spChg chg="mod">
          <ac:chgData name="Quintín Molina" userId="d77ce911-d3cc-4d2d-8ddf-6c9cff50dc6d" providerId="ADAL" clId="{C7BC7CB5-0857-49E4-A92F-E512A7EED661}" dt="2021-10-25T19:16:35.654" v="4246" actId="207"/>
          <ac:spMkLst>
            <pc:docMk/>
            <pc:sldMk cId="3839576636" sldId="281"/>
            <ac:spMk id="18" creationId="{A43FFDA3-01A6-4A95-85FE-C62891934E68}"/>
          </ac:spMkLst>
        </pc:spChg>
        <pc:spChg chg="add del mod">
          <ac:chgData name="Quintín Molina" userId="d77ce911-d3cc-4d2d-8ddf-6c9cff50dc6d" providerId="ADAL" clId="{C7BC7CB5-0857-49E4-A92F-E512A7EED661}" dt="2021-10-25T19:15:04.386" v="4190" actId="478"/>
          <ac:spMkLst>
            <pc:docMk/>
            <pc:sldMk cId="3839576636" sldId="281"/>
            <ac:spMk id="22" creationId="{14B66100-DDAC-4A87-8A06-B381DC5BB240}"/>
          </ac:spMkLst>
        </pc:spChg>
        <pc:spChg chg="add mod">
          <ac:chgData name="Quintín Molina" userId="d77ce911-d3cc-4d2d-8ddf-6c9cff50dc6d" providerId="ADAL" clId="{C7BC7CB5-0857-49E4-A92F-E512A7EED661}" dt="2021-10-25T19:16:14.915" v="4245" actId="1038"/>
          <ac:spMkLst>
            <pc:docMk/>
            <pc:sldMk cId="3839576636" sldId="281"/>
            <ac:spMk id="24" creationId="{1CA4EC61-91AE-47EE-8945-31DECEC7BEA0}"/>
          </ac:spMkLst>
        </pc:spChg>
        <pc:cxnChg chg="mod">
          <ac:chgData name="Quintín Molina" userId="d77ce911-d3cc-4d2d-8ddf-6c9cff50dc6d" providerId="ADAL" clId="{C7BC7CB5-0857-49E4-A92F-E512A7EED661}" dt="2021-10-25T21:30:50.482" v="7574" actId="1035"/>
          <ac:cxnSpMkLst>
            <pc:docMk/>
            <pc:sldMk cId="3839576636" sldId="281"/>
            <ac:cxnSpMk id="7" creationId="{503A0808-B2DC-4D31-ADFA-52718C3F058D}"/>
          </ac:cxnSpMkLst>
        </pc:cxnChg>
        <pc:cxnChg chg="del">
          <ac:chgData name="Quintín Molina" userId="d77ce911-d3cc-4d2d-8ddf-6c9cff50dc6d" providerId="ADAL" clId="{C7BC7CB5-0857-49E4-A92F-E512A7EED661}" dt="2021-10-25T18:58:56.927" v="3719" actId="478"/>
          <ac:cxnSpMkLst>
            <pc:docMk/>
            <pc:sldMk cId="3839576636" sldId="281"/>
            <ac:cxnSpMk id="19" creationId="{9ABEAFD5-29AF-41FD-AF5A-9015E2B82E97}"/>
          </ac:cxnSpMkLst>
        </pc:cxnChg>
        <pc:cxnChg chg="add mod">
          <ac:chgData name="Quintín Molina" userId="d77ce911-d3cc-4d2d-8ddf-6c9cff50dc6d" providerId="ADAL" clId="{C7BC7CB5-0857-49E4-A92F-E512A7EED661}" dt="2021-10-26T01:16:04.556" v="8376" actId="14100"/>
          <ac:cxnSpMkLst>
            <pc:docMk/>
            <pc:sldMk cId="3839576636" sldId="281"/>
            <ac:cxnSpMk id="20" creationId="{34120FED-9CDB-4CB0-B289-35CEC3CB8BAA}"/>
          </ac:cxnSpMkLst>
        </pc:cxnChg>
        <pc:cxnChg chg="mod">
          <ac:chgData name="Quintín Molina" userId="d77ce911-d3cc-4d2d-8ddf-6c9cff50dc6d" providerId="ADAL" clId="{C7BC7CB5-0857-49E4-A92F-E512A7EED661}" dt="2021-10-25T21:30:06.456" v="7502" actId="1037"/>
          <ac:cxnSpMkLst>
            <pc:docMk/>
            <pc:sldMk cId="3839576636" sldId="281"/>
            <ac:cxnSpMk id="21" creationId="{ACD93B75-EC93-4C96-8F45-51D5C8B98580}"/>
          </ac:cxnSpMkLst>
        </pc:cxnChg>
        <pc:cxnChg chg="mod">
          <ac:chgData name="Quintín Molina" userId="d77ce911-d3cc-4d2d-8ddf-6c9cff50dc6d" providerId="ADAL" clId="{C7BC7CB5-0857-49E4-A92F-E512A7EED661}" dt="2021-10-25T21:30:11.549" v="7516" actId="1036"/>
          <ac:cxnSpMkLst>
            <pc:docMk/>
            <pc:sldMk cId="3839576636" sldId="281"/>
            <ac:cxnSpMk id="23" creationId="{5E1E23F3-96E5-4DEA-B08E-81437DF4A661}"/>
          </ac:cxnSpMkLst>
        </pc:cxnChg>
        <pc:cxnChg chg="mod">
          <ac:chgData name="Quintín Molina" userId="d77ce911-d3cc-4d2d-8ddf-6c9cff50dc6d" providerId="ADAL" clId="{C7BC7CB5-0857-49E4-A92F-E512A7EED661}" dt="2021-10-25T21:32:32.721" v="7654" actId="1035"/>
          <ac:cxnSpMkLst>
            <pc:docMk/>
            <pc:sldMk cId="3839576636" sldId="281"/>
            <ac:cxnSpMk id="25" creationId="{AAF7062A-BAA8-4079-9620-F04757F83EC8}"/>
          </ac:cxnSpMkLst>
        </pc:cxnChg>
      </pc:sldChg>
      <pc:sldChg chg="addSp delSp modSp add mod modAnim">
        <pc:chgData name="Quintín Molina" userId="d77ce911-d3cc-4d2d-8ddf-6c9cff50dc6d" providerId="ADAL" clId="{C7BC7CB5-0857-49E4-A92F-E512A7EED661}" dt="2021-10-25T21:39:55.840" v="7711"/>
        <pc:sldMkLst>
          <pc:docMk/>
          <pc:sldMk cId="1363702329" sldId="282"/>
        </pc:sldMkLst>
        <pc:spChg chg="del mod">
          <ac:chgData name="Quintín Molina" userId="d77ce911-d3cc-4d2d-8ddf-6c9cff50dc6d" providerId="ADAL" clId="{C7BC7CB5-0857-49E4-A92F-E512A7EED661}" dt="2021-10-25T20:14:21.353" v="5063" actId="478"/>
          <ac:spMkLst>
            <pc:docMk/>
            <pc:sldMk cId="1363702329" sldId="282"/>
            <ac:spMk id="4" creationId="{A0F3DF77-C2FE-4921-8C35-231AEA1165C2}"/>
          </ac:spMkLst>
        </pc:spChg>
        <pc:spChg chg="add mod">
          <ac:chgData name="Quintín Molina" userId="d77ce911-d3cc-4d2d-8ddf-6c9cff50dc6d" providerId="ADAL" clId="{C7BC7CB5-0857-49E4-A92F-E512A7EED661}" dt="2021-10-25T20:17:59.835" v="5189" actId="1582"/>
          <ac:spMkLst>
            <pc:docMk/>
            <pc:sldMk cId="1363702329" sldId="282"/>
            <ac:spMk id="6" creationId="{4F8DB921-5B4D-483B-81E2-244281188B47}"/>
          </ac:spMkLst>
        </pc:spChg>
        <pc:spChg chg="mod">
          <ac:chgData name="Quintín Molina" userId="d77ce911-d3cc-4d2d-8ddf-6c9cff50dc6d" providerId="ADAL" clId="{C7BC7CB5-0857-49E4-A92F-E512A7EED661}" dt="2021-10-25T20:20:23.385" v="5482" actId="14100"/>
          <ac:spMkLst>
            <pc:docMk/>
            <pc:sldMk cId="1363702329" sldId="282"/>
            <ac:spMk id="18" creationId="{18077B71-6C28-42B7-9994-158710191E3E}"/>
          </ac:spMkLst>
        </pc:spChg>
        <pc:spChg chg="add mod">
          <ac:chgData name="Quintín Molina" userId="d77ce911-d3cc-4d2d-8ddf-6c9cff50dc6d" providerId="ADAL" clId="{C7BC7CB5-0857-49E4-A92F-E512A7EED661}" dt="2021-10-25T20:21:36.335" v="5680" actId="1038"/>
          <ac:spMkLst>
            <pc:docMk/>
            <pc:sldMk cId="1363702329" sldId="282"/>
            <ac:spMk id="21" creationId="{EF3A8883-0571-4805-96CB-9E4CBF673924}"/>
          </ac:spMkLst>
        </pc:spChg>
        <pc:spChg chg="add del mod">
          <ac:chgData name="Quintín Molina" userId="d77ce911-d3cc-4d2d-8ddf-6c9cff50dc6d" providerId="ADAL" clId="{C7BC7CB5-0857-49E4-A92F-E512A7EED661}" dt="2021-10-25T20:24:02.305" v="5829" actId="478"/>
          <ac:spMkLst>
            <pc:docMk/>
            <pc:sldMk cId="1363702329" sldId="282"/>
            <ac:spMk id="22" creationId="{42260A96-3A3B-45CB-B82A-18CE9EC996DA}"/>
          </ac:spMkLst>
        </pc:spChg>
        <pc:spChg chg="add mod">
          <ac:chgData name="Quintín Molina" userId="d77ce911-d3cc-4d2d-8ddf-6c9cff50dc6d" providerId="ADAL" clId="{C7BC7CB5-0857-49E4-A92F-E512A7EED661}" dt="2021-10-25T20:23:49.266" v="5827" actId="14100"/>
          <ac:spMkLst>
            <pc:docMk/>
            <pc:sldMk cId="1363702329" sldId="282"/>
            <ac:spMk id="23" creationId="{0DD34B45-FE1F-40CA-9CC8-9072D4AA4BDD}"/>
          </ac:spMkLst>
        </pc:spChg>
        <pc:spChg chg="add del mod">
          <ac:chgData name="Quintín Molina" userId="d77ce911-d3cc-4d2d-8ddf-6c9cff50dc6d" providerId="ADAL" clId="{C7BC7CB5-0857-49E4-A92F-E512A7EED661}" dt="2021-10-25T20:21:25.331" v="5582" actId="207"/>
          <ac:spMkLst>
            <pc:docMk/>
            <pc:sldMk cId="1363702329" sldId="282"/>
            <ac:spMk id="24" creationId="{E336F8D1-915E-45A7-8596-415D53636EED}"/>
          </ac:spMkLst>
        </pc:spChg>
        <pc:spChg chg="add mod">
          <ac:chgData name="Quintín Molina" userId="d77ce911-d3cc-4d2d-8ddf-6c9cff50dc6d" providerId="ADAL" clId="{C7BC7CB5-0857-49E4-A92F-E512A7EED661}" dt="2021-10-25T20:24:36.989" v="5860" actId="1038"/>
          <ac:spMkLst>
            <pc:docMk/>
            <pc:sldMk cId="1363702329" sldId="282"/>
            <ac:spMk id="25" creationId="{1AD11BA1-6A87-4B3A-A956-94D157367352}"/>
          </ac:spMkLst>
        </pc:spChg>
        <pc:picChg chg="add del mod">
          <ac:chgData name="Quintín Molina" userId="d77ce911-d3cc-4d2d-8ddf-6c9cff50dc6d" providerId="ADAL" clId="{C7BC7CB5-0857-49E4-A92F-E512A7EED661}" dt="2021-10-25T20:15:49.413" v="5121" actId="478"/>
          <ac:picMkLst>
            <pc:docMk/>
            <pc:sldMk cId="1363702329" sldId="282"/>
            <ac:picMk id="3074" creationId="{B0DB5BCA-69E7-4AC2-A183-CEB5C7A831E8}"/>
          </ac:picMkLst>
        </pc:picChg>
        <pc:picChg chg="add mod">
          <ac:chgData name="Quintín Molina" userId="d77ce911-d3cc-4d2d-8ddf-6c9cff50dc6d" providerId="ADAL" clId="{C7BC7CB5-0857-49E4-A92F-E512A7EED661}" dt="2021-10-25T20:23:13.348" v="5813" actId="1037"/>
          <ac:picMkLst>
            <pc:docMk/>
            <pc:sldMk cId="1363702329" sldId="282"/>
            <ac:picMk id="3076" creationId="{8705AC4A-F8BC-4259-910B-641D40D75033}"/>
          </ac:picMkLst>
        </pc:picChg>
      </pc:sldChg>
      <pc:sldChg chg="addSp delSp modSp add mod">
        <pc:chgData name="Quintín Molina" userId="d77ce911-d3cc-4d2d-8ddf-6c9cff50dc6d" providerId="ADAL" clId="{C7BC7CB5-0857-49E4-A92F-E512A7EED661}" dt="2021-10-26T01:12:07.312" v="8373" actId="20577"/>
        <pc:sldMkLst>
          <pc:docMk/>
          <pc:sldMk cId="1733312475" sldId="283"/>
        </pc:sldMkLst>
        <pc:spChg chg="del">
          <ac:chgData name="Quintín Molina" userId="d77ce911-d3cc-4d2d-8ddf-6c9cff50dc6d" providerId="ADAL" clId="{C7BC7CB5-0857-49E4-A92F-E512A7EED661}" dt="2021-10-25T22:04:14.580" v="8222" actId="478"/>
          <ac:spMkLst>
            <pc:docMk/>
            <pc:sldMk cId="1733312475" sldId="283"/>
            <ac:spMk id="3" creationId="{80B87F5A-06C1-465C-9534-4D37BB8544FC}"/>
          </ac:spMkLst>
        </pc:spChg>
        <pc:spChg chg="del">
          <ac:chgData name="Quintín Molina" userId="d77ce911-d3cc-4d2d-8ddf-6c9cff50dc6d" providerId="ADAL" clId="{C7BC7CB5-0857-49E4-A92F-E512A7EED661}" dt="2021-10-25T22:04:18.359" v="8223" actId="478"/>
          <ac:spMkLst>
            <pc:docMk/>
            <pc:sldMk cId="1733312475" sldId="283"/>
            <ac:spMk id="4" creationId="{5AC5D988-F44C-4C2C-A0F0-6F0E390F6943}"/>
          </ac:spMkLst>
        </pc:spChg>
        <pc:spChg chg="add mod">
          <ac:chgData name="Quintín Molina" userId="d77ce911-d3cc-4d2d-8ddf-6c9cff50dc6d" providerId="ADAL" clId="{C7BC7CB5-0857-49E4-A92F-E512A7EED661}" dt="2021-10-26T01:11:33.106" v="8364" actId="20577"/>
          <ac:spMkLst>
            <pc:docMk/>
            <pc:sldMk cId="1733312475" sldId="283"/>
            <ac:spMk id="5" creationId="{83BA60F2-D1FA-4109-9447-8530E70926B2}"/>
          </ac:spMkLst>
        </pc:spChg>
        <pc:spChg chg="mod">
          <ac:chgData name="Quintín Molina" userId="d77ce911-d3cc-4d2d-8ddf-6c9cff50dc6d" providerId="ADAL" clId="{C7BC7CB5-0857-49E4-A92F-E512A7EED661}" dt="2021-10-26T01:12:07.312" v="8373" actId="20577"/>
          <ac:spMkLst>
            <pc:docMk/>
            <pc:sldMk cId="1733312475" sldId="283"/>
            <ac:spMk id="7" creationId="{74E37576-9256-43EE-94CF-F4F91FF63679}"/>
          </ac:spMkLst>
        </pc:spChg>
        <pc:spChg chg="mod">
          <ac:chgData name="Quintín Molina" userId="d77ce911-d3cc-4d2d-8ddf-6c9cff50dc6d" providerId="ADAL" clId="{C7BC7CB5-0857-49E4-A92F-E512A7EED661}" dt="2021-10-25T21:45:43.912" v="7937" actId="1076"/>
          <ac:spMkLst>
            <pc:docMk/>
            <pc:sldMk cId="1733312475" sldId="283"/>
            <ac:spMk id="9" creationId="{E02B2138-8310-4DEA-9198-55AB42C247DE}"/>
          </ac:spMkLst>
        </pc:spChg>
        <pc:spChg chg="mod">
          <ac:chgData name="Quintín Molina" userId="d77ce911-d3cc-4d2d-8ddf-6c9cff50dc6d" providerId="ADAL" clId="{C7BC7CB5-0857-49E4-A92F-E512A7EED661}" dt="2021-10-25T21:50:39.238" v="8029" actId="1035"/>
          <ac:spMkLst>
            <pc:docMk/>
            <pc:sldMk cId="1733312475" sldId="283"/>
            <ac:spMk id="17" creationId="{83A2ACBC-8FAD-4AAD-996D-68BF23FABFAF}"/>
          </ac:spMkLst>
        </pc:spChg>
        <pc:spChg chg="mod">
          <ac:chgData name="Quintín Molina" userId="d77ce911-d3cc-4d2d-8ddf-6c9cff50dc6d" providerId="ADAL" clId="{C7BC7CB5-0857-49E4-A92F-E512A7EED661}" dt="2021-10-25T21:50:33.829" v="8010" actId="1037"/>
          <ac:spMkLst>
            <pc:docMk/>
            <pc:sldMk cId="1733312475" sldId="283"/>
            <ac:spMk id="18" creationId="{B8928A01-2DFD-47F1-BA97-186122926C4A}"/>
          </ac:spMkLst>
        </pc:spChg>
        <pc:spChg chg="del mod">
          <ac:chgData name="Quintín Molina" userId="d77ce911-d3cc-4d2d-8ddf-6c9cff50dc6d" providerId="ADAL" clId="{C7BC7CB5-0857-49E4-A92F-E512A7EED661}" dt="2021-10-25T21:41:35.440" v="7722" actId="478"/>
          <ac:spMkLst>
            <pc:docMk/>
            <pc:sldMk cId="1733312475" sldId="283"/>
            <ac:spMk id="19" creationId="{6CB0567E-209B-4FAF-8733-DB6601123AE8}"/>
          </ac:spMkLst>
        </pc:spChg>
        <pc:spChg chg="del">
          <ac:chgData name="Quintín Molina" userId="d77ce911-d3cc-4d2d-8ddf-6c9cff50dc6d" providerId="ADAL" clId="{C7BC7CB5-0857-49E4-A92F-E512A7EED661}" dt="2021-10-25T21:41:24.559" v="7715" actId="478"/>
          <ac:spMkLst>
            <pc:docMk/>
            <pc:sldMk cId="1733312475" sldId="283"/>
            <ac:spMk id="20" creationId="{8A40FB5E-92E6-441B-BA6E-0458D35EFADE}"/>
          </ac:spMkLst>
        </pc:spChg>
        <pc:spChg chg="mod">
          <ac:chgData name="Quintín Molina" userId="d77ce911-d3cc-4d2d-8ddf-6c9cff50dc6d" providerId="ADAL" clId="{C7BC7CB5-0857-49E4-A92F-E512A7EED661}" dt="2021-10-25T21:51:12.646" v="8034" actId="1035"/>
          <ac:spMkLst>
            <pc:docMk/>
            <pc:sldMk cId="1733312475" sldId="283"/>
            <ac:spMk id="23" creationId="{955D0BE8-0999-4E74-8C76-571EA9A34912}"/>
          </ac:spMkLst>
        </pc:spChg>
        <pc:spChg chg="mod">
          <ac:chgData name="Quintín Molina" userId="d77ce911-d3cc-4d2d-8ddf-6c9cff50dc6d" providerId="ADAL" clId="{C7BC7CB5-0857-49E4-A92F-E512A7EED661}" dt="2021-10-25T21:51:42.981" v="8077" actId="1038"/>
          <ac:spMkLst>
            <pc:docMk/>
            <pc:sldMk cId="1733312475" sldId="283"/>
            <ac:spMk id="25" creationId="{AC605D3C-67B7-4141-AD06-24A9CC628CC5}"/>
          </ac:spMkLst>
        </pc:spChg>
        <pc:spChg chg="del">
          <ac:chgData name="Quintín Molina" userId="d77ce911-d3cc-4d2d-8ddf-6c9cff50dc6d" providerId="ADAL" clId="{C7BC7CB5-0857-49E4-A92F-E512A7EED661}" dt="2021-10-25T22:04:21.704" v="8225" actId="478"/>
          <ac:spMkLst>
            <pc:docMk/>
            <pc:sldMk cId="1733312475" sldId="283"/>
            <ac:spMk id="28" creationId="{2826D2FA-BE68-46F4-AE64-2AFA377B5A68}"/>
          </ac:spMkLst>
        </pc:spChg>
        <pc:spChg chg="del">
          <ac:chgData name="Quintín Molina" userId="d77ce911-d3cc-4d2d-8ddf-6c9cff50dc6d" providerId="ADAL" clId="{C7BC7CB5-0857-49E4-A92F-E512A7EED661}" dt="2021-10-25T22:04:20.352" v="8224" actId="478"/>
          <ac:spMkLst>
            <pc:docMk/>
            <pc:sldMk cId="1733312475" sldId="283"/>
            <ac:spMk id="29" creationId="{7E397CF5-95BA-46DD-98D8-A9B8978CB094}"/>
          </ac:spMkLst>
        </pc:spChg>
        <pc:spChg chg="del">
          <ac:chgData name="Quintín Molina" userId="d77ce911-d3cc-4d2d-8ddf-6c9cff50dc6d" providerId="ADAL" clId="{C7BC7CB5-0857-49E4-A92F-E512A7EED661}" dt="2021-10-25T22:04:23.669" v="8226" actId="478"/>
          <ac:spMkLst>
            <pc:docMk/>
            <pc:sldMk cId="1733312475" sldId="283"/>
            <ac:spMk id="30" creationId="{75AE920C-64AA-4998-9837-27ED7DA76ED7}"/>
          </ac:spMkLst>
        </pc:spChg>
        <pc:cxnChg chg="mod">
          <ac:chgData name="Quintín Molina" userId="d77ce911-d3cc-4d2d-8ddf-6c9cff50dc6d" providerId="ADAL" clId="{C7BC7CB5-0857-49E4-A92F-E512A7EED661}" dt="2021-10-25T21:43:52.057" v="7836" actId="1037"/>
          <ac:cxnSpMkLst>
            <pc:docMk/>
            <pc:sldMk cId="1733312475" sldId="283"/>
            <ac:cxnSpMk id="13" creationId="{2312E03A-4D7C-4164-A252-D06B4C9DE564}"/>
          </ac:cxnSpMkLst>
        </pc:cxnChg>
        <pc:cxnChg chg="mod">
          <ac:chgData name="Quintín Molina" userId="d77ce911-d3cc-4d2d-8ddf-6c9cff50dc6d" providerId="ADAL" clId="{C7BC7CB5-0857-49E4-A92F-E512A7EED661}" dt="2021-10-25T21:45:42.114" v="7936" actId="1036"/>
          <ac:cxnSpMkLst>
            <pc:docMk/>
            <pc:sldMk cId="1733312475" sldId="283"/>
            <ac:cxnSpMk id="14" creationId="{2C97D62B-0369-4FEA-A68E-8026923EC081}"/>
          </ac:cxnSpMkLst>
        </pc:cxnChg>
        <pc:cxnChg chg="del mod">
          <ac:chgData name="Quintín Molina" userId="d77ce911-d3cc-4d2d-8ddf-6c9cff50dc6d" providerId="ADAL" clId="{C7BC7CB5-0857-49E4-A92F-E512A7EED661}" dt="2021-10-25T21:41:29.952" v="7719" actId="478"/>
          <ac:cxnSpMkLst>
            <pc:docMk/>
            <pc:sldMk cId="1733312475" sldId="283"/>
            <ac:cxnSpMk id="15" creationId="{B89A2C9C-6C01-4BBC-B2BC-42D348A8487D}"/>
          </ac:cxnSpMkLst>
        </pc:cxnChg>
        <pc:cxnChg chg="del mod">
          <ac:chgData name="Quintín Molina" userId="d77ce911-d3cc-4d2d-8ddf-6c9cff50dc6d" providerId="ADAL" clId="{C7BC7CB5-0857-49E4-A92F-E512A7EED661}" dt="2021-10-25T21:41:27.051" v="7717" actId="478"/>
          <ac:cxnSpMkLst>
            <pc:docMk/>
            <pc:sldMk cId="1733312475" sldId="283"/>
            <ac:cxnSpMk id="16" creationId="{5497FDC9-EAA0-4CEA-B9E0-D898F613F65E}"/>
          </ac:cxnSpMkLst>
        </pc:cxnChg>
      </pc:sldChg>
      <pc:sldChg chg="add del">
        <pc:chgData name="Quintín Molina" userId="d77ce911-d3cc-4d2d-8ddf-6c9cff50dc6d" providerId="ADAL" clId="{C7BC7CB5-0857-49E4-A92F-E512A7EED661}" dt="2021-10-25T20:14:40.801" v="5065" actId="47"/>
        <pc:sldMkLst>
          <pc:docMk/>
          <pc:sldMk cId="3605530520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10212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10/25/2021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19.png"/><Relationship Id="rId5" Type="http://schemas.openxmlformats.org/officeDocument/2006/relationships/image" Target="../media/image70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ADAFF06-8245-4239-B51D-3B78D3C83A28}"/>
              </a:ext>
            </a:extLst>
          </p:cNvPr>
          <p:cNvSpPr/>
          <p:nvPr/>
        </p:nvSpPr>
        <p:spPr>
          <a:xfrm>
            <a:off x="4863322" y="1988840"/>
            <a:ext cx="3600000" cy="3600000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8809A72-72AA-47E6-BB2E-F1B3A3C9F51C}"/>
              </a:ext>
            </a:extLst>
          </p:cNvPr>
          <p:cNvCxnSpPr/>
          <p:nvPr/>
        </p:nvCxnSpPr>
        <p:spPr>
          <a:xfrm>
            <a:off x="4788464" y="3789040"/>
            <a:ext cx="396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938A429-2F42-41D8-B18C-7B714A69C3BC}"/>
              </a:ext>
            </a:extLst>
          </p:cNvPr>
          <p:cNvCxnSpPr>
            <a:cxnSpLocks/>
          </p:cNvCxnSpPr>
          <p:nvPr/>
        </p:nvCxnSpPr>
        <p:spPr>
          <a:xfrm rot="5400000">
            <a:off x="4680232" y="3609240"/>
            <a:ext cx="396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4E1F0A2E-3F4D-4F0E-8B6B-D494ACA3A5B7}"/>
              </a:ext>
            </a:extLst>
          </p:cNvPr>
          <p:cNvSpPr/>
          <p:nvPr/>
        </p:nvSpPr>
        <p:spPr>
          <a:xfrm>
            <a:off x="7967892" y="25047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57121A-B025-4E2F-A9E3-3BB1C6E24CD5}"/>
              </a:ext>
            </a:extLst>
          </p:cNvPr>
          <p:cNvSpPr txBox="1"/>
          <p:nvPr/>
        </p:nvSpPr>
        <p:spPr>
          <a:xfrm>
            <a:off x="6012160" y="1465620"/>
            <a:ext cx="50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CL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E7E01C-656F-45C9-8652-327408ED0AB8}"/>
              </a:ext>
            </a:extLst>
          </p:cNvPr>
          <p:cNvSpPr txBox="1"/>
          <p:nvPr/>
        </p:nvSpPr>
        <p:spPr>
          <a:xfrm>
            <a:off x="8460432" y="3212976"/>
            <a:ext cx="35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endParaRPr lang="es-CL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B28AF8F-4E50-4BE8-A101-14F742EF4413}"/>
                  </a:ext>
                </a:extLst>
              </p:cNvPr>
              <p:cNvSpPr txBox="1"/>
              <p:nvPr/>
            </p:nvSpPr>
            <p:spPr>
              <a:xfrm>
                <a:off x="157086" y="1763512"/>
                <a:ext cx="4964213" cy="415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 partícula que gira con MCUA, en el plano XY, tiene aceleración angular constante (</a:t>
                </a:r>
                <a:r>
                  <a:rPr lang="es-CL" sz="2400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y vector posición de magnitud constante (R).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Tiene Aceleración Centrípeta (</a:t>
                </a:r>
                <a:r>
                  <a:rPr lang="es-CL" sz="2400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w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(t)²·R) y Aceleración Tangencial (</a:t>
                </a:r>
                <a:r>
                  <a:rPr lang="es-CL" sz="2400" dirty="0" err="1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s-CL" sz="24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·R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;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B28AF8F-4E50-4BE8-A101-14F742EF4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6" y="1763512"/>
                <a:ext cx="4964213" cy="4155048"/>
              </a:xfrm>
              <a:prstGeom prst="rect">
                <a:avLst/>
              </a:prstGeom>
              <a:blipFill>
                <a:blip r:embed="rId2"/>
                <a:stretch>
                  <a:fillRect l="-1966" r="-1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03A0808-B2DC-4D31-ADFA-52718C3F058D}"/>
              </a:ext>
            </a:extLst>
          </p:cNvPr>
          <p:cNvCxnSpPr>
            <a:cxnSpLocks/>
          </p:cNvCxnSpPr>
          <p:nvPr/>
        </p:nvCxnSpPr>
        <p:spPr>
          <a:xfrm flipH="1">
            <a:off x="6683081" y="2564904"/>
            <a:ext cx="1390454" cy="1158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2">
            <a:extLst>
              <a:ext uri="{FF2B5EF4-FFF2-40B4-BE49-F238E27FC236}">
                <a16:creationId xmlns:a16="http://schemas.microsoft.com/office/drawing/2014/main" id="{A43FFDA3-01A6-4A95-85FE-C6289193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ln>
            <a:noFill/>
          </a:ln>
        </p:spPr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Partícula con M.C.U.A.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CD93B75-EC93-4C96-8F45-51D5C8B98580}"/>
              </a:ext>
            </a:extLst>
          </p:cNvPr>
          <p:cNvCxnSpPr>
            <a:cxnSpLocks/>
          </p:cNvCxnSpPr>
          <p:nvPr/>
        </p:nvCxnSpPr>
        <p:spPr>
          <a:xfrm flipH="1">
            <a:off x="7380312" y="2594771"/>
            <a:ext cx="674685" cy="5791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E1E23F3-96E5-4DEA-B08E-81437DF4A661}"/>
              </a:ext>
            </a:extLst>
          </p:cNvPr>
          <p:cNvCxnSpPr>
            <a:cxnSpLocks/>
          </p:cNvCxnSpPr>
          <p:nvPr/>
        </p:nvCxnSpPr>
        <p:spPr>
          <a:xfrm flipH="1" flipV="1">
            <a:off x="7596076" y="2168529"/>
            <a:ext cx="489744" cy="46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AF7062A-BAA8-4079-9620-F04757F83EC8}"/>
              </a:ext>
            </a:extLst>
          </p:cNvPr>
          <p:cNvCxnSpPr>
            <a:cxnSpLocks/>
            <a:endCxn id="2" idx="1"/>
          </p:cNvCxnSpPr>
          <p:nvPr/>
        </p:nvCxnSpPr>
        <p:spPr>
          <a:xfrm flipH="1" flipV="1">
            <a:off x="5390530" y="2516048"/>
            <a:ext cx="1272246" cy="126763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807C6A-97E2-4AB1-8DF0-5690FB2B0FE4}"/>
                  </a:ext>
                </a:extLst>
              </p:cNvPr>
              <p:cNvSpPr txBox="1"/>
              <p:nvPr/>
            </p:nvSpPr>
            <p:spPr>
              <a:xfrm>
                <a:off x="7956330" y="1815207"/>
                <a:ext cx="431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807C6A-97E2-4AB1-8DF0-5690FB2B0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30" y="1815207"/>
                <a:ext cx="431956" cy="461665"/>
              </a:xfrm>
              <a:prstGeom prst="rect">
                <a:avLst/>
              </a:prstGeom>
              <a:blipFill>
                <a:blip r:embed="rId3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3703F6E-2C45-45CF-BC4F-2DACEC1259AB}"/>
                  </a:ext>
                </a:extLst>
              </p:cNvPr>
              <p:cNvSpPr txBox="1"/>
              <p:nvPr/>
            </p:nvSpPr>
            <p:spPr>
              <a:xfrm>
                <a:off x="7740352" y="2895327"/>
                <a:ext cx="431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3703F6E-2C45-45CF-BC4F-2DACEC125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895327"/>
                <a:ext cx="431956" cy="461665"/>
              </a:xfrm>
              <a:prstGeom prst="rect">
                <a:avLst/>
              </a:prstGeom>
              <a:blipFill>
                <a:blip r:embed="rId4"/>
                <a:stretch>
                  <a:fillRect r="-8451" b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ACB5883E-1770-4003-AA2C-26F9CD1547F9}"/>
              </a:ext>
            </a:extLst>
          </p:cNvPr>
          <p:cNvSpPr/>
          <p:nvPr/>
        </p:nvSpPr>
        <p:spPr>
          <a:xfrm rot="19165423">
            <a:off x="7184391" y="2376638"/>
            <a:ext cx="792000" cy="5760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4120FED-9CDB-4CB0-B289-35CEC3CB8BAA}"/>
              </a:ext>
            </a:extLst>
          </p:cNvPr>
          <p:cNvCxnSpPr>
            <a:cxnSpLocks/>
          </p:cNvCxnSpPr>
          <p:nvPr/>
        </p:nvCxnSpPr>
        <p:spPr>
          <a:xfrm flipH="1">
            <a:off x="7030044" y="2564904"/>
            <a:ext cx="1067217" cy="14732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CA4EC61-91AE-47EE-8945-31DECEC7BEA0}"/>
                  </a:ext>
                </a:extLst>
              </p:cNvPr>
              <p:cNvSpPr txBox="1"/>
              <p:nvPr/>
            </p:nvSpPr>
            <p:spPr>
              <a:xfrm>
                <a:off x="5436188" y="2903711"/>
                <a:ext cx="431956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CA4EC61-91AE-47EE-8945-31DECEC7B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88" y="2903711"/>
                <a:ext cx="431956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5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8" grpId="0"/>
      <p:bldP spid="3" grpId="0"/>
      <p:bldP spid="16" grpId="0"/>
      <p:bldP spid="8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3F72AB-01C4-42AB-8364-5C4D8BC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10</a:t>
            </a:fld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/>
              <p:nvPr/>
            </p:nvSpPr>
            <p:spPr>
              <a:xfrm>
                <a:off x="251520" y="836712"/>
                <a:ext cx="4968552" cy="5721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Ejemplo: El sólido de la figura puede girar respecto al punto E. Si todas las fuerzas mostradas son de igual magnitud (F=6,0[N]), determinar el torque resultante.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=?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127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127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CL" sz="2400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acc>
                        <m:accPr>
                          <m:chr m:val="̂"/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4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acc>
                        <m:accPr>
                          <m:chr m:val="̂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18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24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18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s-CL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=56,4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4968552" cy="5721566"/>
              </a:xfrm>
              <a:prstGeom prst="rect">
                <a:avLst/>
              </a:prstGeom>
              <a:blipFill>
                <a:blip r:embed="rId2"/>
                <a:stretch>
                  <a:fillRect l="-1840" t="-852" r="-19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: esquinas superiores, una redondeada y la otra cortada 8">
            <a:extLst>
              <a:ext uri="{FF2B5EF4-FFF2-40B4-BE49-F238E27FC236}">
                <a16:creationId xmlns:a16="http://schemas.microsoft.com/office/drawing/2014/main" id="{E02B2138-8310-4DEA-9198-55AB42C247DE}"/>
              </a:ext>
            </a:extLst>
          </p:cNvPr>
          <p:cNvSpPr/>
          <p:nvPr/>
        </p:nvSpPr>
        <p:spPr>
          <a:xfrm>
            <a:off x="6084168" y="1160748"/>
            <a:ext cx="2431182" cy="2088232"/>
          </a:xfrm>
          <a:prstGeom prst="snipRoundRect">
            <a:avLst/>
          </a:prstGeom>
          <a:pattFill prst="lg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18F4A0-9017-4D63-A8E0-E5BC9305A338}"/>
              </a:ext>
            </a:extLst>
          </p:cNvPr>
          <p:cNvCxnSpPr/>
          <p:nvPr/>
        </p:nvCxnSpPr>
        <p:spPr>
          <a:xfrm>
            <a:off x="6012160" y="2708920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0B50BE0-9AEB-4E1B-A9E1-7A3CBCEE5E4B}"/>
              </a:ext>
            </a:extLst>
          </p:cNvPr>
          <p:cNvCxnSpPr>
            <a:cxnSpLocks/>
          </p:cNvCxnSpPr>
          <p:nvPr/>
        </p:nvCxnSpPr>
        <p:spPr>
          <a:xfrm rot="16200000">
            <a:off x="5419352" y="1969202"/>
            <a:ext cx="2553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312E03A-4D7C-4164-A252-D06B4C9DE564}"/>
              </a:ext>
            </a:extLst>
          </p:cNvPr>
          <p:cNvCxnSpPr>
            <a:cxnSpLocks/>
          </p:cNvCxnSpPr>
          <p:nvPr/>
        </p:nvCxnSpPr>
        <p:spPr>
          <a:xfrm rot="2700000">
            <a:off x="7154405" y="2420461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97D62B-0369-4FEA-A68E-8026923EC081}"/>
              </a:ext>
            </a:extLst>
          </p:cNvPr>
          <p:cNvCxnSpPr>
            <a:cxnSpLocks/>
          </p:cNvCxnSpPr>
          <p:nvPr/>
        </p:nvCxnSpPr>
        <p:spPr>
          <a:xfrm rot="3180000">
            <a:off x="7208348" y="1701225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A2ACBC-8FAD-4AAD-996D-68BF23FABFAF}"/>
              </a:ext>
            </a:extLst>
          </p:cNvPr>
          <p:cNvSpPr txBox="1"/>
          <p:nvPr/>
        </p:nvSpPr>
        <p:spPr>
          <a:xfrm>
            <a:off x="7596336" y="1268760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928A01-2DFD-47F1-BA97-186122926C4A}"/>
              </a:ext>
            </a:extLst>
          </p:cNvPr>
          <p:cNvSpPr txBox="1"/>
          <p:nvPr/>
        </p:nvSpPr>
        <p:spPr>
          <a:xfrm>
            <a:off x="7524328" y="2060848"/>
            <a:ext cx="5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5CC23C-3242-4586-8D0E-A369F52F26EF}"/>
              </a:ext>
            </a:extLst>
          </p:cNvPr>
          <p:cNvSpPr txBox="1"/>
          <p:nvPr/>
        </p:nvSpPr>
        <p:spPr>
          <a:xfrm>
            <a:off x="6210795" y="692696"/>
            <a:ext cx="7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Y[m]</a:t>
            </a:r>
            <a:endParaRPr lang="es-CL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C3E04B-272C-4AB2-87FF-7A2A8ABA7DFA}"/>
              </a:ext>
            </a:extLst>
          </p:cNvPr>
          <p:cNvSpPr txBox="1"/>
          <p:nvPr/>
        </p:nvSpPr>
        <p:spPr>
          <a:xfrm>
            <a:off x="8479556" y="2852936"/>
            <a:ext cx="628948" cy="36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X[m]</a:t>
            </a:r>
            <a:endParaRPr lang="es-CL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5D0BE8-0999-4E74-8C76-571EA9A34912}"/>
              </a:ext>
            </a:extLst>
          </p:cNvPr>
          <p:cNvSpPr txBox="1"/>
          <p:nvPr/>
        </p:nvSpPr>
        <p:spPr>
          <a:xfrm>
            <a:off x="6444208" y="1772816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45C480-DEA1-483E-87D5-3C5D895719C6}"/>
              </a:ext>
            </a:extLst>
          </p:cNvPr>
          <p:cNvSpPr txBox="1"/>
          <p:nvPr/>
        </p:nvSpPr>
        <p:spPr>
          <a:xfrm>
            <a:off x="6444208" y="2204864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605D3C-67B7-4141-AD06-24A9CC628CC5}"/>
              </a:ext>
            </a:extLst>
          </p:cNvPr>
          <p:cNvSpPr txBox="1"/>
          <p:nvPr/>
        </p:nvSpPr>
        <p:spPr>
          <a:xfrm>
            <a:off x="7714766" y="2740858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7653913-8D2B-44DD-ADD2-5089D04994CB}"/>
              </a:ext>
            </a:extLst>
          </p:cNvPr>
          <p:cNvSpPr txBox="1"/>
          <p:nvPr/>
        </p:nvSpPr>
        <p:spPr>
          <a:xfrm>
            <a:off x="6347692" y="2756420"/>
            <a:ext cx="3194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b="1" dirty="0"/>
              <a:t>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390F59-2081-4406-97EC-213C6490F097}"/>
              </a:ext>
            </a:extLst>
          </p:cNvPr>
          <p:cNvSpPr txBox="1"/>
          <p:nvPr/>
        </p:nvSpPr>
        <p:spPr>
          <a:xfrm>
            <a:off x="7918320" y="3316922"/>
            <a:ext cx="47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3BA60F2-D1FA-4109-9447-8530E70926B2}"/>
                  </a:ext>
                </a:extLst>
              </p:cNvPr>
              <p:cNvSpPr txBox="1"/>
              <p:nvPr/>
            </p:nvSpPr>
            <p:spPr>
              <a:xfrm>
                <a:off x="5707038" y="3789040"/>
                <a:ext cx="3113434" cy="12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Otra forma: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−18</m:t>
                                        </m:r>
                                      </m:num>
                                      <m:den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24</m:t>
                                        </m:r>
                                      </m:num>
                                      <m:den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56,4</m:t>
                      </m:r>
                      <m:acc>
                        <m:accPr>
                          <m:chr m:val="̂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3BA60F2-D1FA-4109-9447-8530E7092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038" y="3789040"/>
                <a:ext cx="3113434" cy="1286314"/>
              </a:xfrm>
              <a:prstGeom prst="rect">
                <a:avLst/>
              </a:prstGeom>
              <a:blipFill>
                <a:blip r:embed="rId3"/>
                <a:stretch>
                  <a:fillRect l="-1566" t="-284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3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88BF-A0D3-4003-8F3C-088CBD20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 Circular Uniformemente Acelerado: M.C.U.A.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BADDD-B174-4E41-A437-97489ACD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movimiento cuya trayectoria es una circunferencia.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 aceleración angular constante: </a:t>
            </a:r>
            <a:r>
              <a:rPr lang="es-CL" sz="2400" dirty="0">
                <a:solidFill>
                  <a:srgbClr val="0000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[rad/s²]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angular varía linealmente con el tiempo.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del movimiento es siempre tangente a la trayectoria.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movimiento tiene Aceleración Centrípeta proporcional al tiempo² y aceleración tangencial de magnitud constante, ambas en [m/s²].  </a:t>
            </a:r>
          </a:p>
        </p:txBody>
      </p:sp>
    </p:spTree>
    <p:extLst>
      <p:ext uri="{BB962C8B-B14F-4D97-AF65-F5344CB8AC3E}">
        <p14:creationId xmlns:p14="http://schemas.microsoft.com/office/powerpoint/2010/main" val="23585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88BF-A0D3-4003-8F3C-088CBD20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 Circular Uniformemente Acelerado: M.C.U.A.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8FBADDD-B174-4E41-A437-97489ACD1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 trayectoria: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 angular constante: </a:t>
                </a:r>
                <a:r>
                  <a:rPr lang="es-CL" sz="2400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a(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s-CL" sz="2400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)=a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[rad/s²]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angular: </a:t>
                </a:r>
                <a14:m>
                  <m:oMath xmlns:m="http://schemas.openxmlformats.org/officeDocument/2006/math">
                    <m:r>
                      <a:rPr lang="es-CL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𝑆𝑖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s-CL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 Centrípeta: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sz="240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4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sz="24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 Tangencial: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s-CL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sz="240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4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sz="24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8FBADDD-B174-4E41-A437-97489ACD1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b="-14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9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ADAFF06-8245-4239-B51D-3B78D3C83A28}"/>
              </a:ext>
            </a:extLst>
          </p:cNvPr>
          <p:cNvSpPr/>
          <p:nvPr/>
        </p:nvSpPr>
        <p:spPr>
          <a:xfrm>
            <a:off x="4883081" y="1988082"/>
            <a:ext cx="3600000" cy="3600000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8809A72-72AA-47E6-BB2E-F1B3A3C9F51C}"/>
              </a:ext>
            </a:extLst>
          </p:cNvPr>
          <p:cNvCxnSpPr/>
          <p:nvPr/>
        </p:nvCxnSpPr>
        <p:spPr>
          <a:xfrm>
            <a:off x="4788464" y="3789040"/>
            <a:ext cx="396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938A429-2F42-41D8-B18C-7B714A69C3BC}"/>
              </a:ext>
            </a:extLst>
          </p:cNvPr>
          <p:cNvCxnSpPr>
            <a:cxnSpLocks/>
          </p:cNvCxnSpPr>
          <p:nvPr/>
        </p:nvCxnSpPr>
        <p:spPr>
          <a:xfrm rot="5400000">
            <a:off x="4680232" y="3609240"/>
            <a:ext cx="396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4E1F0A2E-3F4D-4F0E-8B6B-D494ACA3A5B7}"/>
              </a:ext>
            </a:extLst>
          </p:cNvPr>
          <p:cNvSpPr/>
          <p:nvPr/>
        </p:nvSpPr>
        <p:spPr>
          <a:xfrm>
            <a:off x="7967892" y="25047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57121A-B025-4E2F-A9E3-3BB1C6E24CD5}"/>
              </a:ext>
            </a:extLst>
          </p:cNvPr>
          <p:cNvSpPr txBox="1"/>
          <p:nvPr/>
        </p:nvSpPr>
        <p:spPr>
          <a:xfrm>
            <a:off x="6156176" y="1465620"/>
            <a:ext cx="35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CL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E7E01C-656F-45C9-8652-327408ED0AB8}"/>
              </a:ext>
            </a:extLst>
          </p:cNvPr>
          <p:cNvSpPr txBox="1"/>
          <p:nvPr/>
        </p:nvSpPr>
        <p:spPr>
          <a:xfrm>
            <a:off x="8460432" y="3212976"/>
            <a:ext cx="35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endParaRPr lang="es-CL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B28AF8F-4E50-4BE8-A101-14F742EF4413}"/>
              </a:ext>
            </a:extLst>
          </p:cNvPr>
          <p:cNvSpPr txBox="1"/>
          <p:nvPr/>
        </p:nvSpPr>
        <p:spPr>
          <a:xfrm>
            <a:off x="361296" y="1727230"/>
            <a:ext cx="4559331" cy="463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partícula que gira con MCUA tiene aceleración Centrípeta y Aceleración Tangencial.</a:t>
            </a:r>
          </a:p>
          <a:p>
            <a:pPr algn="just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virtud de la 2°Ley de Newton La Fuerza Resultante sobre la partícula tiene componente Tangencial y Centrípeta</a:t>
            </a:r>
            <a:r>
              <a:rPr lang="es-CL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CL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03A0808-B2DC-4D31-ADFA-52718C3F058D}"/>
              </a:ext>
            </a:extLst>
          </p:cNvPr>
          <p:cNvCxnSpPr>
            <a:cxnSpLocks/>
          </p:cNvCxnSpPr>
          <p:nvPr/>
        </p:nvCxnSpPr>
        <p:spPr>
          <a:xfrm flipH="1">
            <a:off x="6683081" y="2594771"/>
            <a:ext cx="1390454" cy="1158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2">
            <a:extLst>
              <a:ext uri="{FF2B5EF4-FFF2-40B4-BE49-F238E27FC236}">
                <a16:creationId xmlns:a16="http://schemas.microsoft.com/office/drawing/2014/main" id="{A43FFDA3-01A6-4A95-85FE-C6289193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Dinámica de M.C.U.A.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ABEAFD5-29AF-41FD-AF5A-9015E2B82E97}"/>
              </a:ext>
            </a:extLst>
          </p:cNvPr>
          <p:cNvCxnSpPr>
            <a:cxnSpLocks/>
          </p:cNvCxnSpPr>
          <p:nvPr/>
        </p:nvCxnSpPr>
        <p:spPr>
          <a:xfrm>
            <a:off x="7308304" y="1797324"/>
            <a:ext cx="1359429" cy="1439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CD93B75-EC93-4C96-8F45-51D5C8B98580}"/>
              </a:ext>
            </a:extLst>
          </p:cNvPr>
          <p:cNvCxnSpPr>
            <a:cxnSpLocks/>
          </p:cNvCxnSpPr>
          <p:nvPr/>
        </p:nvCxnSpPr>
        <p:spPr>
          <a:xfrm flipH="1">
            <a:off x="7398850" y="2594771"/>
            <a:ext cx="674685" cy="5791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E1E23F3-96E5-4DEA-B08E-81437DF4A661}"/>
              </a:ext>
            </a:extLst>
          </p:cNvPr>
          <p:cNvCxnSpPr>
            <a:cxnSpLocks/>
          </p:cNvCxnSpPr>
          <p:nvPr/>
        </p:nvCxnSpPr>
        <p:spPr>
          <a:xfrm flipH="1" flipV="1">
            <a:off x="7596336" y="2132856"/>
            <a:ext cx="489744" cy="46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AF7062A-BAA8-4079-9620-F04757F83EC8}"/>
              </a:ext>
            </a:extLst>
          </p:cNvPr>
          <p:cNvCxnSpPr>
            <a:cxnSpLocks/>
            <a:endCxn id="2" idx="1"/>
          </p:cNvCxnSpPr>
          <p:nvPr/>
        </p:nvCxnSpPr>
        <p:spPr>
          <a:xfrm flipH="1" flipV="1">
            <a:off x="5410289" y="2515290"/>
            <a:ext cx="1272246" cy="1267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97DA5CC-42C6-4970-A5F2-B8628EE97269}"/>
                  </a:ext>
                </a:extLst>
              </p:cNvPr>
              <p:cNvSpPr txBox="1"/>
              <p:nvPr/>
            </p:nvSpPr>
            <p:spPr>
              <a:xfrm>
                <a:off x="395537" y="5733256"/>
                <a:ext cx="8272195" cy="945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8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8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80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CL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8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i="1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i="1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s-CL" sz="2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s-CL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s-CL" sz="1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97DA5CC-42C6-4970-A5F2-B8628EE97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5733256"/>
                <a:ext cx="8272195" cy="945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665BF8-6313-4B2D-96A0-4E29C0354C1C}"/>
                  </a:ext>
                </a:extLst>
              </p:cNvPr>
              <p:cNvSpPr txBox="1"/>
              <p:nvPr/>
            </p:nvSpPr>
            <p:spPr>
              <a:xfrm>
                <a:off x="7812360" y="1988840"/>
                <a:ext cx="61022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665BF8-6313-4B2D-96A0-4E29C035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1988840"/>
                <a:ext cx="61022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84011F9-FCF3-4055-8560-B48EDD328127}"/>
                  </a:ext>
                </a:extLst>
              </p:cNvPr>
              <p:cNvSpPr txBox="1"/>
              <p:nvPr/>
            </p:nvSpPr>
            <p:spPr>
              <a:xfrm>
                <a:off x="7740352" y="2810045"/>
                <a:ext cx="61022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84011F9-FCF3-4055-8560-B48EDD32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810045"/>
                <a:ext cx="61022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id="{6F302304-6EBA-48BB-B119-8335A7060792}"/>
              </a:ext>
            </a:extLst>
          </p:cNvPr>
          <p:cNvSpPr/>
          <p:nvPr/>
        </p:nvSpPr>
        <p:spPr>
          <a:xfrm rot="19078279">
            <a:off x="7114034" y="2367483"/>
            <a:ext cx="864000" cy="61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2A42930-8912-448C-8774-591A73604B9B}"/>
              </a:ext>
            </a:extLst>
          </p:cNvPr>
          <p:cNvCxnSpPr>
            <a:cxnSpLocks/>
          </p:cNvCxnSpPr>
          <p:nvPr/>
        </p:nvCxnSpPr>
        <p:spPr>
          <a:xfrm flipH="1">
            <a:off x="7020272" y="2604521"/>
            <a:ext cx="995000" cy="1472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BE0AF7A-2DB2-488F-A06D-97BD5FCF7D46}"/>
                  </a:ext>
                </a:extLst>
              </p:cNvPr>
              <p:cNvSpPr txBox="1"/>
              <p:nvPr/>
            </p:nvSpPr>
            <p:spPr>
              <a:xfrm rot="21050042">
                <a:off x="7146610" y="2205233"/>
                <a:ext cx="548493" cy="612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1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1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BE0AF7A-2DB2-488F-A06D-97BD5FCF7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042">
                <a:off x="7146610" y="2205233"/>
                <a:ext cx="548493" cy="612078"/>
              </a:xfrm>
              <a:prstGeom prst="rect">
                <a:avLst/>
              </a:prstGeom>
              <a:blipFill>
                <a:blip r:embed="rId5"/>
                <a:stretch>
                  <a:fillRect l="-105660" t="-114035" r="-114151" b="-1587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D24009-90B1-4851-B23F-916CC83F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Dinámica de M.C.U.A.</a:t>
            </a:r>
            <a:endParaRPr lang="es-C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A2FB2C6-8672-469C-B0D6-0751584F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471FC00-7B84-4DF7-8E89-64D0E1D77375}"/>
                  </a:ext>
                </a:extLst>
              </p:cNvPr>
              <p:cNvSpPr txBox="1"/>
              <p:nvPr/>
            </p:nvSpPr>
            <p:spPr>
              <a:xfrm>
                <a:off x="755576" y="1556792"/>
                <a:ext cx="7416824" cy="492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cambios en el movimiento de “traslación” ( cambios de dirección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son generados por la Fuerza Centrípeta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cambios en el movimiento de “rotación” ( cambios de magnitud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son generados por la Fuerza Tangencial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la Aceleración angular es proporcional al torque de dicha fuerza: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𝑚𝑅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Si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s-CL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acc>
                      </m:e>
                    </m:nary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en</m:t>
                    </m:r>
                    <m:r>
                      <m:rPr>
                        <m:sty m:val="p"/>
                      </m:rPr>
                      <a:rPr lang="el-GR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𝐹𝑆𝑒𝑛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sz="2400" b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𝐹𝑆𝑒𝑛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s-CL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ya que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es-CL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</m:acc>
                    <m:r>
                      <a:rPr lang="es-CL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acc>
                      <m:accPr>
                        <m:chr m:val="⃗"/>
                        <m:ctrlPr>
                          <a:rPr lang="es-CL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  <m:r>
                      <a:rPr lang="es-CL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s-CL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</m:acc>
                    <m:r>
                      <a:rPr lang="es-CL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𝑭𝑺𝒆𝒏</m:t>
                    </m:r>
                    <m:r>
                      <a:rPr lang="es-CL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s-CL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acc>
                      <m:accPr>
                        <m:chr m:val="̂"/>
                        <m:ctrlPr>
                          <a:rPr lang="es-CL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</m:acc>
                  </m:oMath>
                </a14:m>
                <a:endParaRPr lang="es-CL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471FC00-7B84-4DF7-8E89-64D0E1D7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416824" cy="4920386"/>
              </a:xfrm>
              <a:prstGeom prst="rect">
                <a:avLst/>
              </a:prstGeom>
              <a:blipFill>
                <a:blip r:embed="rId2"/>
                <a:stretch>
                  <a:fillRect l="-740" r="-13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81026F3-0081-4A42-9160-E9D8C88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Traslación y Rotación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854D557-0A1D-45D0-8236-BCADD61B9A6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Cambios en el  M. de Traslación: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Agente del cambio de M. de Traslación: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Partícula: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el Sólido: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𝐸𝑋𝑇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854D557-0A1D-45D0-8236-BCADD61B9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821" t="-23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7B6820-319F-4625-94B3-2B86AC13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3">
                <a:extLst>
                  <a:ext uri="{FF2B5EF4-FFF2-40B4-BE49-F238E27FC236}">
                    <a16:creationId xmlns:a16="http://schemas.microsoft.com/office/drawing/2014/main" id="{AC2C6B6B-3A83-4BCA-B83F-5E1D85856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2264" y="1772816"/>
                <a:ext cx="417423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L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Cambios en el  M. de Rotación: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𝑟𝑎𝑑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Agente del cambio de M. de Rotación: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s-CL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Partícula: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smtClean="0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i="1" smtClean="0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 smtClean="0">
                                    <a:solidFill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 smtClean="0">
                                        <a:solidFill>
                                          <a:schemeClr val="accent6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chemeClr val="accent6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s-CL" i="1" smtClean="0">
                                    <a:solidFill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i="1" smtClean="0">
                                        <a:solidFill>
                                          <a:schemeClr val="accent6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chemeClr val="accent6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s-CL" b="0" i="1" smtClean="0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L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smtClean="0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s-CL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s-CL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el Sólido: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 smtClean="0">
                                <a:solidFill>
                                  <a:schemeClr val="accent6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i="1" smtClean="0">
                                <a:solidFill>
                                  <a:schemeClr val="accent6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𝐸𝑋𝑇</m:t>
                            </m:r>
                          </m:sub>
                        </m:sSub>
                      </m:e>
                    </m:nary>
                    <m:r>
                      <a:rPr lang="es-CL" i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6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6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num>
                      <m:den>
                        <m:r>
                          <a:rPr lang="es-CL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i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s-CL" b="0" i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s-CL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Marcador de contenido 3">
                <a:extLst>
                  <a:ext uri="{FF2B5EF4-FFF2-40B4-BE49-F238E27FC236}">
                    <a16:creationId xmlns:a16="http://schemas.microsoft.com/office/drawing/2014/main" id="{AC2C6B6B-3A83-4BCA-B83F-5E1D8585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64" y="1772816"/>
                <a:ext cx="4174232" cy="4351338"/>
              </a:xfrm>
              <a:prstGeom prst="rect">
                <a:avLst/>
              </a:prstGeom>
              <a:blipFill>
                <a:blip r:embed="rId3"/>
                <a:stretch>
                  <a:fillRect l="-2632" t="-2521" r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6CC4C9-D83C-414C-8A33-8EA5E735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o Momento de Fuerza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F9A53A-986F-4A6F-BB2C-58BB480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0F3DF77-C2FE-4921-8C35-231AEA1165C2}"/>
                  </a:ext>
                </a:extLst>
              </p:cNvPr>
              <p:cNvSpPr txBox="1"/>
              <p:nvPr/>
            </p:nvSpPr>
            <p:spPr>
              <a:xfrm>
                <a:off x="369456" y="1484784"/>
                <a:ext cx="4562584" cy="4793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Torque o Momento de Fuerza:</a:t>
                </a:r>
              </a:p>
              <a:p>
                <a:pPr>
                  <a:lnSpc>
                    <a:spcPct val="200000"/>
                  </a:lnSpc>
                </a:pP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𝑆𝑒𝑛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=∢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s-CL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CL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𝑚𝑒𝑑𝑖𝑑𝑜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𝑑𝑒𝑠𝑑𝑒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h𝑎𝑠𝑡𝑎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CL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acc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𝑣𝑒𝑐𝑡𝑜𝑟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𝑢𝑛𝑖𝑡𝑎𝑟𝑖𝑜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𝑝𝑒𝑟𝑝𝑒𝑛𝑑𝑖𝑐𝑢𝑙𝑎𝑟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CL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𝑝𝑙𝑎𝑛𝑜</m:t>
                    </m:r>
                  </m:oMath>
                </a14:m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C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definido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𝑜𝑏𝑒𝑑𝑒𝑐𝑒</m:t>
                    </m:r>
                  </m:oMath>
                </a14:m>
                <a:endParaRPr lang="es-CL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𝑟𝑒𝑔𝑙𝑎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𝑚𝑎𝑛𝑜</m:t>
                    </m:r>
                  </m:oMath>
                </a14:m>
                <a:r>
                  <a:rPr lang="es-C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derecha”.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0F3DF77-C2FE-4921-8C35-231AEA116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6" y="1484784"/>
                <a:ext cx="4562584" cy="4793556"/>
              </a:xfrm>
              <a:prstGeom prst="rect">
                <a:avLst/>
              </a:prstGeom>
              <a:blipFill>
                <a:blip r:embed="rId2"/>
                <a:stretch>
                  <a:fillRect l="-1203" b="-13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bo 4">
            <a:extLst>
              <a:ext uri="{FF2B5EF4-FFF2-40B4-BE49-F238E27FC236}">
                <a16:creationId xmlns:a16="http://schemas.microsoft.com/office/drawing/2014/main" id="{D22260F8-C1E9-418B-9C06-00647603A2FB}"/>
              </a:ext>
            </a:extLst>
          </p:cNvPr>
          <p:cNvSpPr/>
          <p:nvPr/>
        </p:nvSpPr>
        <p:spPr>
          <a:xfrm rot="1800000" flipV="1">
            <a:off x="5138863" y="3050854"/>
            <a:ext cx="3460465" cy="2615593"/>
          </a:xfrm>
          <a:prstGeom prst="cube">
            <a:avLst>
              <a:gd name="adj" fmla="val 5898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D0B85C-E27D-4F73-BD13-3A0CD402516C}"/>
              </a:ext>
            </a:extLst>
          </p:cNvPr>
          <p:cNvCxnSpPr>
            <a:cxnSpLocks/>
          </p:cNvCxnSpPr>
          <p:nvPr/>
        </p:nvCxnSpPr>
        <p:spPr>
          <a:xfrm rot="1800000">
            <a:off x="5051591" y="3597480"/>
            <a:ext cx="1440160" cy="144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A88839F-41AF-4F14-9183-42B8EB2E2FBE}"/>
              </a:ext>
            </a:extLst>
          </p:cNvPr>
          <p:cNvCxnSpPr>
            <a:cxnSpLocks/>
          </p:cNvCxnSpPr>
          <p:nvPr/>
        </p:nvCxnSpPr>
        <p:spPr>
          <a:xfrm rot="1800000">
            <a:off x="5360020" y="3768437"/>
            <a:ext cx="1933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C0F58A8-6EDE-4955-B0A1-D1066F25E7FD}"/>
              </a:ext>
            </a:extLst>
          </p:cNvPr>
          <p:cNvCxnSpPr>
            <a:cxnSpLocks/>
          </p:cNvCxnSpPr>
          <p:nvPr/>
        </p:nvCxnSpPr>
        <p:spPr>
          <a:xfrm rot="1800000" flipH="1" flipV="1">
            <a:off x="5738225" y="2284103"/>
            <a:ext cx="43108" cy="1127888"/>
          </a:xfrm>
          <a:prstGeom prst="straightConnector1">
            <a:avLst/>
          </a:prstGeom>
          <a:ln w="38100">
            <a:solidFill>
              <a:schemeClr val="tx1"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633354A-C3A4-44B6-85BD-D6EC271F4CF8}"/>
              </a:ext>
            </a:extLst>
          </p:cNvPr>
          <p:cNvSpPr txBox="1"/>
          <p:nvPr/>
        </p:nvSpPr>
        <p:spPr>
          <a:xfrm>
            <a:off x="5089580" y="3068960"/>
            <a:ext cx="5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B0D595-F16A-410F-9757-B46815711991}"/>
                  </a:ext>
                </a:extLst>
              </p:cNvPr>
              <p:cNvSpPr txBox="1"/>
              <p:nvPr/>
            </p:nvSpPr>
            <p:spPr>
              <a:xfrm rot="2893174">
                <a:off x="5824192" y="4887702"/>
                <a:ext cx="1659524" cy="27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Plano definido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B0D595-F16A-410F-9757-B4681571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3174">
                <a:off x="5824192" y="4887702"/>
                <a:ext cx="1659524" cy="272220"/>
              </a:xfrm>
              <a:prstGeom prst="rect">
                <a:avLst/>
              </a:prstGeom>
              <a:blipFill>
                <a:blip r:embed="rId3"/>
                <a:stretch>
                  <a:fillRect l="-4186" r="-7907" b="-5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8077B71-6C28-42B7-9994-158710191E3E}"/>
                  </a:ext>
                </a:extLst>
              </p:cNvPr>
              <p:cNvSpPr txBox="1"/>
              <p:nvPr/>
            </p:nvSpPr>
            <p:spPr>
              <a:xfrm>
                <a:off x="5580112" y="1700808"/>
                <a:ext cx="1789937" cy="56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8077B71-6C28-42B7-9994-158710191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700808"/>
                <a:ext cx="1789937" cy="562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D23505-765F-4EC6-9BEE-90BF6107027E}"/>
                  </a:ext>
                </a:extLst>
              </p:cNvPr>
              <p:cNvSpPr txBox="1"/>
              <p:nvPr/>
            </p:nvSpPr>
            <p:spPr>
              <a:xfrm>
                <a:off x="6381050" y="3265820"/>
                <a:ext cx="423198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D23505-765F-4EC6-9BEE-90BF6107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50" y="3265820"/>
                <a:ext cx="423198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80B7CC-7512-4199-9E58-8C82D1A2F149}"/>
                  </a:ext>
                </a:extLst>
              </p:cNvPr>
              <p:cNvSpPr txBox="1"/>
              <p:nvPr/>
            </p:nvSpPr>
            <p:spPr>
              <a:xfrm>
                <a:off x="5300930" y="4207841"/>
                <a:ext cx="423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80B7CC-7512-4199-9E58-8C82D1A2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0" y="4207841"/>
                <a:ext cx="4231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6CC4C9-D83C-414C-8A33-8EA5E735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o Momento de Fuerza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F9A53A-986F-4A6F-BB2C-58BB480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D22260F8-C1E9-418B-9C06-00647603A2FB}"/>
              </a:ext>
            </a:extLst>
          </p:cNvPr>
          <p:cNvSpPr/>
          <p:nvPr/>
        </p:nvSpPr>
        <p:spPr>
          <a:xfrm rot="1800000" flipV="1">
            <a:off x="5153939" y="3038785"/>
            <a:ext cx="3460465" cy="2615593"/>
          </a:xfrm>
          <a:prstGeom prst="cube">
            <a:avLst>
              <a:gd name="adj" fmla="val 5898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D0B85C-E27D-4F73-BD13-3A0CD402516C}"/>
              </a:ext>
            </a:extLst>
          </p:cNvPr>
          <p:cNvCxnSpPr>
            <a:cxnSpLocks/>
          </p:cNvCxnSpPr>
          <p:nvPr/>
        </p:nvCxnSpPr>
        <p:spPr>
          <a:xfrm rot="1800000">
            <a:off x="5051591" y="3597480"/>
            <a:ext cx="1440160" cy="144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A88839F-41AF-4F14-9183-42B8EB2E2FBE}"/>
              </a:ext>
            </a:extLst>
          </p:cNvPr>
          <p:cNvCxnSpPr>
            <a:cxnSpLocks/>
          </p:cNvCxnSpPr>
          <p:nvPr/>
        </p:nvCxnSpPr>
        <p:spPr>
          <a:xfrm rot="1800000">
            <a:off x="5360021" y="3768436"/>
            <a:ext cx="1933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C0F58A8-6EDE-4955-B0A1-D1066F25E7FD}"/>
              </a:ext>
            </a:extLst>
          </p:cNvPr>
          <p:cNvCxnSpPr>
            <a:cxnSpLocks/>
          </p:cNvCxnSpPr>
          <p:nvPr/>
        </p:nvCxnSpPr>
        <p:spPr>
          <a:xfrm rot="1800000" flipH="1" flipV="1">
            <a:off x="5738225" y="2284103"/>
            <a:ext cx="43108" cy="1127888"/>
          </a:xfrm>
          <a:prstGeom prst="straightConnector1">
            <a:avLst/>
          </a:prstGeom>
          <a:ln w="38100">
            <a:solidFill>
              <a:schemeClr val="tx1"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633354A-C3A4-44B6-85BD-D6EC271F4CF8}"/>
              </a:ext>
            </a:extLst>
          </p:cNvPr>
          <p:cNvSpPr txBox="1"/>
          <p:nvPr/>
        </p:nvSpPr>
        <p:spPr>
          <a:xfrm>
            <a:off x="5089580" y="3068960"/>
            <a:ext cx="5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B0D595-F16A-410F-9757-B46815711991}"/>
                  </a:ext>
                </a:extLst>
              </p:cNvPr>
              <p:cNvSpPr txBox="1"/>
              <p:nvPr/>
            </p:nvSpPr>
            <p:spPr>
              <a:xfrm rot="2893174">
                <a:off x="5824192" y="4887702"/>
                <a:ext cx="1659524" cy="27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Plano definido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B0D595-F16A-410F-9757-B4681571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3174">
                <a:off x="5824192" y="4887702"/>
                <a:ext cx="1659524" cy="272220"/>
              </a:xfrm>
              <a:prstGeom prst="rect">
                <a:avLst/>
              </a:prstGeom>
              <a:blipFill>
                <a:blip r:embed="rId3"/>
                <a:stretch>
                  <a:fillRect l="-4186" r="-7907" b="-5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8077B71-6C28-42B7-9994-158710191E3E}"/>
                  </a:ext>
                </a:extLst>
              </p:cNvPr>
              <p:cNvSpPr txBox="1"/>
              <p:nvPr/>
            </p:nvSpPr>
            <p:spPr>
              <a:xfrm>
                <a:off x="5580112" y="1700808"/>
                <a:ext cx="1789937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8077B71-6C28-42B7-9994-158710191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700808"/>
                <a:ext cx="1789937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D23505-765F-4EC6-9BEE-90BF6107027E}"/>
                  </a:ext>
                </a:extLst>
              </p:cNvPr>
              <p:cNvSpPr txBox="1"/>
              <p:nvPr/>
            </p:nvSpPr>
            <p:spPr>
              <a:xfrm>
                <a:off x="6381050" y="3265820"/>
                <a:ext cx="423198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D23505-765F-4EC6-9BEE-90BF6107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50" y="3265820"/>
                <a:ext cx="423198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80B7CC-7512-4199-9E58-8C82D1A2F149}"/>
                  </a:ext>
                </a:extLst>
              </p:cNvPr>
              <p:cNvSpPr txBox="1"/>
              <p:nvPr/>
            </p:nvSpPr>
            <p:spPr>
              <a:xfrm>
                <a:off x="5300930" y="4207841"/>
                <a:ext cx="423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80B7CC-7512-4199-9E58-8C82D1A2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0" y="4207841"/>
                <a:ext cx="4231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o 5">
            <a:extLst>
              <a:ext uri="{FF2B5EF4-FFF2-40B4-BE49-F238E27FC236}">
                <a16:creationId xmlns:a16="http://schemas.microsoft.com/office/drawing/2014/main" id="{4F8DB921-5B4D-483B-81E2-244281188B47}"/>
              </a:ext>
            </a:extLst>
          </p:cNvPr>
          <p:cNvSpPr/>
          <p:nvPr/>
        </p:nvSpPr>
        <p:spPr>
          <a:xfrm flipV="1">
            <a:off x="5148064" y="3222755"/>
            <a:ext cx="1138604" cy="998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F3A8883-0571-4805-96CB-9E4CBF673924}"/>
                  </a:ext>
                </a:extLst>
              </p:cNvPr>
              <p:cNvSpPr txBox="1"/>
              <p:nvPr/>
            </p:nvSpPr>
            <p:spPr>
              <a:xfrm>
                <a:off x="5712972" y="3573016"/>
                <a:ext cx="227180" cy="475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F3A8883-0571-4805-96CB-9E4CBF67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72" y="3573016"/>
                <a:ext cx="227180" cy="475655"/>
              </a:xfrm>
              <a:prstGeom prst="rect">
                <a:avLst/>
              </a:prstGeom>
              <a:blipFill>
                <a:blip r:embed="rId7"/>
                <a:stretch>
                  <a:fillRect r="-216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Multiplicación de Vectores (Producto Cruz) | Física mecanica">
            <a:extLst>
              <a:ext uri="{FF2B5EF4-FFF2-40B4-BE49-F238E27FC236}">
                <a16:creationId xmlns:a16="http://schemas.microsoft.com/office/drawing/2014/main" id="{8705AC4A-F8BC-4259-910B-641D40D7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745315" cy="30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DD34B45-FE1F-40CA-9CC8-9072D4AA4BDD}"/>
                  </a:ext>
                </a:extLst>
              </p:cNvPr>
              <p:cNvSpPr txBox="1"/>
              <p:nvPr/>
            </p:nvSpPr>
            <p:spPr>
              <a:xfrm>
                <a:off x="2207620" y="3976306"/>
                <a:ext cx="357483" cy="4324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DD34B45-FE1F-40CA-9CC8-9072D4AA4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620" y="3976306"/>
                <a:ext cx="357483" cy="4324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336F8D1-915E-45A7-8596-415D53636EED}"/>
                  </a:ext>
                </a:extLst>
              </p:cNvPr>
              <p:cNvSpPr txBox="1"/>
              <p:nvPr/>
            </p:nvSpPr>
            <p:spPr>
              <a:xfrm>
                <a:off x="827584" y="2257765"/>
                <a:ext cx="1070786" cy="5231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336F8D1-915E-45A7-8596-415D5363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57765"/>
                <a:ext cx="1070786" cy="523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AD11BA1-6A87-4B3A-A956-94D157367352}"/>
                  </a:ext>
                </a:extLst>
              </p:cNvPr>
              <p:cNvSpPr txBox="1"/>
              <p:nvPr/>
            </p:nvSpPr>
            <p:spPr>
              <a:xfrm>
                <a:off x="2486325" y="2348880"/>
                <a:ext cx="357483" cy="575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AD11BA1-6A87-4B3A-A956-94D157367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25" y="2348880"/>
                <a:ext cx="357483" cy="575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7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3F72AB-01C4-42AB-8364-5C4D8BC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9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/>
              <p:nvPr/>
            </p:nvSpPr>
            <p:spPr>
              <a:xfrm>
                <a:off x="899592" y="836712"/>
                <a:ext cx="4176464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Ejemplo: El sólido de la figura puede girar respecto al punto E. Si todas las fuerzas mostradas son de igual magnitud (F=6,0[N]), determinar el torque resultante.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Todos los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están en plano XY: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⊥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𝑝𝑙𝑎𝑛𝑜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𝑋𝑌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 ±</m:t>
                      </m:r>
                      <m:acc>
                        <m:accPr>
                          <m:chr m:val="̂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CL" sz="2400" dirty="0"/>
              </a:p>
              <a:p>
                <a:pPr algn="just"/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36712"/>
                <a:ext cx="4176464" cy="5741508"/>
              </a:xfrm>
              <a:prstGeom prst="rect">
                <a:avLst/>
              </a:prstGeom>
              <a:blipFill>
                <a:blip r:embed="rId2"/>
                <a:stretch>
                  <a:fillRect l="-2336" t="-849" r="-21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: esquinas superiores, una redondeada y la otra cortada 8">
            <a:extLst>
              <a:ext uri="{FF2B5EF4-FFF2-40B4-BE49-F238E27FC236}">
                <a16:creationId xmlns:a16="http://schemas.microsoft.com/office/drawing/2014/main" id="{E02B2138-8310-4DEA-9198-55AB42C247DE}"/>
              </a:ext>
            </a:extLst>
          </p:cNvPr>
          <p:cNvSpPr/>
          <p:nvPr/>
        </p:nvSpPr>
        <p:spPr>
          <a:xfrm>
            <a:off x="6084168" y="1124744"/>
            <a:ext cx="2431182" cy="2088232"/>
          </a:xfrm>
          <a:prstGeom prst="snipRoundRect">
            <a:avLst/>
          </a:prstGeom>
          <a:pattFill prst="lg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18F4A0-9017-4D63-A8E0-E5BC9305A338}"/>
              </a:ext>
            </a:extLst>
          </p:cNvPr>
          <p:cNvCxnSpPr/>
          <p:nvPr/>
        </p:nvCxnSpPr>
        <p:spPr>
          <a:xfrm>
            <a:off x="6012160" y="2708920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0B50BE0-9AEB-4E1B-A9E1-7A3CBCEE5E4B}"/>
              </a:ext>
            </a:extLst>
          </p:cNvPr>
          <p:cNvCxnSpPr>
            <a:cxnSpLocks/>
          </p:cNvCxnSpPr>
          <p:nvPr/>
        </p:nvCxnSpPr>
        <p:spPr>
          <a:xfrm rot="16200000">
            <a:off x="5419352" y="1969202"/>
            <a:ext cx="2553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312E03A-4D7C-4164-A252-D06B4C9DE564}"/>
              </a:ext>
            </a:extLst>
          </p:cNvPr>
          <p:cNvCxnSpPr/>
          <p:nvPr/>
        </p:nvCxnSpPr>
        <p:spPr>
          <a:xfrm>
            <a:off x="7142909" y="2132856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97D62B-0369-4FEA-A68E-8026923EC081}"/>
              </a:ext>
            </a:extLst>
          </p:cNvPr>
          <p:cNvCxnSpPr/>
          <p:nvPr/>
        </p:nvCxnSpPr>
        <p:spPr>
          <a:xfrm>
            <a:off x="7116030" y="1556792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89A2C9C-6C01-4BBC-B2BC-42D348A8487D}"/>
              </a:ext>
            </a:extLst>
          </p:cNvPr>
          <p:cNvCxnSpPr>
            <a:cxnSpLocks/>
          </p:cNvCxnSpPr>
          <p:nvPr/>
        </p:nvCxnSpPr>
        <p:spPr>
          <a:xfrm rot="16200000">
            <a:off x="7741917" y="2323566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497FDC9-EAA0-4CEA-B9E0-D898F613F65E}"/>
              </a:ext>
            </a:extLst>
          </p:cNvPr>
          <p:cNvCxnSpPr>
            <a:cxnSpLocks/>
          </p:cNvCxnSpPr>
          <p:nvPr/>
        </p:nvCxnSpPr>
        <p:spPr>
          <a:xfrm rot="5400000">
            <a:off x="6757555" y="2827622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A2ACBC-8FAD-4AAD-996D-68BF23FABFAF}"/>
              </a:ext>
            </a:extLst>
          </p:cNvPr>
          <p:cNvSpPr txBox="1"/>
          <p:nvPr/>
        </p:nvSpPr>
        <p:spPr>
          <a:xfrm>
            <a:off x="7401351" y="1124744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928A01-2DFD-47F1-BA97-186122926C4A}"/>
              </a:ext>
            </a:extLst>
          </p:cNvPr>
          <p:cNvSpPr txBox="1"/>
          <p:nvPr/>
        </p:nvSpPr>
        <p:spPr>
          <a:xfrm>
            <a:off x="7308304" y="1700808"/>
            <a:ext cx="5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B0567E-209B-4FAF-8733-DB6601123AE8}"/>
              </a:ext>
            </a:extLst>
          </p:cNvPr>
          <p:cNvSpPr txBox="1"/>
          <p:nvPr/>
        </p:nvSpPr>
        <p:spPr>
          <a:xfrm>
            <a:off x="8193439" y="1988840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₃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40FB5E-92E6-441B-BA6E-0458D35EFADE}"/>
              </a:ext>
            </a:extLst>
          </p:cNvPr>
          <p:cNvSpPr txBox="1"/>
          <p:nvPr/>
        </p:nvSpPr>
        <p:spPr>
          <a:xfrm>
            <a:off x="7265719" y="2708920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F₄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5CC23C-3242-4586-8D0E-A369F52F26EF}"/>
              </a:ext>
            </a:extLst>
          </p:cNvPr>
          <p:cNvSpPr txBox="1"/>
          <p:nvPr/>
        </p:nvSpPr>
        <p:spPr>
          <a:xfrm>
            <a:off x="6210795" y="692696"/>
            <a:ext cx="7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Y[m]</a:t>
            </a:r>
            <a:endParaRPr lang="es-CL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C3E04B-272C-4AB2-87FF-7A2A8ABA7DFA}"/>
              </a:ext>
            </a:extLst>
          </p:cNvPr>
          <p:cNvSpPr txBox="1"/>
          <p:nvPr/>
        </p:nvSpPr>
        <p:spPr>
          <a:xfrm>
            <a:off x="8479556" y="2852936"/>
            <a:ext cx="628948" cy="36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X[m]</a:t>
            </a:r>
            <a:endParaRPr lang="es-CL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5D0BE8-0999-4E74-8C76-571EA9A34912}"/>
              </a:ext>
            </a:extLst>
          </p:cNvPr>
          <p:cNvSpPr txBox="1"/>
          <p:nvPr/>
        </p:nvSpPr>
        <p:spPr>
          <a:xfrm>
            <a:off x="6444208" y="1926124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45C480-DEA1-483E-87D5-3C5D895719C6}"/>
              </a:ext>
            </a:extLst>
          </p:cNvPr>
          <p:cNvSpPr txBox="1"/>
          <p:nvPr/>
        </p:nvSpPr>
        <p:spPr>
          <a:xfrm>
            <a:off x="6444208" y="2204864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605D3C-67B7-4141-AD06-24A9CC628CC5}"/>
              </a:ext>
            </a:extLst>
          </p:cNvPr>
          <p:cNvSpPr txBox="1"/>
          <p:nvPr/>
        </p:nvSpPr>
        <p:spPr>
          <a:xfrm>
            <a:off x="6444208" y="1372706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7653913-8D2B-44DD-ADD2-5089D04994CB}"/>
              </a:ext>
            </a:extLst>
          </p:cNvPr>
          <p:cNvSpPr txBox="1"/>
          <p:nvPr/>
        </p:nvSpPr>
        <p:spPr>
          <a:xfrm>
            <a:off x="6347692" y="2756420"/>
            <a:ext cx="3194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b="1" dirty="0"/>
              <a:t>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390F59-2081-4406-97EC-213C6490F097}"/>
              </a:ext>
            </a:extLst>
          </p:cNvPr>
          <p:cNvSpPr txBox="1"/>
          <p:nvPr/>
        </p:nvSpPr>
        <p:spPr>
          <a:xfrm>
            <a:off x="7918320" y="3316922"/>
            <a:ext cx="47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0B87F5A-06C1-465C-9534-4D37BB8544FC}"/>
                  </a:ext>
                </a:extLst>
              </p:cNvPr>
              <p:cNvSpPr txBox="1"/>
              <p:nvPr/>
            </p:nvSpPr>
            <p:spPr>
              <a:xfrm>
                <a:off x="5601896" y="3861048"/>
                <a:ext cx="2354480" cy="225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b="0" dirty="0">
                  <a:solidFill>
                    <a:srgbClr val="0000CC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0B87F5A-06C1-465C-9534-4D37BB85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96" y="3861048"/>
                <a:ext cx="2354480" cy="2253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o 3">
            <a:extLst>
              <a:ext uri="{FF2B5EF4-FFF2-40B4-BE49-F238E27FC236}">
                <a16:creationId xmlns:a16="http://schemas.microsoft.com/office/drawing/2014/main" id="{5AC5D988-F44C-4C2C-A0F0-6F0E390F6943}"/>
              </a:ext>
            </a:extLst>
          </p:cNvPr>
          <p:cNvSpPr/>
          <p:nvPr/>
        </p:nvSpPr>
        <p:spPr>
          <a:xfrm>
            <a:off x="7308603" y="4077072"/>
            <a:ext cx="431749" cy="369333"/>
          </a:xfrm>
          <a:prstGeom prst="arc">
            <a:avLst>
              <a:gd name="adj1" fmla="val 11651241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2826D2FA-BE68-46F4-AE64-2AFA377B5A68}"/>
              </a:ext>
            </a:extLst>
          </p:cNvPr>
          <p:cNvSpPr/>
          <p:nvPr/>
        </p:nvSpPr>
        <p:spPr>
          <a:xfrm>
            <a:off x="7236296" y="5075891"/>
            <a:ext cx="431749" cy="369333"/>
          </a:xfrm>
          <a:prstGeom prst="arc">
            <a:avLst>
              <a:gd name="adj1" fmla="val 1279358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7E397CF5-95BA-46DD-98D8-A9B8978CB094}"/>
              </a:ext>
            </a:extLst>
          </p:cNvPr>
          <p:cNvSpPr/>
          <p:nvPr/>
        </p:nvSpPr>
        <p:spPr>
          <a:xfrm rot="19541740">
            <a:off x="7242077" y="4571835"/>
            <a:ext cx="431749" cy="369333"/>
          </a:xfrm>
          <a:prstGeom prst="arc">
            <a:avLst>
              <a:gd name="adj1" fmla="val 16200000"/>
              <a:gd name="adj2" fmla="val 373660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75AE920C-64AA-4998-9837-27ED7DA76ED7}"/>
              </a:ext>
            </a:extLst>
          </p:cNvPr>
          <p:cNvSpPr/>
          <p:nvPr/>
        </p:nvSpPr>
        <p:spPr>
          <a:xfrm rot="19541740">
            <a:off x="7230814" y="5418396"/>
            <a:ext cx="431749" cy="369333"/>
          </a:xfrm>
          <a:prstGeom prst="arc">
            <a:avLst>
              <a:gd name="adj1" fmla="val 16200000"/>
              <a:gd name="adj2" fmla="val 373660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4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27F65-D200-4175-B084-83C90B28EE2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899ee2c-5630-480f-8751-d563de38ed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9400</TotalTime>
  <Words>905</Words>
  <Application>Microsoft Office PowerPoint</Application>
  <PresentationFormat>Presentación en pantalla (4:3)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Partícula con M.C.U.A.</vt:lpstr>
      <vt:lpstr>Movimiento Circular Uniformemente Acelerado: M.C.U.A.</vt:lpstr>
      <vt:lpstr>Movimiento Circular Uniformemente Acelerado: M.C.U.A.</vt:lpstr>
      <vt:lpstr>Dinámica de M.C.U.A.</vt:lpstr>
      <vt:lpstr>Dinámica de M.C.U.A.</vt:lpstr>
      <vt:lpstr>Traslación y Rotación </vt:lpstr>
      <vt:lpstr>Torque o Momento de Fuerza</vt:lpstr>
      <vt:lpstr>Torque o Momento de Fuerza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21</cp:revision>
  <dcterms:created xsi:type="dcterms:W3CDTF">2020-05-24T21:31:01Z</dcterms:created>
  <dcterms:modified xsi:type="dcterms:W3CDTF">2021-10-26T01:20:33Z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