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4" r:id="rId4"/>
  </p:sldMasterIdLst>
  <p:notesMasterIdLst>
    <p:notesMasterId r:id="rId13"/>
  </p:notesMasterIdLst>
  <p:handoutMasterIdLst>
    <p:handoutMasterId r:id="rId14"/>
  </p:handoutMasterIdLst>
  <p:sldIdLst>
    <p:sldId id="258" r:id="rId5"/>
    <p:sldId id="259" r:id="rId6"/>
    <p:sldId id="266" r:id="rId7"/>
    <p:sldId id="260" r:id="rId8"/>
    <p:sldId id="261" r:id="rId9"/>
    <p:sldId id="268" r:id="rId10"/>
    <p:sldId id="262" r:id="rId11"/>
    <p:sldId id="26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A4444"/>
    <a:srgbClr val="669900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2D0942-0064-4424-8369-C729095B90BF}" v="901" dt="2021-10-27T13:18:38.4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912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7E2D0942-0064-4424-8369-C729095B90BF}"/>
    <pc:docChg chg="undo custSel addSld delSld modSld">
      <pc:chgData name="Quintín Molina" userId="d77ce911-d3cc-4d2d-8ddf-6c9cff50dc6d" providerId="ADAL" clId="{7E2D0942-0064-4424-8369-C729095B90BF}" dt="2021-10-27T13:18:38.436" v="4094"/>
      <pc:docMkLst>
        <pc:docMk/>
      </pc:docMkLst>
      <pc:sldChg chg="modSp mod modAnim">
        <pc:chgData name="Quintín Molina" userId="d77ce911-d3cc-4d2d-8ddf-6c9cff50dc6d" providerId="ADAL" clId="{7E2D0942-0064-4424-8369-C729095B90BF}" dt="2021-10-27T13:15:19.176" v="4065"/>
        <pc:sldMkLst>
          <pc:docMk/>
          <pc:sldMk cId="3333217470" sldId="258"/>
        </pc:sldMkLst>
        <pc:spChg chg="mod">
          <ac:chgData name="Quintín Molina" userId="d77ce911-d3cc-4d2d-8ddf-6c9cff50dc6d" providerId="ADAL" clId="{7E2D0942-0064-4424-8369-C729095B90BF}" dt="2021-10-26T13:40:51.035" v="31" actId="27636"/>
          <ac:spMkLst>
            <pc:docMk/>
            <pc:sldMk cId="3333217470" sldId="258"/>
            <ac:spMk id="6" creationId="{AC2C6B6B-3A83-4BCA-B83F-5E1D85856030}"/>
          </ac:spMkLst>
        </pc:spChg>
      </pc:sldChg>
      <pc:sldChg chg="addSp delSp modSp new mod modClrScheme modAnim chgLayout">
        <pc:chgData name="Quintín Molina" userId="d77ce911-d3cc-4d2d-8ddf-6c9cff50dc6d" providerId="ADAL" clId="{7E2D0942-0064-4424-8369-C729095B90BF}" dt="2021-10-27T13:16:12.874" v="4072"/>
        <pc:sldMkLst>
          <pc:docMk/>
          <pc:sldMk cId="2046440107" sldId="259"/>
        </pc:sldMkLst>
        <pc:spChg chg="del mod ord">
          <ac:chgData name="Quintín Molina" userId="d77ce911-d3cc-4d2d-8ddf-6c9cff50dc6d" providerId="ADAL" clId="{7E2D0942-0064-4424-8369-C729095B90BF}" dt="2021-10-26T13:42:07.107" v="44" actId="700"/>
          <ac:spMkLst>
            <pc:docMk/>
            <pc:sldMk cId="2046440107" sldId="259"/>
            <ac:spMk id="2" creationId="{75569588-4283-455E-83A4-D4889E6D0958}"/>
          </ac:spMkLst>
        </pc:spChg>
        <pc:spChg chg="del">
          <ac:chgData name="Quintín Molina" userId="d77ce911-d3cc-4d2d-8ddf-6c9cff50dc6d" providerId="ADAL" clId="{7E2D0942-0064-4424-8369-C729095B90BF}" dt="2021-10-26T13:42:07.107" v="44" actId="700"/>
          <ac:spMkLst>
            <pc:docMk/>
            <pc:sldMk cId="2046440107" sldId="259"/>
            <ac:spMk id="3" creationId="{97203628-74FE-4337-B4B0-29B6E409F10E}"/>
          </ac:spMkLst>
        </pc:spChg>
        <pc:spChg chg="del">
          <ac:chgData name="Quintín Molina" userId="d77ce911-d3cc-4d2d-8ddf-6c9cff50dc6d" providerId="ADAL" clId="{7E2D0942-0064-4424-8369-C729095B90BF}" dt="2021-10-26T13:42:07.107" v="44" actId="700"/>
          <ac:spMkLst>
            <pc:docMk/>
            <pc:sldMk cId="2046440107" sldId="259"/>
            <ac:spMk id="4" creationId="{53BAB985-D597-4E09-98EF-32FC8D862A9B}"/>
          </ac:spMkLst>
        </pc:spChg>
        <pc:spChg chg="mod ord">
          <ac:chgData name="Quintín Molina" userId="d77ce911-d3cc-4d2d-8ddf-6c9cff50dc6d" providerId="ADAL" clId="{7E2D0942-0064-4424-8369-C729095B90BF}" dt="2021-10-26T13:42:07.107" v="44" actId="700"/>
          <ac:spMkLst>
            <pc:docMk/>
            <pc:sldMk cId="2046440107" sldId="259"/>
            <ac:spMk id="5" creationId="{8185CD4B-DFA8-4C7C-BDF9-F3A2412D8FD2}"/>
          </ac:spMkLst>
        </pc:spChg>
        <pc:spChg chg="add mod ord">
          <ac:chgData name="Quintín Molina" userId="d77ce911-d3cc-4d2d-8ddf-6c9cff50dc6d" providerId="ADAL" clId="{7E2D0942-0064-4424-8369-C729095B90BF}" dt="2021-10-26T13:46:32.505" v="238" actId="207"/>
          <ac:spMkLst>
            <pc:docMk/>
            <pc:sldMk cId="2046440107" sldId="259"/>
            <ac:spMk id="6" creationId="{07FCF487-31B5-46DB-A913-BF4C6A428533}"/>
          </ac:spMkLst>
        </pc:spChg>
        <pc:spChg chg="add mod">
          <ac:chgData name="Quintín Molina" userId="d77ce911-d3cc-4d2d-8ddf-6c9cff50dc6d" providerId="ADAL" clId="{7E2D0942-0064-4424-8369-C729095B90BF}" dt="2021-10-26T13:58:11.992" v="1196" actId="207"/>
          <ac:spMkLst>
            <pc:docMk/>
            <pc:sldMk cId="2046440107" sldId="259"/>
            <ac:spMk id="7" creationId="{B1DB050F-9746-4452-8C5F-2D19FDF1E7EA}"/>
          </ac:spMkLst>
        </pc:spChg>
        <pc:spChg chg="add del mod">
          <ac:chgData name="Quintín Molina" userId="d77ce911-d3cc-4d2d-8ddf-6c9cff50dc6d" providerId="ADAL" clId="{7E2D0942-0064-4424-8369-C729095B90BF}" dt="2021-10-26T13:52:40.467" v="433" actId="21"/>
          <ac:spMkLst>
            <pc:docMk/>
            <pc:sldMk cId="2046440107" sldId="259"/>
            <ac:spMk id="8" creationId="{98FA86A0-383A-4BFC-B9B9-E249C30866B8}"/>
          </ac:spMkLst>
        </pc:spChg>
        <pc:spChg chg="add del mod">
          <ac:chgData name="Quintín Molina" userId="d77ce911-d3cc-4d2d-8ddf-6c9cff50dc6d" providerId="ADAL" clId="{7E2D0942-0064-4424-8369-C729095B90BF}" dt="2021-10-26T13:52:55.992" v="437" actId="21"/>
          <ac:spMkLst>
            <pc:docMk/>
            <pc:sldMk cId="2046440107" sldId="259"/>
            <ac:spMk id="16" creationId="{0CE43A8F-3AF0-4447-AC1A-0392F25E51AA}"/>
          </ac:spMkLst>
        </pc:spChg>
        <pc:spChg chg="add mod">
          <ac:chgData name="Quintín Molina" userId="d77ce911-d3cc-4d2d-8ddf-6c9cff50dc6d" providerId="ADAL" clId="{7E2D0942-0064-4424-8369-C729095B90BF}" dt="2021-10-26T15:34:06.570" v="2911" actId="1038"/>
          <ac:spMkLst>
            <pc:docMk/>
            <pc:sldMk cId="2046440107" sldId="259"/>
            <ac:spMk id="18" creationId="{241FE68D-7798-4EF6-9D61-23FE67494AF3}"/>
          </ac:spMkLst>
        </pc:spChg>
        <pc:spChg chg="add del mod">
          <ac:chgData name="Quintín Molina" userId="d77ce911-d3cc-4d2d-8ddf-6c9cff50dc6d" providerId="ADAL" clId="{7E2D0942-0064-4424-8369-C729095B90BF}" dt="2021-10-26T13:52:50.591" v="435" actId="21"/>
          <ac:spMkLst>
            <pc:docMk/>
            <pc:sldMk cId="2046440107" sldId="259"/>
            <ac:spMk id="20" creationId="{45C53EC6-E31B-4A85-B5E6-3909C6275D09}"/>
          </ac:spMkLst>
        </pc:spChg>
        <pc:spChg chg="add mod">
          <ac:chgData name="Quintín Molina" userId="d77ce911-d3cc-4d2d-8ddf-6c9cff50dc6d" providerId="ADAL" clId="{7E2D0942-0064-4424-8369-C729095B90BF}" dt="2021-10-26T13:52:43.028" v="434"/>
          <ac:spMkLst>
            <pc:docMk/>
            <pc:sldMk cId="2046440107" sldId="259"/>
            <ac:spMk id="21" creationId="{4549C6E7-BB3A-41EB-9CDB-6DAB4F258771}"/>
          </ac:spMkLst>
        </pc:spChg>
        <pc:spChg chg="add mod">
          <ac:chgData name="Quintín Molina" userId="d77ce911-d3cc-4d2d-8ddf-6c9cff50dc6d" providerId="ADAL" clId="{7E2D0942-0064-4424-8369-C729095B90BF}" dt="2021-10-26T14:29:39.203" v="1548" actId="208"/>
          <ac:spMkLst>
            <pc:docMk/>
            <pc:sldMk cId="2046440107" sldId="259"/>
            <ac:spMk id="22" creationId="{6F6B1DD3-4372-42D3-A29D-484FE380FD83}"/>
          </ac:spMkLst>
        </pc:spChg>
        <pc:spChg chg="add mod">
          <ac:chgData name="Quintín Molina" userId="d77ce911-d3cc-4d2d-8ddf-6c9cff50dc6d" providerId="ADAL" clId="{7E2D0942-0064-4424-8369-C729095B90BF}" dt="2021-10-26T14:29:23.045" v="1546" actId="207"/>
          <ac:spMkLst>
            <pc:docMk/>
            <pc:sldMk cId="2046440107" sldId="259"/>
            <ac:spMk id="23" creationId="{7933859B-2426-4E29-81EF-8A9A3D146C6F}"/>
          </ac:spMkLst>
        </pc:spChg>
        <pc:spChg chg="add mod">
          <ac:chgData name="Quintín Molina" userId="d77ce911-d3cc-4d2d-8ddf-6c9cff50dc6d" providerId="ADAL" clId="{7E2D0942-0064-4424-8369-C729095B90BF}" dt="2021-10-26T14:28:23.256" v="1534" actId="1037"/>
          <ac:spMkLst>
            <pc:docMk/>
            <pc:sldMk cId="2046440107" sldId="259"/>
            <ac:spMk id="27" creationId="{569B6A65-CAE3-4444-A089-E87DD7BF15F8}"/>
          </ac:spMkLst>
        </pc:spChg>
        <pc:spChg chg="add mod">
          <ac:chgData name="Quintín Molina" userId="d77ce911-d3cc-4d2d-8ddf-6c9cff50dc6d" providerId="ADAL" clId="{7E2D0942-0064-4424-8369-C729095B90BF}" dt="2021-10-26T14:31:12.981" v="1605" actId="1036"/>
          <ac:spMkLst>
            <pc:docMk/>
            <pc:sldMk cId="2046440107" sldId="259"/>
            <ac:spMk id="30" creationId="{2503E34C-418D-46D0-9DB8-EC40664A370D}"/>
          </ac:spMkLst>
        </pc:spChg>
        <pc:spChg chg="add mod">
          <ac:chgData name="Quintín Molina" userId="d77ce911-d3cc-4d2d-8ddf-6c9cff50dc6d" providerId="ADAL" clId="{7E2D0942-0064-4424-8369-C729095B90BF}" dt="2021-10-26T14:31:44.083" v="1643" actId="1037"/>
          <ac:spMkLst>
            <pc:docMk/>
            <pc:sldMk cId="2046440107" sldId="259"/>
            <ac:spMk id="31" creationId="{4F8E0BEF-C50F-4C4B-9C48-D585D5A0B0AA}"/>
          </ac:spMkLst>
        </pc:spChg>
        <pc:spChg chg="add mod">
          <ac:chgData name="Quintín Molina" userId="d77ce911-d3cc-4d2d-8ddf-6c9cff50dc6d" providerId="ADAL" clId="{7E2D0942-0064-4424-8369-C729095B90BF}" dt="2021-10-26T14:32:07.389" v="1657" actId="1036"/>
          <ac:spMkLst>
            <pc:docMk/>
            <pc:sldMk cId="2046440107" sldId="259"/>
            <ac:spMk id="32" creationId="{544FE3B4-5E89-4424-A9D3-18E9715A7A00}"/>
          </ac:spMkLst>
        </pc:spChg>
        <pc:spChg chg="add del mod">
          <ac:chgData name="Quintín Molina" userId="d77ce911-d3cc-4d2d-8ddf-6c9cff50dc6d" providerId="ADAL" clId="{7E2D0942-0064-4424-8369-C729095B90BF}" dt="2021-10-26T14:32:19.515" v="1659"/>
          <ac:spMkLst>
            <pc:docMk/>
            <pc:sldMk cId="2046440107" sldId="259"/>
            <ac:spMk id="33" creationId="{4A5C1A1E-9172-4CA1-A7B3-507D2CF6E732}"/>
          </ac:spMkLst>
        </pc:spChg>
        <pc:spChg chg="add mod">
          <ac:chgData name="Quintín Molina" userId="d77ce911-d3cc-4d2d-8ddf-6c9cff50dc6d" providerId="ADAL" clId="{7E2D0942-0064-4424-8369-C729095B90BF}" dt="2021-10-26T14:32:58.643" v="1717" actId="14100"/>
          <ac:spMkLst>
            <pc:docMk/>
            <pc:sldMk cId="2046440107" sldId="259"/>
            <ac:spMk id="34" creationId="{DF6C100C-5521-4083-8B08-3195420A51C9}"/>
          </ac:spMkLst>
        </pc:spChg>
        <pc:spChg chg="add mod">
          <ac:chgData name="Quintín Molina" userId="d77ce911-d3cc-4d2d-8ddf-6c9cff50dc6d" providerId="ADAL" clId="{7E2D0942-0064-4424-8369-C729095B90BF}" dt="2021-10-26T14:33:48.067" v="1775" actId="1035"/>
          <ac:spMkLst>
            <pc:docMk/>
            <pc:sldMk cId="2046440107" sldId="259"/>
            <ac:spMk id="35" creationId="{D0718F06-4680-426E-8680-5A8DE6701ED6}"/>
          </ac:spMkLst>
        </pc:spChg>
        <pc:cxnChg chg="add del mod">
          <ac:chgData name="Quintín Molina" userId="d77ce911-d3cc-4d2d-8ddf-6c9cff50dc6d" providerId="ADAL" clId="{7E2D0942-0064-4424-8369-C729095B90BF}" dt="2021-10-26T13:53:07.022" v="441" actId="21"/>
          <ac:cxnSpMkLst>
            <pc:docMk/>
            <pc:sldMk cId="2046440107" sldId="259"/>
            <ac:cxnSpMk id="10" creationId="{50E55307-B866-4C36-BD99-6DDD6E37E6F7}"/>
          </ac:cxnSpMkLst>
        </pc:cxnChg>
        <pc:cxnChg chg="add del mod">
          <ac:chgData name="Quintín Molina" userId="d77ce911-d3cc-4d2d-8ddf-6c9cff50dc6d" providerId="ADAL" clId="{7E2D0942-0064-4424-8369-C729095B90BF}" dt="2021-10-26T13:53:12.181" v="443" actId="21"/>
          <ac:cxnSpMkLst>
            <pc:docMk/>
            <pc:sldMk cId="2046440107" sldId="259"/>
            <ac:cxnSpMk id="12" creationId="{25673B4B-2DF1-4F3F-82E5-FACFC3DD5A75}"/>
          </ac:cxnSpMkLst>
        </pc:cxnChg>
        <pc:cxnChg chg="add del mod">
          <ac:chgData name="Quintín Molina" userId="d77ce911-d3cc-4d2d-8ddf-6c9cff50dc6d" providerId="ADAL" clId="{7E2D0942-0064-4424-8369-C729095B90BF}" dt="2021-10-26T13:53:01.006" v="439" actId="21"/>
          <ac:cxnSpMkLst>
            <pc:docMk/>
            <pc:sldMk cId="2046440107" sldId="259"/>
            <ac:cxnSpMk id="15" creationId="{605A31BE-563E-40AA-8088-225342E17190}"/>
          </ac:cxnSpMkLst>
        </pc:cxnChg>
        <pc:cxnChg chg="add mod">
          <ac:chgData name="Quintín Molina" userId="d77ce911-d3cc-4d2d-8ddf-6c9cff50dc6d" providerId="ADAL" clId="{7E2D0942-0064-4424-8369-C729095B90BF}" dt="2021-10-26T14:29:31.824" v="1547" actId="208"/>
          <ac:cxnSpMkLst>
            <pc:docMk/>
            <pc:sldMk cId="2046440107" sldId="259"/>
            <ac:cxnSpMk id="24" creationId="{D2D36BE8-C2D2-4761-B71D-0AB18EFDE2C3}"/>
          </ac:cxnSpMkLst>
        </pc:cxnChg>
        <pc:cxnChg chg="add mod">
          <ac:chgData name="Quintín Molina" userId="d77ce911-d3cc-4d2d-8ddf-6c9cff50dc6d" providerId="ADAL" clId="{7E2D0942-0064-4424-8369-C729095B90BF}" dt="2021-10-26T13:53:07.856" v="442"/>
          <ac:cxnSpMkLst>
            <pc:docMk/>
            <pc:sldMk cId="2046440107" sldId="259"/>
            <ac:cxnSpMk id="25" creationId="{3ABC5486-7659-4838-ADA4-C30A4516E5A5}"/>
          </ac:cxnSpMkLst>
        </pc:cxnChg>
        <pc:cxnChg chg="add mod">
          <ac:chgData name="Quintín Molina" userId="d77ce911-d3cc-4d2d-8ddf-6c9cff50dc6d" providerId="ADAL" clId="{7E2D0942-0064-4424-8369-C729095B90BF}" dt="2021-10-26T14:29:14.259" v="1545" actId="1076"/>
          <ac:cxnSpMkLst>
            <pc:docMk/>
            <pc:sldMk cId="2046440107" sldId="259"/>
            <ac:cxnSpMk id="26" creationId="{95529F42-701D-49FE-9138-B88F21D1DDF6}"/>
          </ac:cxnSpMkLst>
        </pc:cxnChg>
        <pc:cxnChg chg="add mod">
          <ac:chgData name="Quintín Molina" userId="d77ce911-d3cc-4d2d-8ddf-6c9cff50dc6d" providerId="ADAL" clId="{7E2D0942-0064-4424-8369-C729095B90BF}" dt="2021-10-26T14:35:35.651" v="1787" actId="1035"/>
          <ac:cxnSpMkLst>
            <pc:docMk/>
            <pc:sldMk cId="2046440107" sldId="259"/>
            <ac:cxnSpMk id="29" creationId="{F20C943F-42B5-4704-87BC-CDA9F52BB019}"/>
          </ac:cxnSpMkLst>
        </pc:cxnChg>
      </pc:sldChg>
      <pc:sldChg chg="del">
        <pc:chgData name="Quintín Molina" userId="d77ce911-d3cc-4d2d-8ddf-6c9cff50dc6d" providerId="ADAL" clId="{7E2D0942-0064-4424-8369-C729095B90BF}" dt="2021-10-26T13:41:13.422" v="32" actId="47"/>
        <pc:sldMkLst>
          <pc:docMk/>
          <pc:sldMk cId="4100507545" sldId="259"/>
        </pc:sldMkLst>
      </pc:sldChg>
      <pc:sldChg chg="del">
        <pc:chgData name="Quintín Molina" userId="d77ce911-d3cc-4d2d-8ddf-6c9cff50dc6d" providerId="ADAL" clId="{7E2D0942-0064-4424-8369-C729095B90BF}" dt="2021-10-26T13:41:17.450" v="34" actId="47"/>
        <pc:sldMkLst>
          <pc:docMk/>
          <pc:sldMk cId="388543252" sldId="260"/>
        </pc:sldMkLst>
      </pc:sldChg>
      <pc:sldChg chg="addSp delSp modSp new mod modClrScheme modAnim chgLayout">
        <pc:chgData name="Quintín Molina" userId="d77ce911-d3cc-4d2d-8ddf-6c9cff50dc6d" providerId="ADAL" clId="{7E2D0942-0064-4424-8369-C729095B90BF}" dt="2021-10-27T13:17:15.543" v="4082"/>
        <pc:sldMkLst>
          <pc:docMk/>
          <pc:sldMk cId="3980101889" sldId="260"/>
        </pc:sldMkLst>
        <pc:spChg chg="del">
          <ac:chgData name="Quintín Molina" userId="d77ce911-d3cc-4d2d-8ddf-6c9cff50dc6d" providerId="ADAL" clId="{7E2D0942-0064-4424-8369-C729095B90BF}" dt="2021-10-26T13:41:53.541" v="38" actId="700"/>
          <ac:spMkLst>
            <pc:docMk/>
            <pc:sldMk cId="3980101889" sldId="260"/>
            <ac:spMk id="2" creationId="{7888AF8E-EC16-40DA-AE53-FD0AD4F5F289}"/>
          </ac:spMkLst>
        </pc:spChg>
        <pc:spChg chg="del">
          <ac:chgData name="Quintín Molina" userId="d77ce911-d3cc-4d2d-8ddf-6c9cff50dc6d" providerId="ADAL" clId="{7E2D0942-0064-4424-8369-C729095B90BF}" dt="2021-10-26T13:41:53.541" v="38" actId="700"/>
          <ac:spMkLst>
            <pc:docMk/>
            <pc:sldMk cId="3980101889" sldId="260"/>
            <ac:spMk id="3" creationId="{0412A5C2-834E-4A84-872A-D237BA2F2777}"/>
          </ac:spMkLst>
        </pc:spChg>
        <pc:spChg chg="del">
          <ac:chgData name="Quintín Molina" userId="d77ce911-d3cc-4d2d-8ddf-6c9cff50dc6d" providerId="ADAL" clId="{7E2D0942-0064-4424-8369-C729095B90BF}" dt="2021-10-26T13:41:53.541" v="38" actId="700"/>
          <ac:spMkLst>
            <pc:docMk/>
            <pc:sldMk cId="3980101889" sldId="260"/>
            <ac:spMk id="4" creationId="{35FFD1C0-623C-4744-884D-5941C551809C}"/>
          </ac:spMkLst>
        </pc:spChg>
        <pc:spChg chg="mod ord">
          <ac:chgData name="Quintín Molina" userId="d77ce911-d3cc-4d2d-8ddf-6c9cff50dc6d" providerId="ADAL" clId="{7E2D0942-0064-4424-8369-C729095B90BF}" dt="2021-10-26T14:42:20.016" v="1996" actId="700"/>
          <ac:spMkLst>
            <pc:docMk/>
            <pc:sldMk cId="3980101889" sldId="260"/>
            <ac:spMk id="5" creationId="{3E0E8CFE-95D3-4937-AA20-14C45571D523}"/>
          </ac:spMkLst>
        </pc:spChg>
        <pc:spChg chg="add mod ord">
          <ac:chgData name="Quintín Molina" userId="d77ce911-d3cc-4d2d-8ddf-6c9cff50dc6d" providerId="ADAL" clId="{7E2D0942-0064-4424-8369-C729095B90BF}" dt="2021-10-26T14:46:21.098" v="2110" actId="207"/>
          <ac:spMkLst>
            <pc:docMk/>
            <pc:sldMk cId="3980101889" sldId="260"/>
            <ac:spMk id="6" creationId="{601D93BF-2438-4CA2-AD48-9B84629E30F2}"/>
          </ac:spMkLst>
        </pc:spChg>
        <pc:spChg chg="add mod ord">
          <ac:chgData name="Quintín Molina" userId="d77ce911-d3cc-4d2d-8ddf-6c9cff50dc6d" providerId="ADAL" clId="{7E2D0942-0064-4424-8369-C729095B90BF}" dt="2021-10-26T14:49:20.679" v="2213" actId="27636"/>
          <ac:spMkLst>
            <pc:docMk/>
            <pc:sldMk cId="3980101889" sldId="260"/>
            <ac:spMk id="7" creationId="{FEB0BDBA-3446-49A0-94E3-B92E35725C9F}"/>
          </ac:spMkLst>
        </pc:spChg>
        <pc:spChg chg="add mod ord">
          <ac:chgData name="Quintín Molina" userId="d77ce911-d3cc-4d2d-8ddf-6c9cff50dc6d" providerId="ADAL" clId="{7E2D0942-0064-4424-8369-C729095B90BF}" dt="2021-10-26T14:49:56.142" v="2220" actId="113"/>
          <ac:spMkLst>
            <pc:docMk/>
            <pc:sldMk cId="3980101889" sldId="260"/>
            <ac:spMk id="8" creationId="{17E2C100-D396-4B53-A759-19386E045DC2}"/>
          </ac:spMkLst>
        </pc:spChg>
      </pc:sldChg>
      <pc:sldChg chg="addSp modSp new mod modAnim">
        <pc:chgData name="Quintín Molina" userId="d77ce911-d3cc-4d2d-8ddf-6c9cff50dc6d" providerId="ADAL" clId="{7E2D0942-0064-4424-8369-C729095B90BF}" dt="2021-10-27T13:17:36.960" v="4086"/>
        <pc:sldMkLst>
          <pc:docMk/>
          <pc:sldMk cId="2114785147" sldId="261"/>
        </pc:sldMkLst>
        <pc:spChg chg="add mod">
          <ac:chgData name="Quintín Molina" userId="d77ce911-d3cc-4d2d-8ddf-6c9cff50dc6d" providerId="ADAL" clId="{7E2D0942-0064-4424-8369-C729095B90BF}" dt="2021-10-26T22:22:37.058" v="3148" actId="20577"/>
          <ac:spMkLst>
            <pc:docMk/>
            <pc:sldMk cId="2114785147" sldId="261"/>
            <ac:spMk id="3" creationId="{4520D4F2-BCEE-41A6-ADAB-ADAB4C85ACA9}"/>
          </ac:spMkLst>
        </pc:spChg>
        <pc:spChg chg="add mod">
          <ac:chgData name="Quintín Molina" userId="d77ce911-d3cc-4d2d-8ddf-6c9cff50dc6d" providerId="ADAL" clId="{7E2D0942-0064-4424-8369-C729095B90BF}" dt="2021-10-26T22:22:18.953" v="3147" actId="1036"/>
          <ac:spMkLst>
            <pc:docMk/>
            <pc:sldMk cId="2114785147" sldId="261"/>
            <ac:spMk id="4" creationId="{D42EC178-0CCA-4137-9C8A-36B5694827EB}"/>
          </ac:spMkLst>
        </pc:spChg>
        <pc:spChg chg="add mod">
          <ac:chgData name="Quintín Molina" userId="d77ce911-d3cc-4d2d-8ddf-6c9cff50dc6d" providerId="ADAL" clId="{7E2D0942-0064-4424-8369-C729095B90BF}" dt="2021-10-26T14:59:25.205" v="2646" actId="1038"/>
          <ac:spMkLst>
            <pc:docMk/>
            <pc:sldMk cId="2114785147" sldId="261"/>
            <ac:spMk id="5" creationId="{0AAC96CD-07FB-4FC4-B09E-35A79A51A7CE}"/>
          </ac:spMkLst>
        </pc:spChg>
        <pc:spChg chg="add mod">
          <ac:chgData name="Quintín Molina" userId="d77ce911-d3cc-4d2d-8ddf-6c9cff50dc6d" providerId="ADAL" clId="{7E2D0942-0064-4424-8369-C729095B90BF}" dt="2021-10-26T22:22:08.184" v="3138" actId="2710"/>
          <ac:spMkLst>
            <pc:docMk/>
            <pc:sldMk cId="2114785147" sldId="261"/>
            <ac:spMk id="6" creationId="{CCA8D747-5680-4805-A0C7-BC62AA5E4DBF}"/>
          </ac:spMkLst>
        </pc:spChg>
      </pc:sldChg>
      <pc:sldChg chg="del">
        <pc:chgData name="Quintín Molina" userId="d77ce911-d3cc-4d2d-8ddf-6c9cff50dc6d" providerId="ADAL" clId="{7E2D0942-0064-4424-8369-C729095B90BF}" dt="2021-10-26T13:38:47.223" v="4" actId="47"/>
        <pc:sldMkLst>
          <pc:docMk/>
          <pc:sldMk cId="2091309657" sldId="262"/>
        </pc:sldMkLst>
      </pc:sldChg>
      <pc:sldChg chg="addSp delSp modSp new mod modAnim">
        <pc:chgData name="Quintín Molina" userId="d77ce911-d3cc-4d2d-8ddf-6c9cff50dc6d" providerId="ADAL" clId="{7E2D0942-0064-4424-8369-C729095B90BF}" dt="2021-10-27T13:18:10.651" v="4091"/>
        <pc:sldMkLst>
          <pc:docMk/>
          <pc:sldMk cId="3802039075" sldId="262"/>
        </pc:sldMkLst>
        <pc:spChg chg="add mod">
          <ac:chgData name="Quintín Molina" userId="d77ce911-d3cc-4d2d-8ddf-6c9cff50dc6d" providerId="ADAL" clId="{7E2D0942-0064-4424-8369-C729095B90BF}" dt="2021-10-26T22:42:45.497" v="3664" actId="207"/>
          <ac:spMkLst>
            <pc:docMk/>
            <pc:sldMk cId="3802039075" sldId="262"/>
            <ac:spMk id="3" creationId="{DE309E07-271B-4B55-B8A1-9883CCBD50C1}"/>
          </ac:spMkLst>
        </pc:spChg>
        <pc:spChg chg="add del">
          <ac:chgData name="Quintín Molina" userId="d77ce911-d3cc-4d2d-8ddf-6c9cff50dc6d" providerId="ADAL" clId="{7E2D0942-0064-4424-8369-C729095B90BF}" dt="2021-10-26T22:35:02.530" v="3389" actId="478"/>
          <ac:spMkLst>
            <pc:docMk/>
            <pc:sldMk cId="3802039075" sldId="262"/>
            <ac:spMk id="4" creationId="{0A8436FF-DF26-49BA-BF0D-C91BED686E2C}"/>
          </ac:spMkLst>
        </pc:spChg>
        <pc:spChg chg="add del mod">
          <ac:chgData name="Quintín Molina" userId="d77ce911-d3cc-4d2d-8ddf-6c9cff50dc6d" providerId="ADAL" clId="{7E2D0942-0064-4424-8369-C729095B90BF}" dt="2021-10-26T22:36:29.065" v="3415" actId="478"/>
          <ac:spMkLst>
            <pc:docMk/>
            <pc:sldMk cId="3802039075" sldId="262"/>
            <ac:spMk id="5" creationId="{4F1E4B3A-7469-4EAE-8ED3-2A08E1AA6AB3}"/>
          </ac:spMkLst>
        </pc:spChg>
        <pc:spChg chg="add del">
          <ac:chgData name="Quintín Molina" userId="d77ce911-d3cc-4d2d-8ddf-6c9cff50dc6d" providerId="ADAL" clId="{7E2D0942-0064-4424-8369-C729095B90BF}" dt="2021-10-26T22:36:41.058" v="3417" actId="11529"/>
          <ac:spMkLst>
            <pc:docMk/>
            <pc:sldMk cId="3802039075" sldId="262"/>
            <ac:spMk id="6" creationId="{707AC011-C83F-4AE7-9853-8F0327861656}"/>
          </ac:spMkLst>
        </pc:spChg>
        <pc:spChg chg="add mod">
          <ac:chgData name="Quintín Molina" userId="d77ce911-d3cc-4d2d-8ddf-6c9cff50dc6d" providerId="ADAL" clId="{7E2D0942-0064-4424-8369-C729095B90BF}" dt="2021-10-26T22:38:59.498" v="3452" actId="207"/>
          <ac:spMkLst>
            <pc:docMk/>
            <pc:sldMk cId="3802039075" sldId="262"/>
            <ac:spMk id="7" creationId="{3BE2F809-CB85-415D-9F19-8823EC4D65FF}"/>
          </ac:spMkLst>
        </pc:spChg>
        <pc:spChg chg="add mod">
          <ac:chgData name="Quintín Molina" userId="d77ce911-d3cc-4d2d-8ddf-6c9cff50dc6d" providerId="ADAL" clId="{7E2D0942-0064-4424-8369-C729095B90BF}" dt="2021-10-26T22:38:00.945" v="3428" actId="688"/>
          <ac:spMkLst>
            <pc:docMk/>
            <pc:sldMk cId="3802039075" sldId="262"/>
            <ac:spMk id="8" creationId="{499E3ADF-159F-4855-9628-ED9206820BC5}"/>
          </ac:spMkLst>
        </pc:spChg>
        <pc:spChg chg="add mod">
          <ac:chgData name="Quintín Molina" userId="d77ce911-d3cc-4d2d-8ddf-6c9cff50dc6d" providerId="ADAL" clId="{7E2D0942-0064-4424-8369-C729095B90BF}" dt="2021-10-26T22:51:18.353" v="3765" actId="1037"/>
          <ac:spMkLst>
            <pc:docMk/>
            <pc:sldMk cId="3802039075" sldId="262"/>
            <ac:spMk id="9" creationId="{9C2371D3-07C6-4EC4-9A95-A64CBCBDB34A}"/>
          </ac:spMkLst>
        </pc:spChg>
        <pc:spChg chg="add del mod">
          <ac:chgData name="Quintín Molina" userId="d77ce911-d3cc-4d2d-8ddf-6c9cff50dc6d" providerId="ADAL" clId="{7E2D0942-0064-4424-8369-C729095B90BF}" dt="2021-10-26T22:42:28.895" v="3662" actId="21"/>
          <ac:spMkLst>
            <pc:docMk/>
            <pc:sldMk cId="3802039075" sldId="262"/>
            <ac:spMk id="10" creationId="{1C6941E7-7E3A-439D-A943-48F7BBBC420D}"/>
          </ac:spMkLst>
        </pc:spChg>
        <pc:spChg chg="add mod">
          <ac:chgData name="Quintín Molina" userId="d77ce911-d3cc-4d2d-8ddf-6c9cff50dc6d" providerId="ADAL" clId="{7E2D0942-0064-4424-8369-C729095B90BF}" dt="2021-10-26T22:50:51.655" v="3743" actId="1038"/>
          <ac:spMkLst>
            <pc:docMk/>
            <pc:sldMk cId="3802039075" sldId="262"/>
            <ac:spMk id="11" creationId="{D7CB3280-DBE0-4475-BB88-914EF1808F11}"/>
          </ac:spMkLst>
        </pc:spChg>
        <pc:spChg chg="add mod">
          <ac:chgData name="Quintín Molina" userId="d77ce911-d3cc-4d2d-8ddf-6c9cff50dc6d" providerId="ADAL" clId="{7E2D0942-0064-4424-8369-C729095B90BF}" dt="2021-10-26T22:42:29.790" v="3663"/>
          <ac:spMkLst>
            <pc:docMk/>
            <pc:sldMk cId="3802039075" sldId="262"/>
            <ac:spMk id="12" creationId="{2B980236-1ABD-4156-8380-7F0FB83CB220}"/>
          </ac:spMkLst>
        </pc:spChg>
        <pc:spChg chg="add mod">
          <ac:chgData name="Quintín Molina" userId="d77ce911-d3cc-4d2d-8ddf-6c9cff50dc6d" providerId="ADAL" clId="{7E2D0942-0064-4424-8369-C729095B90BF}" dt="2021-10-26T22:50:38.615" v="3710" actId="1038"/>
          <ac:spMkLst>
            <pc:docMk/>
            <pc:sldMk cId="3802039075" sldId="262"/>
            <ac:spMk id="13" creationId="{D7B9FB56-FC6D-4FAE-B5D5-453D7077C1D1}"/>
          </ac:spMkLst>
        </pc:spChg>
        <pc:cxnChg chg="add mod">
          <ac:chgData name="Quintín Molina" userId="d77ce911-d3cc-4d2d-8ddf-6c9cff50dc6d" providerId="ADAL" clId="{7E2D0942-0064-4424-8369-C729095B90BF}" dt="2021-10-26T22:50:43.677" v="3721" actId="1038"/>
          <ac:cxnSpMkLst>
            <pc:docMk/>
            <pc:sldMk cId="3802039075" sldId="262"/>
            <ac:cxnSpMk id="15" creationId="{AA36A5EE-DA9C-410A-9B0B-A124E537DE8D}"/>
          </ac:cxnSpMkLst>
        </pc:cxnChg>
      </pc:sldChg>
      <pc:sldChg chg="new del">
        <pc:chgData name="Quintín Molina" userId="d77ce911-d3cc-4d2d-8ddf-6c9cff50dc6d" providerId="ADAL" clId="{7E2D0942-0064-4424-8369-C729095B90BF}" dt="2021-10-26T22:51:54.575" v="3767" actId="47"/>
        <pc:sldMkLst>
          <pc:docMk/>
          <pc:sldMk cId="993810394" sldId="263"/>
        </pc:sldMkLst>
      </pc:sldChg>
      <pc:sldChg chg="new del">
        <pc:chgData name="Quintín Molina" userId="d77ce911-d3cc-4d2d-8ddf-6c9cff50dc6d" providerId="ADAL" clId="{7E2D0942-0064-4424-8369-C729095B90BF}" dt="2021-10-26T23:08:34.539" v="4063" actId="47"/>
        <pc:sldMkLst>
          <pc:docMk/>
          <pc:sldMk cId="4059935832" sldId="264"/>
        </pc:sldMkLst>
      </pc:sldChg>
      <pc:sldChg chg="new del">
        <pc:chgData name="Quintín Molina" userId="d77ce911-d3cc-4d2d-8ddf-6c9cff50dc6d" providerId="ADAL" clId="{7E2D0942-0064-4424-8369-C729095B90BF}" dt="2021-10-26T23:08:35.413" v="4064" actId="47"/>
        <pc:sldMkLst>
          <pc:docMk/>
          <pc:sldMk cId="4160193855" sldId="265"/>
        </pc:sldMkLst>
      </pc:sldChg>
      <pc:sldChg chg="delSp modSp add mod modAnim">
        <pc:chgData name="Quintín Molina" userId="d77ce911-d3cc-4d2d-8ddf-6c9cff50dc6d" providerId="ADAL" clId="{7E2D0942-0064-4424-8369-C729095B90BF}" dt="2021-10-27T13:16:41.284" v="4077"/>
        <pc:sldMkLst>
          <pc:docMk/>
          <pc:sldMk cId="3270890414" sldId="266"/>
        </pc:sldMkLst>
        <pc:spChg chg="mod">
          <ac:chgData name="Quintín Molina" userId="d77ce911-d3cc-4d2d-8ddf-6c9cff50dc6d" providerId="ADAL" clId="{7E2D0942-0064-4424-8369-C729095B90BF}" dt="2021-10-27T13:16:24.807" v="4074" actId="1076"/>
          <ac:spMkLst>
            <pc:docMk/>
            <pc:sldMk cId="3270890414" sldId="266"/>
            <ac:spMk id="27" creationId="{569B6A65-CAE3-4444-A089-E87DD7BF15F8}"/>
          </ac:spMkLst>
        </pc:spChg>
        <pc:cxnChg chg="del">
          <ac:chgData name="Quintín Molina" userId="d77ce911-d3cc-4d2d-8ddf-6c9cff50dc6d" providerId="ADAL" clId="{7E2D0942-0064-4424-8369-C729095B90BF}" dt="2021-10-26T14:35:19.787" v="1778" actId="478"/>
          <ac:cxnSpMkLst>
            <pc:docMk/>
            <pc:sldMk cId="3270890414" sldId="266"/>
            <ac:cxnSpMk id="29" creationId="{F20C943F-42B5-4704-87BC-CDA9F52BB019}"/>
          </ac:cxnSpMkLst>
        </pc:cxnChg>
      </pc:sldChg>
      <pc:sldChg chg="add del">
        <pc:chgData name="Quintín Molina" userId="d77ce911-d3cc-4d2d-8ddf-6c9cff50dc6d" providerId="ADAL" clId="{7E2D0942-0064-4424-8369-C729095B90BF}" dt="2021-10-26T22:23:09.468" v="3149" actId="47"/>
        <pc:sldMkLst>
          <pc:docMk/>
          <pc:sldMk cId="2061682370" sldId="267"/>
        </pc:sldMkLst>
      </pc:sldChg>
      <pc:sldChg chg="add modAnim">
        <pc:chgData name="Quintín Molina" userId="d77ce911-d3cc-4d2d-8ddf-6c9cff50dc6d" providerId="ADAL" clId="{7E2D0942-0064-4424-8369-C729095B90BF}" dt="2021-10-27T13:18:02.396" v="4090"/>
        <pc:sldMkLst>
          <pc:docMk/>
          <pc:sldMk cId="4253856746" sldId="268"/>
        </pc:sldMkLst>
      </pc:sldChg>
      <pc:sldChg chg="modSp add mod modAnim">
        <pc:chgData name="Quintín Molina" userId="d77ce911-d3cc-4d2d-8ddf-6c9cff50dc6d" providerId="ADAL" clId="{7E2D0942-0064-4424-8369-C729095B90BF}" dt="2021-10-27T13:18:38.436" v="4094"/>
        <pc:sldMkLst>
          <pc:docMk/>
          <pc:sldMk cId="715049622" sldId="269"/>
        </pc:sldMkLst>
        <pc:spChg chg="mod">
          <ac:chgData name="Quintín Molina" userId="d77ce911-d3cc-4d2d-8ddf-6c9cff50dc6d" providerId="ADAL" clId="{7E2D0942-0064-4424-8369-C729095B90BF}" dt="2021-10-26T23:08:24.967" v="4062" actId="20577"/>
          <ac:spMkLst>
            <pc:docMk/>
            <pc:sldMk cId="715049622" sldId="269"/>
            <ac:spMk id="3" creationId="{DE309E07-271B-4B55-B8A1-9883CCBD50C1}"/>
          </ac:spMkLst>
        </pc:spChg>
      </pc:sldChg>
      <pc:sldChg chg="add del">
        <pc:chgData name="Quintín Molina" userId="d77ce911-d3cc-4d2d-8ddf-6c9cff50dc6d" providerId="ADAL" clId="{7E2D0942-0064-4424-8369-C729095B90BF}" dt="2021-10-26T22:23:29.900" v="3150" actId="47"/>
        <pc:sldMkLst>
          <pc:docMk/>
          <pc:sldMk cId="2627888617" sldId="269"/>
        </pc:sldMkLst>
      </pc:sldChg>
      <pc:sldChg chg="add del">
        <pc:chgData name="Quintín Molina" userId="d77ce911-d3cc-4d2d-8ddf-6c9cff50dc6d" providerId="ADAL" clId="{7E2D0942-0064-4424-8369-C729095B90BF}" dt="2021-10-26T22:23:31.484" v="3151" actId="47"/>
        <pc:sldMkLst>
          <pc:docMk/>
          <pc:sldMk cId="2298996483" sldId="270"/>
        </pc:sldMkLst>
      </pc:sldChg>
      <pc:sldChg chg="del">
        <pc:chgData name="Quintín Molina" userId="d77ce911-d3cc-4d2d-8ddf-6c9cff50dc6d" providerId="ADAL" clId="{7E2D0942-0064-4424-8369-C729095B90BF}" dt="2021-10-26T13:38:45.373" v="3" actId="47"/>
        <pc:sldMkLst>
          <pc:docMk/>
          <pc:sldMk cId="1105824110" sldId="278"/>
        </pc:sldMkLst>
      </pc:sldChg>
      <pc:sldChg chg="del">
        <pc:chgData name="Quintín Molina" userId="d77ce911-d3cc-4d2d-8ddf-6c9cff50dc6d" providerId="ADAL" clId="{7E2D0942-0064-4424-8369-C729095B90BF}" dt="2021-10-26T13:38:42.175" v="1" actId="47"/>
        <pc:sldMkLst>
          <pc:docMk/>
          <pc:sldMk cId="2358522294" sldId="279"/>
        </pc:sldMkLst>
      </pc:sldChg>
      <pc:sldChg chg="del">
        <pc:chgData name="Quintín Molina" userId="d77ce911-d3cc-4d2d-8ddf-6c9cff50dc6d" providerId="ADAL" clId="{7E2D0942-0064-4424-8369-C729095B90BF}" dt="2021-10-26T13:38:43.870" v="2" actId="47"/>
        <pc:sldMkLst>
          <pc:docMk/>
          <pc:sldMk cId="821496451" sldId="280"/>
        </pc:sldMkLst>
      </pc:sldChg>
      <pc:sldChg chg="del">
        <pc:chgData name="Quintín Molina" userId="d77ce911-d3cc-4d2d-8ddf-6c9cff50dc6d" providerId="ADAL" clId="{7E2D0942-0064-4424-8369-C729095B90BF}" dt="2021-10-26T13:38:40.463" v="0" actId="47"/>
        <pc:sldMkLst>
          <pc:docMk/>
          <pc:sldMk cId="3839576636" sldId="281"/>
        </pc:sldMkLst>
      </pc:sldChg>
      <pc:sldChg chg="del">
        <pc:chgData name="Quintín Molina" userId="d77ce911-d3cc-4d2d-8ddf-6c9cff50dc6d" providerId="ADAL" clId="{7E2D0942-0064-4424-8369-C729095B90BF}" dt="2021-10-26T13:41:15.206" v="33" actId="47"/>
        <pc:sldMkLst>
          <pc:docMk/>
          <pc:sldMk cId="1363702329" sldId="282"/>
        </pc:sldMkLst>
      </pc:sldChg>
      <pc:sldChg chg="del">
        <pc:chgData name="Quintín Molina" userId="d77ce911-d3cc-4d2d-8ddf-6c9cff50dc6d" providerId="ADAL" clId="{7E2D0942-0064-4424-8369-C729095B90BF}" dt="2021-10-26T13:41:19.712" v="35" actId="47"/>
        <pc:sldMkLst>
          <pc:docMk/>
          <pc:sldMk cId="1733312475" sldId="28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297185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3745850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CF066-91FA-4AB3-94F4-455158C70664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72839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ACBDB-A6B9-45C6-BA20-042E9933AA42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78784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75BA5-975B-496F-A1A9-AB3A5A361DF5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3074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B66B6-736E-48B1-BCA6-797339913362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26731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93257-06FE-4ECF-8BE1-36B3DFA96A73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2045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1B4F1-2CA0-4EAF-ABFD-85A223EB5CAE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6713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BD53C-8B3A-48F7-ADFD-328660DF9FB2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30874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CFCF4-133B-4B48-AB09-6525B7971B2B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72676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787E-47FA-460A-A5D4-452B4489735D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319156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4AC46-6364-4B6A-90DA-B32E54649B24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8631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AB7DE-4763-465A-9065-0E4CB8EC3FCD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456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14212-A2B1-4212-9D0A-C2E704B45A1D}" type="datetime1">
              <a:rPr lang="en-US" smtClean="0"/>
              <a:t>10/27/2021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5229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5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81026F3-0081-4A42-9160-E9D8C88DA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Traslación y Rotación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854D557-0A1D-45D0-8236-BCADD61B9A6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Cambios en el  M. de Traslación: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Agente del cambio de M. de Traslación: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Partícula: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el Sólido: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𝐸𝑋𝑇</m:t>
                            </m:r>
                          </m:sub>
                        </m:sSub>
                      </m:e>
                    </m:nary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</m:acc>
                      </m:num>
                      <m:den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sSub>
                      <m:sSubPr>
                        <m:ctrlP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es-CL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𝐶𝑀</m:t>
                        </m:r>
                      </m:sub>
                    </m:sSub>
                  </m:oMath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Marcador de contenido 3">
                <a:extLst>
                  <a:ext uri="{FF2B5EF4-FFF2-40B4-BE49-F238E27FC236}">
                    <a16:creationId xmlns:a16="http://schemas.microsoft.com/office/drawing/2014/main" id="{E854D557-0A1D-45D0-8236-BCADD61B9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821" t="-238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37B6820-319F-4625-94B3-2B86AC13E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1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Marcador de contenido 3">
                <a:extLst>
                  <a:ext uri="{FF2B5EF4-FFF2-40B4-BE49-F238E27FC236}">
                    <a16:creationId xmlns:a16="http://schemas.microsoft.com/office/drawing/2014/main" id="{AC2C6B6B-3A83-4BCA-B83F-5E1D858560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62264" y="1772816"/>
                <a:ext cx="4174232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Cambios en el  M. de Rotación: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box>
                          <m:box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boxPr>
                          <m:e>
                            <m:argPr>
                              <m:argSz m:val="-1"/>
                            </m:argPr>
                            <m:f>
                              <m:fPr>
                                <m:ctrlP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s-CL" b="0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𝑟𝑎𝑑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box>
                      </m:e>
                    </m:d>
                  </m:oMath>
                </a14:m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Agente del cambio de M. de Rotación: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𝜏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dirty="0">
                  <a:solidFill>
                    <a:srgbClr val="DA44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Partícula: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acc>
                      </m:e>
                      <m:sub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s-CL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i="1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</m:acc>
                                <m: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es-CL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s-CL" b="0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s-CL" i="1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r>
                  <a:rPr lang="es-CL" dirty="0">
                    <a:solidFill>
                      <a:srgbClr val="DA4444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2°Ley para el Sólido: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i="1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i="1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i="1">
                                            <a:solidFill>
                                              <a:srgbClr val="DA4444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i="1">
                                            <a:solidFill>
                                              <a:srgbClr val="DA4444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i="1">
                                        <a:solidFill>
                                          <a:srgbClr val="DA4444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𝐸𝑋𝑇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s-CL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b="0" i="1" smtClean="0">
                                    <a:solidFill>
                                      <a:srgbClr val="DA4444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𝐿</m:t>
                                </m:r>
                              </m:e>
                            </m:acc>
                          </m:e>
                          <m:sub>
                            <m:r>
                              <a:rPr lang="es-CL" b="0" i="1" smtClean="0">
                                <a:solidFill>
                                  <a:srgbClr val="DA4444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𝐸</m:t>
                            </m:r>
                          </m:sub>
                        </m:sSub>
                      </m:num>
                      <m:den>
                        <m: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s-CL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solidFill>
                          <a:srgbClr val="DA4444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acc>
                      <m:accPr>
                        <m:chr m:val="⃗"/>
                        <m:ctrlP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b="0" i="1" smtClean="0">
                            <a:solidFill>
                              <a:srgbClr val="DA4444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s-CL" dirty="0">
                  <a:solidFill>
                    <a:srgbClr val="DA4444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Marcador de contenido 3">
                <a:extLst>
                  <a:ext uri="{FF2B5EF4-FFF2-40B4-BE49-F238E27FC236}">
                    <a16:creationId xmlns:a16="http://schemas.microsoft.com/office/drawing/2014/main" id="{AC2C6B6B-3A83-4BCA-B83F-5E1D85856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64" y="1772816"/>
                <a:ext cx="4174232" cy="4351338"/>
              </a:xfrm>
              <a:prstGeom prst="rect">
                <a:avLst/>
              </a:prstGeom>
              <a:blipFill>
                <a:blip r:embed="rId3"/>
                <a:stretch>
                  <a:fillRect l="-2632" t="-2521" r="-13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217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FCF487-31B5-46DB-A913-BF4C6A4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2°Ley de Newton para el movimiento de rotación de una partícula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85CD4B-DFA8-4C7C-BDF9-F3A2412D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2</a:t>
            </a:fld>
            <a:endParaRPr lang="en-US" sz="1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DB050F-9746-4452-8C5F-2D19FDF1E7EA}"/>
              </a:ext>
            </a:extLst>
          </p:cNvPr>
          <p:cNvSpPr/>
          <p:nvPr/>
        </p:nvSpPr>
        <p:spPr>
          <a:xfrm>
            <a:off x="5220072" y="2132856"/>
            <a:ext cx="3024336" cy="3960000"/>
          </a:xfrm>
          <a:prstGeom prst="ellipse">
            <a:avLst/>
          </a:prstGeom>
          <a:gradFill flip="none" rotWithShape="1">
            <a:gsLst>
              <a:gs pos="85000">
                <a:schemeClr val="accent5">
                  <a:lumMod val="67000"/>
                </a:schemeClr>
              </a:gs>
              <a:gs pos="40446">
                <a:srgbClr val="5E9CD4"/>
              </a:gs>
              <a:gs pos="61000">
                <a:schemeClr val="accent5">
                  <a:lumMod val="97000"/>
                  <a:lumOff val="3000"/>
                </a:schemeClr>
              </a:gs>
              <a:gs pos="6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49C6E7-BB3A-41EB-9CDB-6DAB4F258771}"/>
              </a:ext>
            </a:extLst>
          </p:cNvPr>
          <p:cNvSpPr/>
          <p:nvPr/>
        </p:nvSpPr>
        <p:spPr>
          <a:xfrm>
            <a:off x="5292080" y="4149080"/>
            <a:ext cx="2880000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F6B1DD3-4372-42D3-A29D-484FE380FD83}"/>
              </a:ext>
            </a:extLst>
          </p:cNvPr>
          <p:cNvSpPr/>
          <p:nvPr/>
        </p:nvSpPr>
        <p:spPr>
          <a:xfrm>
            <a:off x="5724128" y="4301480"/>
            <a:ext cx="2087936" cy="61378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933859B-2426-4E29-81EF-8A9A3D146C6F}"/>
              </a:ext>
            </a:extLst>
          </p:cNvPr>
          <p:cNvSpPr/>
          <p:nvPr/>
        </p:nvSpPr>
        <p:spPr>
          <a:xfrm>
            <a:off x="7391828" y="429309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2D36BE8-C2D2-4761-B71D-0AB18EFDE2C3}"/>
              </a:ext>
            </a:extLst>
          </p:cNvPr>
          <p:cNvCxnSpPr>
            <a:cxnSpLocks/>
          </p:cNvCxnSpPr>
          <p:nvPr/>
        </p:nvCxnSpPr>
        <p:spPr>
          <a:xfrm flipV="1">
            <a:off x="6732240" y="4436354"/>
            <a:ext cx="650323" cy="2165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ABC5486-7659-4838-ADA4-C30A4516E5A5}"/>
              </a:ext>
            </a:extLst>
          </p:cNvPr>
          <p:cNvCxnSpPr/>
          <p:nvPr/>
        </p:nvCxnSpPr>
        <p:spPr>
          <a:xfrm>
            <a:off x="6720365" y="1690689"/>
            <a:ext cx="0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5529F42-701D-49FE-9138-B88F21D1DDF6}"/>
              </a:ext>
            </a:extLst>
          </p:cNvPr>
          <p:cNvCxnSpPr>
            <a:cxnSpLocks/>
          </p:cNvCxnSpPr>
          <p:nvPr/>
        </p:nvCxnSpPr>
        <p:spPr>
          <a:xfrm flipV="1">
            <a:off x="5064181" y="4651139"/>
            <a:ext cx="3312368" cy="1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/>
              <p:nvPr/>
            </p:nvSpPr>
            <p:spPr>
              <a:xfrm>
                <a:off x="107504" y="1844824"/>
                <a:ext cx="5868297" cy="47776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sólido rígido y la partícula “i” giran con </a:t>
                </a:r>
                <a:r>
                  <a:rPr lang="es-CL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al eje Z. Si “i” gira con </a:t>
                </a:r>
                <a:r>
                  <a:rPr lang="es-CL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a,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entonces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L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200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sz="200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sz="200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sz="2000" i="1" smtClean="0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sz="2000" b="0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20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20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20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sz="20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sSub>
                      <m:sSubPr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  <m:sup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bSup>
                    <m:acc>
                      <m:accPr>
                        <m:chr m:val="⃗"/>
                        <m:ctrlP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s-CL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s-CL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s-CL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s-CL" i="1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CL" i="1">
                                            <a:solidFill>
                                              <a:srgbClr val="0000CC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𝜏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s-CL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d>
                      </m:e>
                      <m:sub>
                        <m:r>
                          <a:rPr lang="es-CL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todo el sólido rígido que gira con </a:t>
                </a:r>
                <a:r>
                  <a:rPr lang="es-CL" dirty="0">
                    <a:solidFill>
                      <a:srgbClr val="0000CC"/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24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18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18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18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𝑒𝑥𝑡</m:t>
                                  </m:r>
                                  <m:r>
                                    <a:rPr lang="es-CL" sz="18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𝑖𝑛𝑡</m:t>
                              </m:r>
                              <m:r>
                                <a:rPr lang="es-CL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</m:d>
                        </m:e>
                        <m:sub>
                          <m:r>
                            <a:rPr lang="es-CL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s-CL" sz="18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1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18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s-CL" sz="1800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CL" sz="18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18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𝐸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s-CL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𝒆𝒙𝒕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1844824"/>
                <a:ext cx="5868297" cy="4777655"/>
              </a:xfrm>
              <a:prstGeom prst="rect">
                <a:avLst/>
              </a:prstGeom>
              <a:blipFill>
                <a:blip r:embed="rId3"/>
                <a:stretch>
                  <a:fillRect l="-4470" t="-89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F20C943F-42B5-4704-87BC-CDA9F52BB019}"/>
              </a:ext>
            </a:extLst>
          </p:cNvPr>
          <p:cNvCxnSpPr/>
          <p:nvPr/>
        </p:nvCxnSpPr>
        <p:spPr>
          <a:xfrm flipH="1">
            <a:off x="1979712" y="4797152"/>
            <a:ext cx="1368152" cy="447761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/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/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blipFill>
                <a:blip r:embed="rId5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/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/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je</a:t>
                </a:r>
                <a:endParaRPr lang="es-CL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/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𝑆𝑜𝑙𝑖𝑑𝑜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𝑔𝑖𝑑𝑜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blipFill>
                <a:blip r:embed="rId8"/>
                <a:stretch>
                  <a:fillRect r="-99174" b="-883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uadroTexto 17">
            <a:extLst>
              <a:ext uri="{FF2B5EF4-FFF2-40B4-BE49-F238E27FC236}">
                <a16:creationId xmlns:a16="http://schemas.microsoft.com/office/drawing/2014/main" id="{241FE68D-7798-4EF6-9D61-23FE67494AF3}"/>
              </a:ext>
            </a:extLst>
          </p:cNvPr>
          <p:cNvSpPr txBox="1"/>
          <p:nvPr/>
        </p:nvSpPr>
        <p:spPr>
          <a:xfrm>
            <a:off x="3276684" y="4499828"/>
            <a:ext cx="575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04644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7FCF487-31B5-46DB-A913-BF4C6A428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2°Ley de Newton para el movimiento de rotación de una partícula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85CD4B-DFA8-4C7C-BDF9-F3A2412D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3</a:t>
            </a:fld>
            <a:endParaRPr lang="en-US" sz="1000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1DB050F-9746-4452-8C5F-2D19FDF1E7EA}"/>
              </a:ext>
            </a:extLst>
          </p:cNvPr>
          <p:cNvSpPr/>
          <p:nvPr/>
        </p:nvSpPr>
        <p:spPr>
          <a:xfrm>
            <a:off x="5220072" y="2132856"/>
            <a:ext cx="3024336" cy="3960000"/>
          </a:xfrm>
          <a:prstGeom prst="ellipse">
            <a:avLst/>
          </a:prstGeom>
          <a:gradFill flip="none" rotWithShape="1">
            <a:gsLst>
              <a:gs pos="85000">
                <a:schemeClr val="accent5">
                  <a:lumMod val="67000"/>
                </a:schemeClr>
              </a:gs>
              <a:gs pos="40446">
                <a:srgbClr val="5E9CD4"/>
              </a:gs>
              <a:gs pos="61000">
                <a:schemeClr val="accent5">
                  <a:lumMod val="97000"/>
                  <a:lumOff val="3000"/>
                </a:schemeClr>
              </a:gs>
              <a:gs pos="6000">
                <a:schemeClr val="accent5">
                  <a:lumMod val="60000"/>
                  <a:lumOff val="40000"/>
                </a:schemeClr>
              </a:gs>
            </a:gsLst>
            <a:lin ang="108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549C6E7-BB3A-41EB-9CDB-6DAB4F258771}"/>
              </a:ext>
            </a:extLst>
          </p:cNvPr>
          <p:cNvSpPr/>
          <p:nvPr/>
        </p:nvSpPr>
        <p:spPr>
          <a:xfrm>
            <a:off x="5292080" y="4149080"/>
            <a:ext cx="2880000" cy="100811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6F6B1DD3-4372-42D3-A29D-484FE380FD83}"/>
              </a:ext>
            </a:extLst>
          </p:cNvPr>
          <p:cNvSpPr/>
          <p:nvPr/>
        </p:nvSpPr>
        <p:spPr>
          <a:xfrm>
            <a:off x="5724128" y="4301480"/>
            <a:ext cx="2087936" cy="613783"/>
          </a:xfrm>
          <a:prstGeom prst="ellipse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933859B-2426-4E29-81EF-8A9A3D146C6F}"/>
              </a:ext>
            </a:extLst>
          </p:cNvPr>
          <p:cNvSpPr/>
          <p:nvPr/>
        </p:nvSpPr>
        <p:spPr>
          <a:xfrm>
            <a:off x="7391828" y="4293096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D2D36BE8-C2D2-4761-B71D-0AB18EFDE2C3}"/>
              </a:ext>
            </a:extLst>
          </p:cNvPr>
          <p:cNvCxnSpPr>
            <a:cxnSpLocks/>
          </p:cNvCxnSpPr>
          <p:nvPr/>
        </p:nvCxnSpPr>
        <p:spPr>
          <a:xfrm flipV="1">
            <a:off x="6732240" y="4436354"/>
            <a:ext cx="650323" cy="21652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3ABC5486-7659-4838-ADA4-C30A4516E5A5}"/>
              </a:ext>
            </a:extLst>
          </p:cNvPr>
          <p:cNvCxnSpPr/>
          <p:nvPr/>
        </p:nvCxnSpPr>
        <p:spPr>
          <a:xfrm>
            <a:off x="6720365" y="1690689"/>
            <a:ext cx="0" cy="4665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95529F42-701D-49FE-9138-B88F21D1DDF6}"/>
              </a:ext>
            </a:extLst>
          </p:cNvPr>
          <p:cNvCxnSpPr>
            <a:cxnSpLocks/>
          </p:cNvCxnSpPr>
          <p:nvPr/>
        </p:nvCxnSpPr>
        <p:spPr>
          <a:xfrm flipV="1">
            <a:off x="5064181" y="4651139"/>
            <a:ext cx="3312368" cy="10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/>
              <p:nvPr/>
            </p:nvSpPr>
            <p:spPr>
              <a:xfrm>
                <a:off x="154216" y="1772817"/>
                <a:ext cx="4849832" cy="41764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CL" sz="2400" b="1" i="1">
                                              <a:solidFill>
                                                <a:srgbClr val="0000CC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𝒆𝒙𝒕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𝒎</m:t>
                                      </m:r>
                                    </m:e>
                                    <m:sub>
                                      <m:r>
                                        <a:rPr lang="es-CL" sz="2400" b="1" i="1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nary>
                              <m:sSubSup>
                                <m:sSubSupPr>
                                  <m:ctrlP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  <m:sup>
                                  <m:r>
                                    <a:rPr lang="es-CL" sz="2400" b="1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e>
                          </m:d>
                        </m:e>
                        <m:sub>
                          <m: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s-CL" sz="24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s-CL" sz="2400" b="1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𝝉</m:t>
                                      </m:r>
                                    </m:e>
                                  </m:acc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𝒆𝒙𝒕𝒆𝒓𝒏𝒐𝒔</m:t>
                                  </m:r>
                                  <m:r>
                                    <a:rPr lang="es-CL" sz="2400" b="1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</m:nary>
                            </m:e>
                          </m:d>
                        </m:e>
                        <m:sub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s-CL" sz="2400" b="1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1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b>
                          <m:r>
                            <a:rPr lang="es-CL" sz="24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𝑬</m:t>
                          </m:r>
                        </m:sub>
                      </m:sSub>
                      <m:r>
                        <a:rPr lang="es-CL" sz="24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𝜶</m:t>
                          </m:r>
                        </m:e>
                      </m:acc>
                    </m:oMath>
                  </m:oMathPara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18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18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18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</m:d>
                      </m:e>
                      <m:sub>
                        <m:r>
                          <a:rPr lang="es-CL" sz="18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  <m:r>
                      <a:rPr lang="es-CL" sz="18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como el momento de inercia del sólido respecto a un eje que pasa por el punto E y</a:t>
                </a:r>
                <a:r>
                  <a:rPr lang="es-CL" b="1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1" i="1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  <m: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𝒆𝒙𝒕𝒆𝒓𝒏𝒐𝒔</m:t>
                                </m:r>
                                <m:r>
                                  <a:rPr lang="es-CL" b="1" i="1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suma de todos los torques respecto al eje E generado por las fuerzas externas.</a:t>
                </a:r>
              </a:p>
            </p:txBody>
          </p:sp>
        </mc:Choice>
        <mc:Fallback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569B6A65-CAE3-4444-A089-E87DD7BF1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16" y="1772817"/>
                <a:ext cx="4849832" cy="4176400"/>
              </a:xfrm>
              <a:prstGeom prst="rect">
                <a:avLst/>
              </a:prstGeom>
              <a:blipFill>
                <a:blip r:embed="rId3"/>
                <a:stretch>
                  <a:fillRect l="-4899" r="-1005" b="-146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/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2503E34C-418D-46D0-9DB8-EC40664A3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4211796"/>
                <a:ext cx="408590" cy="369332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/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s-CL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4F8E0BEF-C50F-4C4B-9C48-D585D5A0B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28" y="4139788"/>
                <a:ext cx="408590" cy="369332"/>
              </a:xfrm>
              <a:prstGeom prst="rect">
                <a:avLst/>
              </a:prstGeom>
              <a:blipFill>
                <a:blip r:embed="rId5"/>
                <a:stretch>
                  <a:fillRect r="-14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/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544FE3B4-5E89-4424-A9D3-18E9715A7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00" y="4499828"/>
                <a:ext cx="408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/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s-CL" dirty="0">
                    <a:solidFill>
                      <a:schemeClr val="tx1"/>
                    </a:solidFill>
                  </a:rPr>
                  <a:t>je</a:t>
                </a:r>
                <a:endParaRPr lang="es-CL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DF6C100C-5521-4083-8B08-3195420A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463" y="1772817"/>
                <a:ext cx="575236" cy="369332"/>
              </a:xfrm>
              <a:prstGeom prst="rect">
                <a:avLst/>
              </a:prstGeom>
              <a:blipFill>
                <a:blip r:embed="rId7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/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𝑆𝑜𝑙𝑖𝑑𝑜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í</m:t>
                      </m:r>
                      <m:r>
                        <a:rPr lang="es-CL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𝑔𝑖𝑑𝑜</m:t>
                      </m:r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D0718F06-4680-426E-8680-5A8DE6701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206342">
                <a:off x="7558173" y="1783407"/>
                <a:ext cx="639289" cy="369332"/>
              </a:xfrm>
              <a:prstGeom prst="rect">
                <a:avLst/>
              </a:prstGeom>
              <a:blipFill>
                <a:blip r:embed="rId8"/>
                <a:stretch>
                  <a:fillRect r="-99174" b="-8839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601D93BF-2438-4CA2-AD48-9B84629E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Segunda Ley de New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FEB0BDBA-3446-49A0-94E3-B92E35725C9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</a:t>
                </a:r>
                <a:r>
                  <a:rPr lang="es-CL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Traslación 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del Centro de Masa: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𝑭</m:t>
                            </m:r>
                          </m:e>
                        </m:acc>
                        <m:d>
                          <m:dPr>
                            <m:ctrlP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𝒆𝒙𝒕</m:t>
                            </m:r>
                          </m:e>
                        </m:d>
                        <m: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</m:e>
                    </m:nary>
                    <m:r>
                      <a:rPr lang="es-CL" sz="35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𝑴</m:t>
                    </m:r>
                    <m:r>
                      <a:rPr lang="es-CL" sz="35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5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𝒂</m:t>
                            </m:r>
                          </m:e>
                        </m:acc>
                      </m:e>
                      <m:sub>
                        <m:r>
                          <a:rPr lang="es-CL" sz="35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𝑪𝑴</m:t>
                        </m:r>
                      </m:sub>
                    </m:sSub>
                  </m:oMath>
                </a14:m>
                <a:endParaRPr lang="es-CL" b="1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Marcador de contenido 6">
                <a:extLst>
                  <a:ext uri="{FF2B5EF4-FFF2-40B4-BE49-F238E27FC236}">
                    <a16:creationId xmlns:a16="http://schemas.microsoft.com/office/drawing/2014/main" id="{FEB0BDBA-3446-49A0-94E3-B92E35725C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038" r="-235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17E2C100-D396-4B53-A759-19386E045DC2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1825625"/>
                <a:ext cx="4335338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el </a:t>
                </a:r>
                <a:r>
                  <a:rPr lang="es-CL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Rotación </a:t>
                </a:r>
                <a:r>
                  <a:rPr lang="es-CL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respecto a un eje que pasa por el Centro de Masa.</a:t>
                </a:r>
              </a:p>
              <a:p>
                <a:pPr algn="just">
                  <a:lnSpc>
                    <a:spcPct val="2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33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s-CL" sz="33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sz="3300" b="1" i="1" smtClean="0">
                                        <a:solidFill>
                                          <a:srgbClr val="0000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𝝉</m:t>
                                    </m:r>
                                  </m:e>
                                </m:acc>
                                <m: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𝒆𝒙𝒕</m:t>
                                </m:r>
                                <m:r>
                                  <a:rPr lang="es-CL" sz="3300" b="1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  <m:sub>
                        <m: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𝑪𝑴</m:t>
                        </m:r>
                      </m:sub>
                    </m:sSub>
                    <m:r>
                      <a:rPr lang="es-CL" sz="33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3300" b="1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s-CL" sz="3300" b="1" i="1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3300" b="1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𝑰</m:t>
                            </m:r>
                          </m:e>
                        </m:d>
                      </m:e>
                      <m:sub>
                        <m: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𝑪𝑴</m:t>
                        </m:r>
                      </m:sub>
                    </m:sSub>
                    <m:r>
                      <a:rPr lang="es-CL" sz="33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300" b="1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𝜶</m:t>
                        </m:r>
                      </m:e>
                    </m:acc>
                  </m:oMath>
                </a14:m>
                <a:endParaRPr lang="es-CL" sz="33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17E2C100-D396-4B53-A759-19386E045D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1825625"/>
                <a:ext cx="4335338" cy="4351338"/>
              </a:xfrm>
              <a:blipFill>
                <a:blip r:embed="rId3"/>
                <a:stretch>
                  <a:fillRect l="-1826" r="-210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0E8CFE-95D3-4937-AA20-14C45571D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98010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DBFA5DC-695F-4307-833E-F9B04EA5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5</a:t>
            </a:fld>
            <a:endParaRPr lang="en-US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20D4F2-BCEE-41A6-ADAB-ADAB4C85ACA9}"/>
              </a:ext>
            </a:extLst>
          </p:cNvPr>
          <p:cNvSpPr txBox="1"/>
          <p:nvPr/>
        </p:nvSpPr>
        <p:spPr>
          <a:xfrm>
            <a:off x="827584" y="548680"/>
            <a:ext cx="768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: Una esfera (M,R) desciende por un plano liso de 37° de inclinación. Si M resbala sin rodar, determinar la aceleración del Centro de Masa de la esfera.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42EC178-0CCA-4137-9C8A-36B5694827EB}"/>
              </a:ext>
            </a:extLst>
          </p:cNvPr>
          <p:cNvSpPr/>
          <p:nvPr/>
        </p:nvSpPr>
        <p:spPr>
          <a:xfrm>
            <a:off x="6444208" y="1652607"/>
            <a:ext cx="1224136" cy="120032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0AAC96CD-07FB-4FC4-B09E-35A79A51A7CE}"/>
              </a:ext>
            </a:extLst>
          </p:cNvPr>
          <p:cNvSpPr/>
          <p:nvPr/>
        </p:nvSpPr>
        <p:spPr>
          <a:xfrm>
            <a:off x="5237162" y="2132856"/>
            <a:ext cx="3799334" cy="1656184"/>
          </a:xfrm>
          <a:prstGeom prst="rtTriangle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A8D747-5680-4805-A0C7-BC62AA5E4DBF}"/>
                  </a:ext>
                </a:extLst>
              </p:cNvPr>
              <p:cNvSpPr txBox="1"/>
              <p:nvPr/>
            </p:nvSpPr>
            <p:spPr>
              <a:xfrm>
                <a:off x="539552" y="2224462"/>
                <a:ext cx="4320480" cy="31043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400" dirty="0">
                    <a:solidFill>
                      <a:srgbClr val="0000CC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Solución: 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</a:t>
                </a:r>
                <a:r>
                  <a:rPr lang="es-CL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C.M.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𝑀𝑔𝑆𝑒𝑛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37°=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𝑆𝑒𝑛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37°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=0,6∙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=16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A8D747-5680-4805-A0C7-BC62AA5E4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24462"/>
                <a:ext cx="4320480" cy="3104376"/>
              </a:xfrm>
              <a:prstGeom prst="rect">
                <a:avLst/>
              </a:prstGeom>
              <a:blipFill>
                <a:blip r:embed="rId2"/>
                <a:stretch>
                  <a:fillRect l="-1977" t="-1375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785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DBFA5DC-695F-4307-833E-F9B04EA5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6</a:t>
            </a:fld>
            <a:endParaRPr lang="en-US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520D4F2-BCEE-41A6-ADAB-ADAB4C85ACA9}"/>
              </a:ext>
            </a:extLst>
          </p:cNvPr>
          <p:cNvSpPr txBox="1"/>
          <p:nvPr/>
        </p:nvSpPr>
        <p:spPr>
          <a:xfrm>
            <a:off x="827584" y="548680"/>
            <a:ext cx="7687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 : Una esfera (M,R) rueda sin resbalar por un plano de 37° de inclinación. Determinar la aceleración del Centro de Masa de la esfera. 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42EC178-0CCA-4137-9C8A-36B5694827EB}"/>
              </a:ext>
            </a:extLst>
          </p:cNvPr>
          <p:cNvSpPr/>
          <p:nvPr/>
        </p:nvSpPr>
        <p:spPr>
          <a:xfrm>
            <a:off x="6050059" y="1484784"/>
            <a:ext cx="1224136" cy="1200329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Triángulo rectángulo 4">
            <a:extLst>
              <a:ext uri="{FF2B5EF4-FFF2-40B4-BE49-F238E27FC236}">
                <a16:creationId xmlns:a16="http://schemas.microsoft.com/office/drawing/2014/main" id="{0AAC96CD-07FB-4FC4-B09E-35A79A51A7CE}"/>
              </a:ext>
            </a:extLst>
          </p:cNvPr>
          <p:cNvSpPr/>
          <p:nvPr/>
        </p:nvSpPr>
        <p:spPr>
          <a:xfrm>
            <a:off x="5237162" y="2132856"/>
            <a:ext cx="3799334" cy="1656184"/>
          </a:xfrm>
          <a:prstGeom prst="rtTriangle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A8D747-5680-4805-A0C7-BC62AA5E4DBF}"/>
                  </a:ext>
                </a:extLst>
              </p:cNvPr>
              <p:cNvSpPr txBox="1"/>
              <p:nvPr/>
            </p:nvSpPr>
            <p:spPr>
              <a:xfrm>
                <a:off x="539552" y="1624732"/>
                <a:ext cx="4320480" cy="4864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400" dirty="0">
                    <a:solidFill>
                      <a:srgbClr val="0000CC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Solución: </a:t>
                </a:r>
              </a:p>
              <a:p>
                <a:pPr marL="514350" indent="-514350">
                  <a:buFont typeface="+mj-lt"/>
                  <a:buAutoNum type="romanLcPeriod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</a:t>
                </a:r>
                <a:r>
                  <a:rPr lang="es-CL" sz="2400" b="1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 C.M.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𝑀𝑔𝑆𝑒𝑛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37°−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𝑀𝑎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>
                  <a:buFont typeface="+mj-lt"/>
                  <a:buAutoNum type="romanLcPeriod" startAt="2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Rotación respecto del C.M.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𝜏</m:t>
                                  </m:r>
                                </m:e>
                              </m:acc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nary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acc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  <m:sSup>
                            <m:sSup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e>
                            <m:sup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box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s-CL" sz="2400" b="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box>
                      <m:box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</m:box>
                    <m:d>
                      <m:dPr>
                        <m:ctrlP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𝛼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=0,4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𝑀𝑎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(*)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s-CL" sz="2400" b="0" i="1" strike="sngStrike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𝑔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0,6−0,4</m:t>
                    </m:r>
                    <m:r>
                      <a:rPr lang="es-CL" sz="2400" b="0" i="1" strike="sngStrike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trike="sngStrike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s-CL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0,6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1,4</m:t>
                              </m:r>
                            </m:den>
                          </m:f>
                        </m:e>
                      </m:box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=0,43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s-CL" sz="24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e>
                      </m:d>
                    </m:oMath>
                  </m:oMathPara>
                </a14:m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A8D747-5680-4805-A0C7-BC62AA5E4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4732"/>
                <a:ext cx="4320480" cy="4864473"/>
              </a:xfrm>
              <a:prstGeom prst="rect">
                <a:avLst/>
              </a:prstGeom>
              <a:blipFill>
                <a:blip r:embed="rId2"/>
                <a:stretch>
                  <a:fillRect l="-1977" t="-8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85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15309E-7884-4181-810E-E42BA09C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7</a:t>
            </a:fld>
            <a:endParaRPr lang="en-US" sz="1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E309E07-271B-4B55-B8A1-9883CCBD50C1}"/>
              </a:ext>
            </a:extLst>
          </p:cNvPr>
          <p:cNvSpPr txBox="1"/>
          <p:nvPr/>
        </p:nvSpPr>
        <p:spPr>
          <a:xfrm>
            <a:off x="899592" y="620688"/>
            <a:ext cx="54006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</a:t>
            </a:r>
          </a:p>
          <a:p>
            <a:pPr algn="just">
              <a:lnSpc>
                <a:spcPct val="150000"/>
              </a:lnSpc>
            </a:pP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 disco (</a:t>
            </a:r>
            <a:r>
              <a:rPr lang="es-CL" sz="2400" dirty="0" err="1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M,R,d,I</a:t>
            </a:r>
            <a:r>
              <a:rPr lang="es-CL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₀=⅟₂MR² ) se utiliza como un yo-yo, al enrollarse en él un cuerda, como se muestra en la figura. Determinar la aceleración del Centro de Masa del Cilindro cuando desciende y la tensión de la cuerda  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BE2F809-CB85-415D-9F19-8823EC4D65FF}"/>
              </a:ext>
            </a:extLst>
          </p:cNvPr>
          <p:cNvSpPr/>
          <p:nvPr/>
        </p:nvSpPr>
        <p:spPr>
          <a:xfrm rot="5400000">
            <a:off x="6944176" y="2268327"/>
            <a:ext cx="1711102" cy="720080"/>
          </a:xfrm>
          <a:prstGeom prst="ellipse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99E3ADF-159F-4855-9628-ED9206820BC5}"/>
              </a:ext>
            </a:extLst>
          </p:cNvPr>
          <p:cNvSpPr/>
          <p:nvPr/>
        </p:nvSpPr>
        <p:spPr>
          <a:xfrm rot="5400000">
            <a:off x="6804248" y="2276872"/>
            <a:ext cx="1711102" cy="720080"/>
          </a:xfrm>
          <a:prstGeom prst="ellipse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2371D3-07C6-4EC4-9A95-A64CBCBDB34A}"/>
              </a:ext>
            </a:extLst>
          </p:cNvPr>
          <p:cNvSpPr/>
          <p:nvPr/>
        </p:nvSpPr>
        <p:spPr>
          <a:xfrm>
            <a:off x="8035487" y="1124260"/>
            <a:ext cx="65663" cy="1296628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CB3280-DBE0-4475-BB88-914EF1808F11}"/>
              </a:ext>
            </a:extLst>
          </p:cNvPr>
          <p:cNvSpPr/>
          <p:nvPr/>
        </p:nvSpPr>
        <p:spPr>
          <a:xfrm>
            <a:off x="8322761" y="4220604"/>
            <a:ext cx="65663" cy="1296628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B980236-1ABD-4156-8380-7F0FB83CB220}"/>
              </a:ext>
            </a:extLst>
          </p:cNvPr>
          <p:cNvSpPr/>
          <p:nvPr/>
        </p:nvSpPr>
        <p:spPr>
          <a:xfrm rot="5400000">
            <a:off x="6732423" y="4725328"/>
            <a:ext cx="1656000" cy="1656000"/>
          </a:xfrm>
          <a:prstGeom prst="ellipse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B9FB56-FC6D-4FAE-B5D5-453D7077C1D1}"/>
              </a:ext>
            </a:extLst>
          </p:cNvPr>
          <p:cNvSpPr txBox="1"/>
          <p:nvPr/>
        </p:nvSpPr>
        <p:spPr>
          <a:xfrm>
            <a:off x="7764943" y="4983559"/>
            <a:ext cx="47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R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36A5EE-DA9C-410A-9B0B-A124E537DE8D}"/>
              </a:ext>
            </a:extLst>
          </p:cNvPr>
          <p:cNvCxnSpPr>
            <a:cxnSpLocks/>
          </p:cNvCxnSpPr>
          <p:nvPr/>
        </p:nvCxnSpPr>
        <p:spPr>
          <a:xfrm flipH="1">
            <a:off x="7469592" y="5517232"/>
            <a:ext cx="918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315309E-7884-4181-810E-E42BA09C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8</a:t>
            </a:fld>
            <a:endParaRPr 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E309E07-271B-4B55-B8A1-9883CCBD50C1}"/>
                  </a:ext>
                </a:extLst>
              </p:cNvPr>
              <p:cNvSpPr txBox="1"/>
              <p:nvPr/>
            </p:nvSpPr>
            <p:spPr>
              <a:xfrm>
                <a:off x="899592" y="116632"/>
                <a:ext cx="5400600" cy="72826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</a:t>
                </a: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romanLcPeriod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Movimiento de Traslación del Centro de Masa: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  <m:d>
                          <m:dPr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𝑒𝑥𝑡</m:t>
                            </m:r>
                          </m:e>
                        </m:d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s-CL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CL" sz="2400" b="0" i="1" smtClean="0">
                                    <a:solidFill>
                                      <a:srgbClr val="0000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</m:e>
                            </m:acc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</m:e>
                    </m:nary>
                  </m:oMath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14350" indent="-514350" algn="just">
                  <a:lnSpc>
                    <a:spcPct val="150000"/>
                  </a:lnSpc>
                  <a:buFont typeface="+mj-lt"/>
                  <a:buAutoNum type="romanLcPeriod" startAt="2"/>
                </a:pP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M. Rotación respecto as eje que pasa por </a:t>
                </a:r>
                <a:r>
                  <a:rPr lang="es-CL" sz="2400" dirty="0" err="1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C.deM</a:t>
                </a:r>
                <a:r>
                  <a:rPr lang="es-CL" sz="2400" dirty="0">
                    <a:solidFill>
                      <a:srgbClr val="0000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s-CL" sz="2400" dirty="0">
                    <a:solidFill>
                      <a:srgbClr val="0000CC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CL" sz="24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   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s-CL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</m:acc>
                        <m:d>
                          <m:dPr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𝑒𝑥𝑡</m:t>
                            </m:r>
                          </m:e>
                        </m:d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𝐶𝑀</m:t>
                            </m:r>
                          </m:sub>
                        </m:sSub>
                        <m:r>
                          <a:rPr lang="es-CL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acc>
                          <m:accPr>
                            <m:chr m:val="⃗"/>
                            <m:ctrlP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𝛼</m:t>
                            </m:r>
                          </m:e>
                        </m:acc>
                      </m:e>
                    </m:nary>
                  </m:oMath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400" b="0" i="1" strike="sngStrike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s-CL" sz="2400" b="0" i="1" strike="sngStrike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𝑀𝑅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400" b="0" i="1" strike="sngStrike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400" b="0" i="1" strike="sngStrike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𝐶𝑀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x>
                        <m:box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𝐶𝑀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box>
                      <m:r>
                        <a:rPr lang="es-CL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box>
                        <m:boxPr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:endParaRPr lang="es-CL" sz="2400" dirty="0">
                  <a:solidFill>
                    <a:srgbClr val="0000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DE309E07-271B-4B55-B8A1-9883CCBD50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6632"/>
                <a:ext cx="5400600" cy="7282699"/>
              </a:xfrm>
              <a:prstGeom prst="rect">
                <a:avLst/>
              </a:prstGeom>
              <a:blipFill>
                <a:blip r:embed="rId2"/>
                <a:stretch>
                  <a:fillRect l="-1582" r="-1808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lipse 6">
            <a:extLst>
              <a:ext uri="{FF2B5EF4-FFF2-40B4-BE49-F238E27FC236}">
                <a16:creationId xmlns:a16="http://schemas.microsoft.com/office/drawing/2014/main" id="{3BE2F809-CB85-415D-9F19-8823EC4D65FF}"/>
              </a:ext>
            </a:extLst>
          </p:cNvPr>
          <p:cNvSpPr/>
          <p:nvPr/>
        </p:nvSpPr>
        <p:spPr>
          <a:xfrm rot="5400000">
            <a:off x="6944176" y="2268327"/>
            <a:ext cx="1711102" cy="720080"/>
          </a:xfrm>
          <a:prstGeom prst="ellipse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99E3ADF-159F-4855-9628-ED9206820BC5}"/>
              </a:ext>
            </a:extLst>
          </p:cNvPr>
          <p:cNvSpPr/>
          <p:nvPr/>
        </p:nvSpPr>
        <p:spPr>
          <a:xfrm rot="5400000">
            <a:off x="6804248" y="2276872"/>
            <a:ext cx="1711102" cy="720080"/>
          </a:xfrm>
          <a:prstGeom prst="ellipse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C2371D3-07C6-4EC4-9A95-A64CBCBDB34A}"/>
              </a:ext>
            </a:extLst>
          </p:cNvPr>
          <p:cNvSpPr/>
          <p:nvPr/>
        </p:nvSpPr>
        <p:spPr>
          <a:xfrm>
            <a:off x="8035487" y="1124260"/>
            <a:ext cx="65663" cy="1296628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7CB3280-DBE0-4475-BB88-914EF1808F11}"/>
              </a:ext>
            </a:extLst>
          </p:cNvPr>
          <p:cNvSpPr/>
          <p:nvPr/>
        </p:nvSpPr>
        <p:spPr>
          <a:xfrm>
            <a:off x="8322761" y="4220604"/>
            <a:ext cx="65663" cy="1296628"/>
          </a:xfrm>
          <a:prstGeom prst="rect">
            <a:avLst/>
          </a:prstGeom>
          <a:pattFill prst="nar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B980236-1ABD-4156-8380-7F0FB83CB220}"/>
              </a:ext>
            </a:extLst>
          </p:cNvPr>
          <p:cNvSpPr/>
          <p:nvPr/>
        </p:nvSpPr>
        <p:spPr>
          <a:xfrm rot="5400000">
            <a:off x="6732423" y="4725328"/>
            <a:ext cx="1656000" cy="1656000"/>
          </a:xfrm>
          <a:prstGeom prst="ellipse">
            <a:avLst/>
          </a:prstGeom>
          <a:ln w="7620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7B9FB56-FC6D-4FAE-B5D5-453D7077C1D1}"/>
              </a:ext>
            </a:extLst>
          </p:cNvPr>
          <p:cNvSpPr txBox="1"/>
          <p:nvPr/>
        </p:nvSpPr>
        <p:spPr>
          <a:xfrm>
            <a:off x="7764943" y="4983559"/>
            <a:ext cx="4794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>
                <a:solidFill>
                  <a:schemeClr val="bg1"/>
                </a:solidFill>
              </a:rPr>
              <a:t>R</a:t>
            </a:r>
            <a:endParaRPr lang="es-CL" dirty="0">
              <a:solidFill>
                <a:schemeClr val="bg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A36A5EE-DA9C-410A-9B0B-A124E537DE8D}"/>
              </a:ext>
            </a:extLst>
          </p:cNvPr>
          <p:cNvCxnSpPr>
            <a:cxnSpLocks/>
          </p:cNvCxnSpPr>
          <p:nvPr/>
        </p:nvCxnSpPr>
        <p:spPr>
          <a:xfrm flipH="1">
            <a:off x="7469592" y="5517232"/>
            <a:ext cx="91883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049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27F65-D200-4175-B084-83C90B28EE23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9557</TotalTime>
  <Words>594</Words>
  <Application>Microsoft Office PowerPoint</Application>
  <PresentationFormat>Presentación en pantalla (4:3)</PresentationFormat>
  <Paragraphs>78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Times New Roman</vt:lpstr>
      <vt:lpstr>Vladimir Script</vt:lpstr>
      <vt:lpstr>Office Theme</vt:lpstr>
      <vt:lpstr>Traslación y Rotación </vt:lpstr>
      <vt:lpstr>2°Ley de Newton para el movimiento de rotación de una partícula</vt:lpstr>
      <vt:lpstr>2°Ley de Newton para el movimiento de rotación de una partícula</vt:lpstr>
      <vt:lpstr>Segunda Ley de Newton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22</cp:revision>
  <dcterms:created xsi:type="dcterms:W3CDTF">2020-05-24T21:31:01Z</dcterms:created>
  <dcterms:modified xsi:type="dcterms:W3CDTF">2021-10-27T13:18:43Z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