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4444"/>
    <a:srgbClr val="0000CC"/>
    <a:srgbClr val="669900"/>
    <a:srgbClr val="090296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7465A-2C68-4299-8E37-D0E394759DD0}" v="520" dt="2021-11-10T14:31:25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31A7465A-2C68-4299-8E37-D0E394759DD0}"/>
    <pc:docChg chg="undo custSel addSld delSld modSld">
      <pc:chgData name="Quintín Molina" userId="d77ce911-d3cc-4d2d-8ddf-6c9cff50dc6d" providerId="ADAL" clId="{31A7465A-2C68-4299-8E37-D0E394759DD0}" dt="2021-11-10T14:31:25.467" v="3665" actId="6549"/>
      <pc:docMkLst>
        <pc:docMk/>
      </pc:docMkLst>
      <pc:sldChg chg="del">
        <pc:chgData name="Quintín Molina" userId="d77ce911-d3cc-4d2d-8ddf-6c9cff50dc6d" providerId="ADAL" clId="{31A7465A-2C68-4299-8E37-D0E394759DD0}" dt="2021-11-09T20:42:21.015" v="1" actId="47"/>
        <pc:sldMkLst>
          <pc:docMk/>
          <pc:sldMk cId="3572503482" sldId="256"/>
        </pc:sldMkLst>
      </pc:sldChg>
      <pc:sldChg chg="del">
        <pc:chgData name="Quintín Molina" userId="d77ce911-d3cc-4d2d-8ddf-6c9cff50dc6d" providerId="ADAL" clId="{31A7465A-2C68-4299-8E37-D0E394759DD0}" dt="2021-11-09T20:42:22.479" v="2" actId="47"/>
        <pc:sldMkLst>
          <pc:docMk/>
          <pc:sldMk cId="740525717" sldId="257"/>
        </pc:sldMkLst>
      </pc:sldChg>
      <pc:sldChg chg="del">
        <pc:chgData name="Quintín Molina" userId="d77ce911-d3cc-4d2d-8ddf-6c9cff50dc6d" providerId="ADAL" clId="{31A7465A-2C68-4299-8E37-D0E394759DD0}" dt="2021-11-09T20:42:18.724" v="0" actId="47"/>
        <pc:sldMkLst>
          <pc:docMk/>
          <pc:sldMk cId="2353829282" sldId="258"/>
        </pc:sldMkLst>
      </pc:sldChg>
      <pc:sldChg chg="addSp modSp mod modAnim">
        <pc:chgData name="Quintín Molina" userId="d77ce911-d3cc-4d2d-8ddf-6c9cff50dc6d" providerId="ADAL" clId="{31A7465A-2C68-4299-8E37-D0E394759DD0}" dt="2021-11-09T22:26:14.789" v="3555" actId="207"/>
        <pc:sldMkLst>
          <pc:docMk/>
          <pc:sldMk cId="1782642289" sldId="259"/>
        </pc:sldMkLst>
        <pc:spChg chg="mod">
          <ac:chgData name="Quintín Molina" userId="d77ce911-d3cc-4d2d-8ddf-6c9cff50dc6d" providerId="ADAL" clId="{31A7465A-2C68-4299-8E37-D0E394759DD0}" dt="2021-11-09T22:25:12.843" v="3543" actId="20577"/>
          <ac:spMkLst>
            <pc:docMk/>
            <pc:sldMk cId="1782642289" sldId="259"/>
            <ac:spMk id="3" creationId="{FEFA5ED9-4169-4CCF-A6F8-90724750B88B}"/>
          </ac:spMkLst>
        </pc:spChg>
        <pc:spChg chg="add mod">
          <ac:chgData name="Quintín Molina" userId="d77ce911-d3cc-4d2d-8ddf-6c9cff50dc6d" providerId="ADAL" clId="{31A7465A-2C68-4299-8E37-D0E394759DD0}" dt="2021-11-09T22:26:14.789" v="3555" actId="207"/>
          <ac:spMkLst>
            <pc:docMk/>
            <pc:sldMk cId="1782642289" sldId="259"/>
            <ac:spMk id="16" creationId="{FCB598C2-3F97-46D5-8A39-9E06A1EFB7F2}"/>
          </ac:spMkLst>
        </pc:spChg>
      </pc:sldChg>
      <pc:sldChg chg="del">
        <pc:chgData name="Quintín Molina" userId="d77ce911-d3cc-4d2d-8ddf-6c9cff50dc6d" providerId="ADAL" clId="{31A7465A-2C68-4299-8E37-D0E394759DD0}" dt="2021-11-09T22:23:07.234" v="3417" actId="47"/>
        <pc:sldMkLst>
          <pc:docMk/>
          <pc:sldMk cId="871538652" sldId="260"/>
        </pc:sldMkLst>
      </pc:sldChg>
      <pc:sldChg chg="addSp modSp new mod modAnim">
        <pc:chgData name="Quintín Molina" userId="d77ce911-d3cc-4d2d-8ddf-6c9cff50dc6d" providerId="ADAL" clId="{31A7465A-2C68-4299-8E37-D0E394759DD0}" dt="2021-11-09T22:29:12.096" v="3559"/>
        <pc:sldMkLst>
          <pc:docMk/>
          <pc:sldMk cId="2902658433" sldId="261"/>
        </pc:sldMkLst>
        <pc:spChg chg="add mod">
          <ac:chgData name="Quintín Molina" userId="d77ce911-d3cc-4d2d-8ddf-6c9cff50dc6d" providerId="ADAL" clId="{31A7465A-2C68-4299-8E37-D0E394759DD0}" dt="2021-11-09T21:06:21.993" v="280" actId="2710"/>
          <ac:spMkLst>
            <pc:docMk/>
            <pc:sldMk cId="2902658433" sldId="261"/>
            <ac:spMk id="3" creationId="{61E5D17F-2B89-47C6-9C44-9E59DB3F100D}"/>
          </ac:spMkLst>
        </pc:spChg>
      </pc:sldChg>
      <pc:sldChg chg="addSp modSp new mod modAnim">
        <pc:chgData name="Quintín Molina" userId="d77ce911-d3cc-4d2d-8ddf-6c9cff50dc6d" providerId="ADAL" clId="{31A7465A-2C68-4299-8E37-D0E394759DD0}" dt="2021-11-09T22:33:33.411" v="3631"/>
        <pc:sldMkLst>
          <pc:docMk/>
          <pc:sldMk cId="2702214080" sldId="262"/>
        </pc:sldMkLst>
        <pc:spChg chg="add mod">
          <ac:chgData name="Quintín Molina" userId="d77ce911-d3cc-4d2d-8ddf-6c9cff50dc6d" providerId="ADAL" clId="{31A7465A-2C68-4299-8E37-D0E394759DD0}" dt="2021-11-09T21:55:22.451" v="1718" actId="255"/>
          <ac:spMkLst>
            <pc:docMk/>
            <pc:sldMk cId="2702214080" sldId="262"/>
            <ac:spMk id="3" creationId="{665D4300-C145-49FC-8DFF-4521BB5A2AE4}"/>
          </ac:spMkLst>
        </pc:spChg>
        <pc:spChg chg="add mod">
          <ac:chgData name="Quintín Molina" userId="d77ce911-d3cc-4d2d-8ddf-6c9cff50dc6d" providerId="ADAL" clId="{31A7465A-2C68-4299-8E37-D0E394759DD0}" dt="2021-11-09T21:51:38.571" v="1659" actId="1076"/>
          <ac:spMkLst>
            <pc:docMk/>
            <pc:sldMk cId="2702214080" sldId="262"/>
            <ac:spMk id="4" creationId="{1B4CB44C-C791-4205-81A6-487CD80FC158}"/>
          </ac:spMkLst>
        </pc:spChg>
        <pc:spChg chg="add mod">
          <ac:chgData name="Quintín Molina" userId="d77ce911-d3cc-4d2d-8ddf-6c9cff50dc6d" providerId="ADAL" clId="{31A7465A-2C68-4299-8E37-D0E394759DD0}" dt="2021-11-09T21:26:41.636" v="1255" actId="1036"/>
          <ac:spMkLst>
            <pc:docMk/>
            <pc:sldMk cId="2702214080" sldId="262"/>
            <ac:spMk id="14" creationId="{922E1850-090A-45A5-A835-E4D2B583EE54}"/>
          </ac:spMkLst>
        </pc:spChg>
        <pc:spChg chg="add mod">
          <ac:chgData name="Quintín Molina" userId="d77ce911-d3cc-4d2d-8ddf-6c9cff50dc6d" providerId="ADAL" clId="{31A7465A-2C68-4299-8E37-D0E394759DD0}" dt="2021-11-09T21:22:38.333" v="1114" actId="1038"/>
          <ac:spMkLst>
            <pc:docMk/>
            <pc:sldMk cId="2702214080" sldId="262"/>
            <ac:spMk id="15" creationId="{EB52D07E-6ADA-48B1-98A3-28CB7053CB32}"/>
          </ac:spMkLst>
        </pc:spChg>
        <pc:spChg chg="add mod">
          <ac:chgData name="Quintín Molina" userId="d77ce911-d3cc-4d2d-8ddf-6c9cff50dc6d" providerId="ADAL" clId="{31A7465A-2C68-4299-8E37-D0E394759DD0}" dt="2021-11-09T21:52:02.589" v="1692" actId="1035"/>
          <ac:spMkLst>
            <pc:docMk/>
            <pc:sldMk cId="2702214080" sldId="262"/>
            <ac:spMk id="16" creationId="{04152685-4FCA-4255-9746-30F45EC498AC}"/>
          </ac:spMkLst>
        </pc:spChg>
        <pc:spChg chg="add mod">
          <ac:chgData name="Quintín Molina" userId="d77ce911-d3cc-4d2d-8ddf-6c9cff50dc6d" providerId="ADAL" clId="{31A7465A-2C68-4299-8E37-D0E394759DD0}" dt="2021-11-09T21:21:57.315" v="969" actId="1035"/>
          <ac:spMkLst>
            <pc:docMk/>
            <pc:sldMk cId="2702214080" sldId="262"/>
            <ac:spMk id="17" creationId="{3DE77F3D-9E32-46EB-AE99-E4D502DA131A}"/>
          </ac:spMkLst>
        </pc:spChg>
        <pc:spChg chg="add mod">
          <ac:chgData name="Quintín Molina" userId="d77ce911-d3cc-4d2d-8ddf-6c9cff50dc6d" providerId="ADAL" clId="{31A7465A-2C68-4299-8E37-D0E394759DD0}" dt="2021-11-09T21:51:54.493" v="1679" actId="1036"/>
          <ac:spMkLst>
            <pc:docMk/>
            <pc:sldMk cId="2702214080" sldId="262"/>
            <ac:spMk id="18" creationId="{2853D4BF-14AA-4A2C-9A8F-C900DFDFCEEB}"/>
          </ac:spMkLst>
        </pc:spChg>
        <pc:spChg chg="add mod">
          <ac:chgData name="Quintín Molina" userId="d77ce911-d3cc-4d2d-8ddf-6c9cff50dc6d" providerId="ADAL" clId="{31A7465A-2C68-4299-8E37-D0E394759DD0}" dt="2021-11-09T21:20:58.506" v="851" actId="1036"/>
          <ac:spMkLst>
            <pc:docMk/>
            <pc:sldMk cId="2702214080" sldId="262"/>
            <ac:spMk id="19" creationId="{7830B176-745D-4F5F-8303-B26D9CBBE314}"/>
          </ac:spMkLst>
        </pc:spChg>
        <pc:spChg chg="add mod">
          <ac:chgData name="Quintín Molina" userId="d77ce911-d3cc-4d2d-8ddf-6c9cff50dc6d" providerId="ADAL" clId="{31A7465A-2C68-4299-8E37-D0E394759DD0}" dt="2021-11-09T21:21:25.103" v="918" actId="1037"/>
          <ac:spMkLst>
            <pc:docMk/>
            <pc:sldMk cId="2702214080" sldId="262"/>
            <ac:spMk id="20" creationId="{0BFB9216-43E9-4C29-8442-A91983820AC2}"/>
          </ac:spMkLst>
        </pc:spChg>
        <pc:spChg chg="add mod">
          <ac:chgData name="Quintín Molina" userId="d77ce911-d3cc-4d2d-8ddf-6c9cff50dc6d" providerId="ADAL" clId="{31A7465A-2C68-4299-8E37-D0E394759DD0}" dt="2021-11-09T21:28:15.452" v="1337" actId="14100"/>
          <ac:spMkLst>
            <pc:docMk/>
            <pc:sldMk cId="2702214080" sldId="262"/>
            <ac:spMk id="30" creationId="{6D8F6603-D1C2-4ACA-ACC0-FB77534E8401}"/>
          </ac:spMkLst>
        </pc:spChg>
        <pc:spChg chg="add mod">
          <ac:chgData name="Quintín Molina" userId="d77ce911-d3cc-4d2d-8ddf-6c9cff50dc6d" providerId="ADAL" clId="{31A7465A-2C68-4299-8E37-D0E394759DD0}" dt="2021-11-09T21:28:40.753" v="1373" actId="1036"/>
          <ac:spMkLst>
            <pc:docMk/>
            <pc:sldMk cId="2702214080" sldId="262"/>
            <ac:spMk id="31" creationId="{5B9A7277-1FF4-4708-AC6A-13A5446B09CA}"/>
          </ac:spMkLst>
        </pc:spChg>
        <pc:spChg chg="add mod">
          <ac:chgData name="Quintín Molina" userId="d77ce911-d3cc-4d2d-8ddf-6c9cff50dc6d" providerId="ADAL" clId="{31A7465A-2C68-4299-8E37-D0E394759DD0}" dt="2021-11-09T22:32:41.100" v="3623" actId="1037"/>
          <ac:spMkLst>
            <pc:docMk/>
            <pc:sldMk cId="2702214080" sldId="262"/>
            <ac:spMk id="32" creationId="{2BBCA82C-F4C7-4AEC-8F78-069C3EBF8319}"/>
          </ac:spMkLst>
        </pc:spChg>
        <pc:spChg chg="add mod">
          <ac:chgData name="Quintín Molina" userId="d77ce911-d3cc-4d2d-8ddf-6c9cff50dc6d" providerId="ADAL" clId="{31A7465A-2C68-4299-8E37-D0E394759DD0}" dt="2021-11-09T22:32:33.009" v="3610" actId="14100"/>
          <ac:spMkLst>
            <pc:docMk/>
            <pc:sldMk cId="2702214080" sldId="262"/>
            <ac:spMk id="33" creationId="{823A3C9F-D13E-469A-BA4C-80165DBDB3E3}"/>
          </ac:spMkLst>
        </pc:spChg>
        <pc:cxnChg chg="add mod">
          <ac:chgData name="Quintín Molina" userId="d77ce911-d3cc-4d2d-8ddf-6c9cff50dc6d" providerId="ADAL" clId="{31A7465A-2C68-4299-8E37-D0E394759DD0}" dt="2021-11-09T21:17:44.506" v="695" actId="1037"/>
          <ac:cxnSpMkLst>
            <pc:docMk/>
            <pc:sldMk cId="2702214080" sldId="262"/>
            <ac:cxnSpMk id="6" creationId="{2B73969E-2ED8-450E-9C50-B9A8F7B1DDC9}"/>
          </ac:cxnSpMkLst>
        </pc:cxnChg>
        <pc:cxnChg chg="add mod">
          <ac:chgData name="Quintín Molina" userId="d77ce911-d3cc-4d2d-8ddf-6c9cff50dc6d" providerId="ADAL" clId="{31A7465A-2C68-4299-8E37-D0E394759DD0}" dt="2021-11-09T21:51:44.074" v="1666" actId="1038"/>
          <ac:cxnSpMkLst>
            <pc:docMk/>
            <pc:sldMk cId="2702214080" sldId="262"/>
            <ac:cxnSpMk id="7" creationId="{F6B3632F-2C6A-4E83-90BE-F14AF469F048}"/>
          </ac:cxnSpMkLst>
        </pc:cxnChg>
        <pc:cxnChg chg="add mod">
          <ac:chgData name="Quintín Molina" userId="d77ce911-d3cc-4d2d-8ddf-6c9cff50dc6d" providerId="ADAL" clId="{31A7465A-2C68-4299-8E37-D0E394759DD0}" dt="2021-11-09T21:17:31.699" v="675" actId="1036"/>
          <ac:cxnSpMkLst>
            <pc:docMk/>
            <pc:sldMk cId="2702214080" sldId="262"/>
            <ac:cxnSpMk id="8" creationId="{493A7F34-2663-48EE-8C7F-13D7F96700E7}"/>
          </ac:cxnSpMkLst>
        </pc:cxnChg>
        <pc:cxnChg chg="add mod">
          <ac:chgData name="Quintín Molina" userId="d77ce911-d3cc-4d2d-8ddf-6c9cff50dc6d" providerId="ADAL" clId="{31A7465A-2C68-4299-8E37-D0E394759DD0}" dt="2021-11-09T21:17:20.027" v="627" actId="1036"/>
          <ac:cxnSpMkLst>
            <pc:docMk/>
            <pc:sldMk cId="2702214080" sldId="262"/>
            <ac:cxnSpMk id="10" creationId="{7C7D55BA-6AE6-4B71-8505-AB9AD9616EBC}"/>
          </ac:cxnSpMkLst>
        </pc:cxnChg>
        <pc:cxnChg chg="add mod">
          <ac:chgData name="Quintín Molina" userId="d77ce911-d3cc-4d2d-8ddf-6c9cff50dc6d" providerId="ADAL" clId="{31A7465A-2C68-4299-8E37-D0E394759DD0}" dt="2021-11-09T21:18:30.918" v="742" actId="1035"/>
          <ac:cxnSpMkLst>
            <pc:docMk/>
            <pc:sldMk cId="2702214080" sldId="262"/>
            <ac:cxnSpMk id="11" creationId="{E2E88483-9BE3-45F0-964C-7756F79CAAAD}"/>
          </ac:cxnSpMkLst>
        </pc:cxnChg>
        <pc:cxnChg chg="add mod">
          <ac:chgData name="Quintín Molina" userId="d77ce911-d3cc-4d2d-8ddf-6c9cff50dc6d" providerId="ADAL" clId="{31A7465A-2C68-4299-8E37-D0E394759DD0}" dt="2021-11-09T21:51:36.762" v="1658" actId="1035"/>
          <ac:cxnSpMkLst>
            <pc:docMk/>
            <pc:sldMk cId="2702214080" sldId="262"/>
            <ac:cxnSpMk id="13" creationId="{655609BD-B945-4C9F-9338-0A40B19EA9A4}"/>
          </ac:cxnSpMkLst>
        </pc:cxnChg>
        <pc:cxnChg chg="add mod">
          <ac:chgData name="Quintín Molina" userId="d77ce911-d3cc-4d2d-8ddf-6c9cff50dc6d" providerId="ADAL" clId="{31A7465A-2C68-4299-8E37-D0E394759DD0}" dt="2021-11-09T21:28:54.210" v="1374"/>
          <ac:cxnSpMkLst>
            <pc:docMk/>
            <pc:sldMk cId="2702214080" sldId="262"/>
            <ac:cxnSpMk id="21" creationId="{E5986D11-9F61-47C8-9740-7222FD3B3731}"/>
          </ac:cxnSpMkLst>
        </pc:cxnChg>
        <pc:cxnChg chg="add mod">
          <ac:chgData name="Quintín Molina" userId="d77ce911-d3cc-4d2d-8ddf-6c9cff50dc6d" providerId="ADAL" clId="{31A7465A-2C68-4299-8E37-D0E394759DD0}" dt="2021-11-09T21:25:55.294" v="1240" actId="1038"/>
          <ac:cxnSpMkLst>
            <pc:docMk/>
            <pc:sldMk cId="2702214080" sldId="262"/>
            <ac:cxnSpMk id="25" creationId="{7D66F85C-8AB3-4B62-8E22-BE478BF62B41}"/>
          </ac:cxnSpMkLst>
        </pc:cxnChg>
        <pc:cxnChg chg="add mod">
          <ac:chgData name="Quintín Molina" userId="d77ce911-d3cc-4d2d-8ddf-6c9cff50dc6d" providerId="ADAL" clId="{31A7465A-2C68-4299-8E37-D0E394759DD0}" dt="2021-11-09T21:29:20.898" v="1377" actId="1038"/>
          <ac:cxnSpMkLst>
            <pc:docMk/>
            <pc:sldMk cId="2702214080" sldId="262"/>
            <ac:cxnSpMk id="27" creationId="{58C30AFA-C7F3-41B8-9541-7E7B708400E8}"/>
          </ac:cxnSpMkLst>
        </pc:cxnChg>
      </pc:sldChg>
      <pc:sldChg chg="addSp delSp modSp new mod modAnim">
        <pc:chgData name="Quintín Molina" userId="d77ce911-d3cc-4d2d-8ddf-6c9cff50dc6d" providerId="ADAL" clId="{31A7465A-2C68-4299-8E37-D0E394759DD0}" dt="2021-11-09T22:35:01.682" v="3645"/>
        <pc:sldMkLst>
          <pc:docMk/>
          <pc:sldMk cId="2335984198" sldId="263"/>
        </pc:sldMkLst>
        <pc:spChg chg="add mod">
          <ac:chgData name="Quintín Molina" userId="d77ce911-d3cc-4d2d-8ddf-6c9cff50dc6d" providerId="ADAL" clId="{31A7465A-2C68-4299-8E37-D0E394759DD0}" dt="2021-11-09T22:06:15.528" v="2495" actId="20577"/>
          <ac:spMkLst>
            <pc:docMk/>
            <pc:sldMk cId="2335984198" sldId="263"/>
            <ac:spMk id="3" creationId="{BC1E31C0-0CBE-4E1D-BB7A-DFE06BE7DA9F}"/>
          </ac:spMkLst>
        </pc:spChg>
        <pc:spChg chg="add mod">
          <ac:chgData name="Quintín Molina" userId="d77ce911-d3cc-4d2d-8ddf-6c9cff50dc6d" providerId="ADAL" clId="{31A7465A-2C68-4299-8E37-D0E394759DD0}" dt="2021-11-09T22:04:36.467" v="2364" actId="14100"/>
          <ac:spMkLst>
            <pc:docMk/>
            <pc:sldMk cId="2335984198" sldId="263"/>
            <ac:spMk id="4" creationId="{69A68CCC-EDAB-4450-B81C-415DD6210A62}"/>
          </ac:spMkLst>
        </pc:spChg>
        <pc:spChg chg="add del mod">
          <ac:chgData name="Quintín Molina" userId="d77ce911-d3cc-4d2d-8ddf-6c9cff50dc6d" providerId="ADAL" clId="{31A7465A-2C68-4299-8E37-D0E394759DD0}" dt="2021-11-09T22:03:14.617" v="2241" actId="478"/>
          <ac:spMkLst>
            <pc:docMk/>
            <pc:sldMk cId="2335984198" sldId="263"/>
            <ac:spMk id="5" creationId="{76796C4E-5A12-4C8B-8D04-5493888E8A1A}"/>
          </ac:spMkLst>
        </pc:spChg>
        <pc:spChg chg="add del mod">
          <ac:chgData name="Quintín Molina" userId="d77ce911-d3cc-4d2d-8ddf-6c9cff50dc6d" providerId="ADAL" clId="{31A7465A-2C68-4299-8E37-D0E394759DD0}" dt="2021-11-09T22:03:12.357" v="2240" actId="478"/>
          <ac:spMkLst>
            <pc:docMk/>
            <pc:sldMk cId="2335984198" sldId="263"/>
            <ac:spMk id="6" creationId="{6B17A6F1-A865-45E4-8DBE-AC4AD1BE961F}"/>
          </ac:spMkLst>
        </pc:spChg>
        <pc:spChg chg="add del mod">
          <ac:chgData name="Quintín Molina" userId="d77ce911-d3cc-4d2d-8ddf-6c9cff50dc6d" providerId="ADAL" clId="{31A7465A-2C68-4299-8E37-D0E394759DD0}" dt="2021-11-09T22:04:41.864" v="2365" actId="478"/>
          <ac:spMkLst>
            <pc:docMk/>
            <pc:sldMk cId="2335984198" sldId="263"/>
            <ac:spMk id="11" creationId="{1E3BEAA3-A6FE-46AE-B044-559CABFC8679}"/>
          </ac:spMkLst>
        </pc:spChg>
        <pc:spChg chg="add del mod">
          <ac:chgData name="Quintín Molina" userId="d77ce911-d3cc-4d2d-8ddf-6c9cff50dc6d" providerId="ADAL" clId="{31A7465A-2C68-4299-8E37-D0E394759DD0}" dt="2021-11-09T22:04:46.760" v="2367" actId="478"/>
          <ac:spMkLst>
            <pc:docMk/>
            <pc:sldMk cId="2335984198" sldId="263"/>
            <ac:spMk id="12" creationId="{27A82A54-69A0-4425-AAB6-84AAB0C2A162}"/>
          </ac:spMkLst>
        </pc:spChg>
        <pc:spChg chg="add del mod">
          <ac:chgData name="Quintín Molina" userId="d77ce911-d3cc-4d2d-8ddf-6c9cff50dc6d" providerId="ADAL" clId="{31A7465A-2C68-4299-8E37-D0E394759DD0}" dt="2021-11-09T22:04:43.702" v="2366" actId="478"/>
          <ac:spMkLst>
            <pc:docMk/>
            <pc:sldMk cId="2335984198" sldId="263"/>
            <ac:spMk id="13" creationId="{4C77B9ED-74CD-45C3-94AC-708AE8286D57}"/>
          </ac:spMkLst>
        </pc:spChg>
        <pc:spChg chg="add mod">
          <ac:chgData name="Quintín Molina" userId="d77ce911-d3cc-4d2d-8ddf-6c9cff50dc6d" providerId="ADAL" clId="{31A7465A-2C68-4299-8E37-D0E394759DD0}" dt="2021-11-09T22:05:34.913" v="2418" actId="1035"/>
          <ac:spMkLst>
            <pc:docMk/>
            <pc:sldMk cId="2335984198" sldId="263"/>
            <ac:spMk id="14" creationId="{6500B1A2-B791-4BDF-A752-F7A85E46B12E}"/>
          </ac:spMkLst>
        </pc:spChg>
        <pc:spChg chg="add mod">
          <ac:chgData name="Quintín Molina" userId="d77ce911-d3cc-4d2d-8ddf-6c9cff50dc6d" providerId="ADAL" clId="{31A7465A-2C68-4299-8E37-D0E394759DD0}" dt="2021-11-09T22:05:53.183" v="2491" actId="1035"/>
          <ac:spMkLst>
            <pc:docMk/>
            <pc:sldMk cId="2335984198" sldId="263"/>
            <ac:spMk id="15" creationId="{FB614714-15EC-45F6-A302-4D0799F4FD4C}"/>
          </ac:spMkLst>
        </pc:spChg>
        <pc:spChg chg="add mod">
          <ac:chgData name="Quintín Molina" userId="d77ce911-d3cc-4d2d-8ddf-6c9cff50dc6d" providerId="ADAL" clId="{31A7465A-2C68-4299-8E37-D0E394759DD0}" dt="2021-11-09T22:09:26.677" v="2610" actId="14100"/>
          <ac:spMkLst>
            <pc:docMk/>
            <pc:sldMk cId="2335984198" sldId="263"/>
            <ac:spMk id="19" creationId="{729E71F9-D741-4AE8-B3BE-01A74FE75AC1}"/>
          </ac:spMkLst>
        </pc:spChg>
        <pc:spChg chg="add mod">
          <ac:chgData name="Quintín Molina" userId="d77ce911-d3cc-4d2d-8ddf-6c9cff50dc6d" providerId="ADAL" clId="{31A7465A-2C68-4299-8E37-D0E394759DD0}" dt="2021-11-09T22:09:41.293" v="2633" actId="20577"/>
          <ac:spMkLst>
            <pc:docMk/>
            <pc:sldMk cId="2335984198" sldId="263"/>
            <ac:spMk id="21" creationId="{2ACF3DDB-2333-4955-B793-9E899D7A2583}"/>
          </ac:spMkLst>
        </pc:spChg>
        <pc:spChg chg="add mod">
          <ac:chgData name="Quintín Molina" userId="d77ce911-d3cc-4d2d-8ddf-6c9cff50dc6d" providerId="ADAL" clId="{31A7465A-2C68-4299-8E37-D0E394759DD0}" dt="2021-11-09T22:10:48.416" v="2718" actId="14100"/>
          <ac:spMkLst>
            <pc:docMk/>
            <pc:sldMk cId="2335984198" sldId="263"/>
            <ac:spMk id="22" creationId="{98E11703-6171-4CB9-A355-30904166821E}"/>
          </ac:spMkLst>
        </pc:spChg>
        <pc:spChg chg="add mod">
          <ac:chgData name="Quintín Molina" userId="d77ce911-d3cc-4d2d-8ddf-6c9cff50dc6d" providerId="ADAL" clId="{31A7465A-2C68-4299-8E37-D0E394759DD0}" dt="2021-11-09T22:11:14.896" v="2803" actId="1037"/>
          <ac:spMkLst>
            <pc:docMk/>
            <pc:sldMk cId="2335984198" sldId="263"/>
            <ac:spMk id="23" creationId="{E09F2E75-3572-4C92-9430-F85F896FD386}"/>
          </ac:spMkLst>
        </pc:spChg>
        <pc:cxnChg chg="add mod">
          <ac:chgData name="Quintín Molina" userId="d77ce911-d3cc-4d2d-8ddf-6c9cff50dc6d" providerId="ADAL" clId="{31A7465A-2C68-4299-8E37-D0E394759DD0}" dt="2021-11-09T22:05:03.955" v="2384" actId="1036"/>
          <ac:cxnSpMkLst>
            <pc:docMk/>
            <pc:sldMk cId="2335984198" sldId="263"/>
            <ac:cxnSpMk id="8" creationId="{9A104032-99B7-43DD-B697-F07F3407BEE7}"/>
          </ac:cxnSpMkLst>
        </pc:cxnChg>
        <pc:cxnChg chg="add mod">
          <ac:chgData name="Quintín Molina" userId="d77ce911-d3cc-4d2d-8ddf-6c9cff50dc6d" providerId="ADAL" clId="{31A7465A-2C68-4299-8E37-D0E394759DD0}" dt="2021-11-09T22:04:55.885" v="2378" actId="1036"/>
          <ac:cxnSpMkLst>
            <pc:docMk/>
            <pc:sldMk cId="2335984198" sldId="263"/>
            <ac:cxnSpMk id="9" creationId="{94C5F90D-CB00-4E6C-9744-3D9A27D8CCCC}"/>
          </ac:cxnSpMkLst>
        </pc:cxnChg>
        <pc:cxnChg chg="add mod">
          <ac:chgData name="Quintín Molina" userId="d77ce911-d3cc-4d2d-8ddf-6c9cff50dc6d" providerId="ADAL" clId="{31A7465A-2C68-4299-8E37-D0E394759DD0}" dt="2021-11-09T22:05:00.987" v="2383" actId="1036"/>
          <ac:cxnSpMkLst>
            <pc:docMk/>
            <pc:sldMk cId="2335984198" sldId="263"/>
            <ac:cxnSpMk id="10" creationId="{128C047A-4644-4BFA-803B-84E2BE00033B}"/>
          </ac:cxnSpMkLst>
        </pc:cxnChg>
        <pc:cxnChg chg="add mod">
          <ac:chgData name="Quintín Molina" userId="d77ce911-d3cc-4d2d-8ddf-6c9cff50dc6d" providerId="ADAL" clId="{31A7465A-2C68-4299-8E37-D0E394759DD0}" dt="2021-11-09T22:07:13.655" v="2523" actId="14100"/>
          <ac:cxnSpMkLst>
            <pc:docMk/>
            <pc:sldMk cId="2335984198" sldId="263"/>
            <ac:cxnSpMk id="17" creationId="{77DB55C8-5120-41A7-8B71-56A98F3B80AB}"/>
          </ac:cxnSpMkLst>
        </pc:cxnChg>
        <pc:cxnChg chg="add mod">
          <ac:chgData name="Quintín Molina" userId="d77ce911-d3cc-4d2d-8ddf-6c9cff50dc6d" providerId="ADAL" clId="{31A7465A-2C68-4299-8E37-D0E394759DD0}" dt="2021-11-09T22:08:10.942" v="2569" actId="1036"/>
          <ac:cxnSpMkLst>
            <pc:docMk/>
            <pc:sldMk cId="2335984198" sldId="263"/>
            <ac:cxnSpMk id="18" creationId="{A1CEACDE-459D-47C4-90BB-4E2B1EF7D116}"/>
          </ac:cxnSpMkLst>
        </pc:cxnChg>
        <pc:cxnChg chg="add del mod">
          <ac:chgData name="Quintín Molina" userId="d77ce911-d3cc-4d2d-8ddf-6c9cff50dc6d" providerId="ADAL" clId="{31A7465A-2C68-4299-8E37-D0E394759DD0}" dt="2021-11-09T22:09:24.852" v="2609"/>
          <ac:cxnSpMkLst>
            <pc:docMk/>
            <pc:sldMk cId="2335984198" sldId="263"/>
            <ac:cxnSpMk id="20" creationId="{B1DEC94A-C021-4C32-8B28-F76747C84506}"/>
          </ac:cxnSpMkLst>
        </pc:cxnChg>
      </pc:sldChg>
      <pc:sldChg chg="addSp modSp new mod modAnim">
        <pc:chgData name="Quintín Molina" userId="d77ce911-d3cc-4d2d-8ddf-6c9cff50dc6d" providerId="ADAL" clId="{31A7465A-2C68-4299-8E37-D0E394759DD0}" dt="2021-11-10T14:31:25.467" v="3665" actId="6549"/>
        <pc:sldMkLst>
          <pc:docMk/>
          <pc:sldMk cId="3548595051" sldId="264"/>
        </pc:sldMkLst>
        <pc:spChg chg="add mod">
          <ac:chgData name="Quintín Molina" userId="d77ce911-d3cc-4d2d-8ddf-6c9cff50dc6d" providerId="ADAL" clId="{31A7465A-2C68-4299-8E37-D0E394759DD0}" dt="2021-11-10T14:31:25.467" v="3665" actId="6549"/>
          <ac:spMkLst>
            <pc:docMk/>
            <pc:sldMk cId="3548595051" sldId="264"/>
            <ac:spMk id="4" creationId="{03EB0BD7-87DE-4E38-BB9A-858577A210B2}"/>
          </ac:spMkLst>
        </pc:spChg>
        <pc:spChg chg="add mod">
          <ac:chgData name="Quintín Molina" userId="d77ce911-d3cc-4d2d-8ddf-6c9cff50dc6d" providerId="ADAL" clId="{31A7465A-2C68-4299-8E37-D0E394759DD0}" dt="2021-11-09T22:15:10.433" v="3085" actId="207"/>
          <ac:spMkLst>
            <pc:docMk/>
            <pc:sldMk cId="3548595051" sldId="264"/>
            <ac:spMk id="5" creationId="{FC729141-CF20-45E7-AD12-35EAFB3EC57D}"/>
          </ac:spMkLst>
        </pc:spChg>
        <pc:spChg chg="add mod">
          <ac:chgData name="Quintín Molina" userId="d77ce911-d3cc-4d2d-8ddf-6c9cff50dc6d" providerId="ADAL" clId="{31A7465A-2C68-4299-8E37-D0E394759DD0}" dt="2021-11-09T22:18:09.435" v="3261" actId="197"/>
          <ac:spMkLst>
            <pc:docMk/>
            <pc:sldMk cId="3548595051" sldId="264"/>
            <ac:spMk id="6" creationId="{B456BD36-DB5B-4B9A-912C-F976D1E6BF7D}"/>
          </ac:spMkLst>
        </pc:spChg>
        <pc:spChg chg="add mod">
          <ac:chgData name="Quintín Molina" userId="d77ce911-d3cc-4d2d-8ddf-6c9cff50dc6d" providerId="ADAL" clId="{31A7465A-2C68-4299-8E37-D0E394759DD0}" dt="2021-11-09T22:18:18.024" v="3265" actId="1038"/>
          <ac:spMkLst>
            <pc:docMk/>
            <pc:sldMk cId="3548595051" sldId="264"/>
            <ac:spMk id="7" creationId="{81A55CAF-9441-4B28-821D-CB6888FA1454}"/>
          </ac:spMkLst>
        </pc:spChg>
        <pc:spChg chg="add mod">
          <ac:chgData name="Quintín Molina" userId="d77ce911-d3cc-4d2d-8ddf-6c9cff50dc6d" providerId="ADAL" clId="{31A7465A-2C68-4299-8E37-D0E394759DD0}" dt="2021-11-09T22:19:41.857" v="3338" actId="1037"/>
          <ac:spMkLst>
            <pc:docMk/>
            <pc:sldMk cId="3548595051" sldId="264"/>
            <ac:spMk id="8" creationId="{DADEA938-5C20-4417-95C3-58313A3F7DBA}"/>
          </ac:spMkLst>
        </pc:spChg>
        <pc:spChg chg="add mod">
          <ac:chgData name="Quintín Molina" userId="d77ce911-d3cc-4d2d-8ddf-6c9cff50dc6d" providerId="ADAL" clId="{31A7465A-2C68-4299-8E37-D0E394759DD0}" dt="2021-11-09T22:20:18.562" v="3416" actId="1037"/>
          <ac:spMkLst>
            <pc:docMk/>
            <pc:sldMk cId="3548595051" sldId="264"/>
            <ac:spMk id="9" creationId="{4731D502-7FCC-40FD-B4C0-CB94DDF38E80}"/>
          </ac:spMkLst>
        </pc:spChg>
      </pc:sldChg>
      <pc:sldChg chg="new del">
        <pc:chgData name="Quintín Molina" userId="d77ce911-d3cc-4d2d-8ddf-6c9cff50dc6d" providerId="ADAL" clId="{31A7465A-2C68-4299-8E37-D0E394759DD0}" dt="2021-11-09T22:23:08.659" v="3418" actId="47"/>
        <pc:sldMkLst>
          <pc:docMk/>
          <pc:sldMk cId="1348106633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066-91FA-4AB3-94F4-455158C70664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83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CBDB-A6B9-45C6-BA20-042E9933AA42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87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5BA5-975B-496F-A1A9-AB3A5A361DF5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7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6B6-736E-48B1-BCA6-797339913362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67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3257-06FE-4ECF-8BE1-36B3DFA96A73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04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B4F1-2CA0-4EAF-ABFD-85A223EB5CAE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71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53C-8B3A-48F7-ADFD-328660DF9FB2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CF4-133B-4B48-AB09-6525B7971B2B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2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787E-47FA-460A-A5D4-452B4489735D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9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C46-6364-4B6A-90DA-B32E54649B24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6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B7DE-4763-465A-9065-0E4CB8EC3FCD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4212-A2B1-4212-9D0A-C2E704B45A1D}" type="datetime1">
              <a:rPr lang="en-US" smtClean="0"/>
              <a:t>11/10/2021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E768BD2-4761-43F5-9C04-3C80208A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03852"/>
            <a:ext cx="2057400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1</a:t>
            </a:fld>
            <a:endParaRPr lang="en-US" sz="1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EFA5ED9-4169-4CCF-A6F8-90724750B88B}"/>
              </a:ext>
            </a:extLst>
          </p:cNvPr>
          <p:cNvSpPr txBox="1"/>
          <p:nvPr/>
        </p:nvSpPr>
        <p:spPr>
          <a:xfrm>
            <a:off x="323525" y="332656"/>
            <a:ext cx="4896547" cy="611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L compuesta de dos barras: (</a:t>
            </a: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M,L) y (2M,2L), girando en el plano XY respecto al eje Z como se muestra en la figura. Si la letra L gira a razón de 30[rpm], M=0,4[kg] y L=0,30[m],determinar: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Centro de Masa de la letra.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El Momento Lineal de la Letra L.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La energía Cinética de la Letra.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 momento de inercia de la letra L respecto al eje Z que pasa por E.</a:t>
            </a:r>
            <a:endParaRPr lang="es-C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A48F058D-0FF9-42CC-AE51-71FBE4B09206}"/>
              </a:ext>
            </a:extLst>
          </p:cNvPr>
          <p:cNvSpPr/>
          <p:nvPr/>
        </p:nvSpPr>
        <p:spPr>
          <a:xfrm rot="5400000" flipV="1">
            <a:off x="5749740" y="2074265"/>
            <a:ext cx="3444192" cy="2697278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7A2578D-647B-4E35-AD11-FE62AF042CE9}"/>
              </a:ext>
            </a:extLst>
          </p:cNvPr>
          <p:cNvCxnSpPr/>
          <p:nvPr/>
        </p:nvCxnSpPr>
        <p:spPr>
          <a:xfrm flipH="1">
            <a:off x="6804248" y="4448987"/>
            <a:ext cx="2010397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EF067D0-61DD-456B-8A79-DDAC4D22C661}"/>
              </a:ext>
            </a:extLst>
          </p:cNvPr>
          <p:cNvCxnSpPr/>
          <p:nvPr/>
        </p:nvCxnSpPr>
        <p:spPr>
          <a:xfrm>
            <a:off x="6792373" y="1390704"/>
            <a:ext cx="0" cy="3142167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2A1F527-C490-47D8-B12E-2AB0069DCA72}"/>
              </a:ext>
            </a:extLst>
          </p:cNvPr>
          <p:cNvCxnSpPr>
            <a:cxnSpLocks/>
          </p:cNvCxnSpPr>
          <p:nvPr/>
        </p:nvCxnSpPr>
        <p:spPr>
          <a:xfrm flipV="1">
            <a:off x="5718298" y="4437112"/>
            <a:ext cx="1121878" cy="106549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954743A-77B9-413A-A5E0-8CEFF0FCF248}"/>
              </a:ext>
            </a:extLst>
          </p:cNvPr>
          <p:cNvCxnSpPr/>
          <p:nvPr/>
        </p:nvCxnSpPr>
        <p:spPr>
          <a:xfrm>
            <a:off x="6808215" y="4472738"/>
            <a:ext cx="15683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0352C15-DC73-4106-973D-87C5675FF49F}"/>
              </a:ext>
            </a:extLst>
          </p:cNvPr>
          <p:cNvCxnSpPr>
            <a:cxnSpLocks/>
          </p:cNvCxnSpPr>
          <p:nvPr/>
        </p:nvCxnSpPr>
        <p:spPr>
          <a:xfrm flipV="1">
            <a:off x="6143459" y="4460862"/>
            <a:ext cx="660789" cy="6641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F8CB19-B6B1-4856-B570-B6AF775D05BC}"/>
              </a:ext>
            </a:extLst>
          </p:cNvPr>
          <p:cNvSpPr txBox="1"/>
          <p:nvPr/>
        </p:nvSpPr>
        <p:spPr>
          <a:xfrm>
            <a:off x="5868144" y="5237019"/>
            <a:ext cx="2482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5C79EE6-41A5-43D1-92A9-3533BF275017}"/>
              </a:ext>
            </a:extLst>
          </p:cNvPr>
          <p:cNvSpPr txBox="1"/>
          <p:nvPr/>
        </p:nvSpPr>
        <p:spPr>
          <a:xfrm>
            <a:off x="6755081" y="959923"/>
            <a:ext cx="299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DBE1E-294C-4281-9417-C15575A27054}"/>
              </a:ext>
            </a:extLst>
          </p:cNvPr>
          <p:cNvSpPr txBox="1"/>
          <p:nvPr/>
        </p:nvSpPr>
        <p:spPr>
          <a:xfrm>
            <a:off x="8376656" y="3975447"/>
            <a:ext cx="299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58B0FEB-3B7D-4518-BD24-569EE4378AC1}"/>
              </a:ext>
            </a:extLst>
          </p:cNvPr>
          <p:cNvSpPr txBox="1"/>
          <p:nvPr/>
        </p:nvSpPr>
        <p:spPr>
          <a:xfrm>
            <a:off x="7468911" y="3968035"/>
            <a:ext cx="531114" cy="4690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75BA2A-DE02-433E-94F5-B1DCAAEB8D82}"/>
              </a:ext>
            </a:extLst>
          </p:cNvPr>
          <p:cNvSpPr txBox="1"/>
          <p:nvPr/>
        </p:nvSpPr>
        <p:spPr>
          <a:xfrm>
            <a:off x="6216416" y="4335487"/>
            <a:ext cx="299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3" name="Flecha: curvada hacia la derecha 22">
            <a:extLst>
              <a:ext uri="{FF2B5EF4-FFF2-40B4-BE49-F238E27FC236}">
                <a16:creationId xmlns:a16="http://schemas.microsoft.com/office/drawing/2014/main" id="{95D5B2AD-3928-437F-A148-97A7FEBF759D}"/>
              </a:ext>
            </a:extLst>
          </p:cNvPr>
          <p:cNvSpPr/>
          <p:nvPr/>
        </p:nvSpPr>
        <p:spPr>
          <a:xfrm>
            <a:off x="6489067" y="2564903"/>
            <a:ext cx="675221" cy="559231"/>
          </a:xfrm>
          <a:prstGeom prst="curvedRightArrow">
            <a:avLst>
              <a:gd name="adj1" fmla="val 7826"/>
              <a:gd name="adj2" fmla="val 50000"/>
              <a:gd name="adj3" fmla="val 356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CB598C2-3F97-46D5-8A39-9E06A1EFB7F2}"/>
              </a:ext>
            </a:extLst>
          </p:cNvPr>
          <p:cNvSpPr txBox="1"/>
          <p:nvPr/>
        </p:nvSpPr>
        <p:spPr>
          <a:xfrm>
            <a:off x="6368816" y="3933056"/>
            <a:ext cx="299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264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9" grpId="0"/>
      <p:bldP spid="20" grpId="0"/>
      <p:bldP spid="21" grpId="0"/>
      <p:bldP spid="22" grpId="0"/>
      <p:bldP spid="23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5A5592-447C-4D24-B81C-0AD9B8D1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1E5D17F-2B89-47C6-9C44-9E59DB3F100D}"/>
                  </a:ext>
                </a:extLst>
              </p:cNvPr>
              <p:cNvSpPr txBox="1"/>
              <p:nvPr/>
            </p:nvSpPr>
            <p:spPr>
              <a:xfrm>
                <a:off x="683568" y="764704"/>
                <a:ext cx="7632848" cy="5059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ESTATICA DEL SOLIDO RIGIDO</a:t>
                </a:r>
              </a:p>
              <a:p>
                <a:pPr algn="ctr"/>
                <a:endParaRPr lang="es-C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Primera Condición de Equilibrio: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</m:acc>
                          </m:e>
                          <m:sub>
                            <m:r>
                              <a:rPr lang="es-CL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nary>
                  </m:oMath>
                </a14:m>
                <a:endParaRPr lang="es-C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Segunda Condición de Equilibrio: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nary>
                  </m:oMath>
                </a14:m>
                <a:endParaRPr lang="es-C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s-C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(*) La suma de torques respecto de un eje que pasa por un punto E, es independiente de la posición de dicho punto.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1E5D17F-2B89-47C6-9C44-9E59DB3F1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764704"/>
                <a:ext cx="7632848" cy="5059718"/>
              </a:xfrm>
              <a:prstGeom prst="rect">
                <a:avLst/>
              </a:prstGeom>
              <a:blipFill>
                <a:blip r:embed="rId2"/>
                <a:stretch>
                  <a:fillRect l="-1597" t="-1928" r="-1677" b="-2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6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F445098-8EB1-403D-8334-1311659E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3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5D4300-C145-49FC-8DFF-4521BB5A2AE4}"/>
                  </a:ext>
                </a:extLst>
              </p:cNvPr>
              <p:cNvSpPr txBox="1"/>
              <p:nvPr/>
            </p:nvSpPr>
            <p:spPr>
              <a:xfrm>
                <a:off x="107504" y="229201"/>
                <a:ext cx="8208912" cy="651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Teorema: “ Si la suma de las fuerzas sobre un cuerpo es cero, el valor torque resultante de dichas fuerzas es independiente de la posición del eje respecto del cual se evalúen los torques”.</a:t>
                </a: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Hipótesis: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1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1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</m:acc>
                          </m:e>
                          <m:sub>
                            <m:r>
                              <a:rPr lang="es-CL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CL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Tesis      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1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s-CL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CL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CL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CL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</m:sub>
                            </m:sSub>
                            <m:r>
                              <a:rPr lang="es-CL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s-CL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s-CL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s-CL" b="1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CL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𝝉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CL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</m:t>
                                    </m:r>
                                  </m:sub>
                                </m:sSub>
                                <m:r>
                                  <a:rPr lang="es-CL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s-CL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CL" sz="1800" b="1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CL" sz="1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CL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Demostración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´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2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nary>
                      <m:r>
                        <a:rPr lang="es-CL" sz="2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C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CL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nary>
                      <m:r>
                        <a:rPr lang="es-CL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C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CL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nary>
                      <m:r>
                        <a:rPr lang="es-CL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</m:acc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𝑭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</m:e>
                      </m:nary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nary>
                      <m:r>
                        <a:rPr lang="es-CL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5D4300-C145-49FC-8DFF-4521BB5A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9201"/>
                <a:ext cx="8208912" cy="6512167"/>
              </a:xfrm>
              <a:prstGeom prst="rect">
                <a:avLst/>
              </a:prstGeom>
              <a:blipFill>
                <a:blip r:embed="rId2"/>
                <a:stretch>
                  <a:fillRect l="-669" t="-562" r="-2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4CB44C-C791-4205-81A6-487CD80FC158}"/>
              </a:ext>
            </a:extLst>
          </p:cNvPr>
          <p:cNvSpPr/>
          <p:nvPr/>
        </p:nvSpPr>
        <p:spPr>
          <a:xfrm rot="1600228">
            <a:off x="4515569" y="2641132"/>
            <a:ext cx="338437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B73969E-2ED8-450E-9C50-B9A8F7B1DDC9}"/>
              </a:ext>
            </a:extLst>
          </p:cNvPr>
          <p:cNvCxnSpPr/>
          <p:nvPr/>
        </p:nvCxnSpPr>
        <p:spPr>
          <a:xfrm flipH="1" flipV="1">
            <a:off x="5292080" y="2996952"/>
            <a:ext cx="936104" cy="5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6B3632F-2C6A-4E83-90BE-F14AF469F048}"/>
              </a:ext>
            </a:extLst>
          </p:cNvPr>
          <p:cNvCxnSpPr/>
          <p:nvPr/>
        </p:nvCxnSpPr>
        <p:spPr>
          <a:xfrm flipH="1" flipV="1">
            <a:off x="6084168" y="4595066"/>
            <a:ext cx="936104" cy="5807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93A7F34-2663-48EE-8C7F-13D7F96700E7}"/>
              </a:ext>
            </a:extLst>
          </p:cNvPr>
          <p:cNvCxnSpPr>
            <a:cxnSpLocks/>
          </p:cNvCxnSpPr>
          <p:nvPr/>
        </p:nvCxnSpPr>
        <p:spPr>
          <a:xfrm flipH="1" flipV="1">
            <a:off x="4499992" y="3002506"/>
            <a:ext cx="512440" cy="1074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7D55BA-6AE6-4B71-8505-AB9AD9616EBC}"/>
              </a:ext>
            </a:extLst>
          </p:cNvPr>
          <p:cNvCxnSpPr>
            <a:cxnSpLocks/>
          </p:cNvCxnSpPr>
          <p:nvPr/>
        </p:nvCxnSpPr>
        <p:spPr>
          <a:xfrm flipH="1" flipV="1">
            <a:off x="7371928" y="3794594"/>
            <a:ext cx="512440" cy="107456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2E88483-9BE3-45F0-964C-7756F79CAAAD}"/>
              </a:ext>
            </a:extLst>
          </p:cNvPr>
          <p:cNvCxnSpPr>
            <a:cxnSpLocks/>
          </p:cNvCxnSpPr>
          <p:nvPr/>
        </p:nvCxnSpPr>
        <p:spPr>
          <a:xfrm flipH="1" flipV="1">
            <a:off x="5715744" y="3356992"/>
            <a:ext cx="1232520" cy="66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55609BD-B945-4C9F-9338-0A40B19EA9A4}"/>
              </a:ext>
            </a:extLst>
          </p:cNvPr>
          <p:cNvCxnSpPr>
            <a:cxnSpLocks/>
          </p:cNvCxnSpPr>
          <p:nvPr/>
        </p:nvCxnSpPr>
        <p:spPr>
          <a:xfrm flipH="1" flipV="1">
            <a:off x="6651848" y="4941168"/>
            <a:ext cx="1232520" cy="6645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2E1850-090A-45A5-A835-E4D2B583EE54}"/>
                  </a:ext>
                </a:extLst>
              </p:cNvPr>
              <p:cNvSpPr txBox="1"/>
              <p:nvPr/>
            </p:nvSpPr>
            <p:spPr>
              <a:xfrm>
                <a:off x="6228184" y="3818157"/>
                <a:ext cx="576064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2E1850-090A-45A5-A835-E4D2B583E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818157"/>
                <a:ext cx="576064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B52D07E-6ADA-48B1-98A3-28CB7053CB32}"/>
                  </a:ext>
                </a:extLst>
              </p:cNvPr>
              <p:cNvSpPr txBox="1"/>
              <p:nvPr/>
            </p:nvSpPr>
            <p:spPr>
              <a:xfrm>
                <a:off x="6012160" y="3314101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B52D07E-6ADA-48B1-98A3-28CB7053C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314101"/>
                <a:ext cx="504056" cy="402931"/>
              </a:xfrm>
              <a:prstGeom prst="rect">
                <a:avLst/>
              </a:prstGeom>
              <a:blipFill>
                <a:blip r:embed="rId4"/>
                <a:stretch>
                  <a:fillRect t="-22727" r="-277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4152685-4FCA-4255-9746-30F45EC498AC}"/>
                  </a:ext>
                </a:extLst>
              </p:cNvPr>
              <p:cNvSpPr txBox="1"/>
              <p:nvPr/>
            </p:nvSpPr>
            <p:spPr>
              <a:xfrm>
                <a:off x="7092280" y="4581128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4152685-4FCA-4255-9746-30F45EC4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4581128"/>
                <a:ext cx="504056" cy="402931"/>
              </a:xfrm>
              <a:prstGeom prst="rect">
                <a:avLst/>
              </a:prstGeom>
              <a:blipFill>
                <a:blip r:embed="rId5"/>
                <a:stretch>
                  <a:fillRect t="-22388" r="-277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DE77F3D-9E32-46EB-AE99-E4D502DA131A}"/>
                  </a:ext>
                </a:extLst>
              </p:cNvPr>
              <p:cNvSpPr txBox="1"/>
              <p:nvPr/>
            </p:nvSpPr>
            <p:spPr>
              <a:xfrm>
                <a:off x="5436096" y="2564904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DE77F3D-9E32-46EB-AE99-E4D502DA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564904"/>
                <a:ext cx="504056" cy="402931"/>
              </a:xfrm>
              <a:prstGeom prst="rect">
                <a:avLst/>
              </a:prstGeom>
              <a:blipFill>
                <a:blip r:embed="rId6"/>
                <a:stretch>
                  <a:fillRect t="-22727" r="-292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853D4BF-14AA-4A2C-9A8F-C900DFDFCEEB}"/>
                  </a:ext>
                </a:extLst>
              </p:cNvPr>
              <p:cNvSpPr txBox="1"/>
              <p:nvPr/>
            </p:nvSpPr>
            <p:spPr>
              <a:xfrm>
                <a:off x="6228184" y="4538237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853D4BF-14AA-4A2C-9A8F-C900DFDFC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538237"/>
                <a:ext cx="504056" cy="402931"/>
              </a:xfrm>
              <a:prstGeom prst="rect">
                <a:avLst/>
              </a:prstGeom>
              <a:blipFill>
                <a:blip r:embed="rId7"/>
                <a:stretch>
                  <a:fillRect t="-22388" r="-2804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830B176-745D-4F5F-8303-B26D9CBBE314}"/>
                  </a:ext>
                </a:extLst>
              </p:cNvPr>
              <p:cNvSpPr txBox="1"/>
              <p:nvPr/>
            </p:nvSpPr>
            <p:spPr>
              <a:xfrm>
                <a:off x="7596336" y="3890165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830B176-745D-4F5F-8303-B26D9CBB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890165"/>
                <a:ext cx="504056" cy="402931"/>
              </a:xfrm>
              <a:prstGeom prst="rect">
                <a:avLst/>
              </a:prstGeom>
              <a:blipFill>
                <a:blip r:embed="rId8"/>
                <a:stretch>
                  <a:fillRect t="-22727" r="-277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FB9216-43E9-4C29-8442-A91983820AC2}"/>
                  </a:ext>
                </a:extLst>
              </p:cNvPr>
              <p:cNvSpPr txBox="1"/>
              <p:nvPr/>
            </p:nvSpPr>
            <p:spPr>
              <a:xfrm>
                <a:off x="4355976" y="3458117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FB9216-43E9-4C29-8442-A91983820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458117"/>
                <a:ext cx="504056" cy="402931"/>
              </a:xfrm>
              <a:prstGeom prst="rect">
                <a:avLst/>
              </a:prstGeom>
              <a:blipFill>
                <a:blip r:embed="rId9"/>
                <a:stretch>
                  <a:fillRect t="-22727" r="-292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5986D11-9F61-47C8-9740-7222FD3B3731}"/>
              </a:ext>
            </a:extLst>
          </p:cNvPr>
          <p:cNvCxnSpPr>
            <a:cxnSpLocks/>
          </p:cNvCxnSpPr>
          <p:nvPr/>
        </p:nvCxnSpPr>
        <p:spPr>
          <a:xfrm flipH="1" flipV="1">
            <a:off x="5436096" y="3717032"/>
            <a:ext cx="1719808" cy="93610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D66F85C-8AB3-4B62-8E22-BE478BF62B41}"/>
              </a:ext>
            </a:extLst>
          </p:cNvPr>
          <p:cNvCxnSpPr/>
          <p:nvPr/>
        </p:nvCxnSpPr>
        <p:spPr>
          <a:xfrm flipH="1">
            <a:off x="5012432" y="3717032"/>
            <a:ext cx="423664" cy="34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8C30AFA-C7F3-41B8-9541-7E7B708400E8}"/>
              </a:ext>
            </a:extLst>
          </p:cNvPr>
          <p:cNvCxnSpPr>
            <a:cxnSpLocks/>
          </p:cNvCxnSpPr>
          <p:nvPr/>
        </p:nvCxnSpPr>
        <p:spPr>
          <a:xfrm>
            <a:off x="5012432" y="4107971"/>
            <a:ext cx="2079848" cy="5260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D8F6603-D1C2-4ACA-ACC0-FB77534E8401}"/>
              </a:ext>
            </a:extLst>
          </p:cNvPr>
          <p:cNvSpPr txBox="1"/>
          <p:nvPr/>
        </p:nvSpPr>
        <p:spPr>
          <a:xfrm>
            <a:off x="5299500" y="3356992"/>
            <a:ext cx="393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B9A7277-1FF4-4708-AC6A-13A5446B09CA}"/>
              </a:ext>
            </a:extLst>
          </p:cNvPr>
          <p:cNvSpPr txBox="1"/>
          <p:nvPr/>
        </p:nvSpPr>
        <p:spPr>
          <a:xfrm>
            <a:off x="6986853" y="4253026"/>
            <a:ext cx="393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BBCA82C-F4C7-4AEC-8F78-069C3EBF8319}"/>
                  </a:ext>
                </a:extLst>
              </p:cNvPr>
              <p:cNvSpPr txBox="1"/>
              <p:nvPr/>
            </p:nvSpPr>
            <p:spPr>
              <a:xfrm>
                <a:off x="4932040" y="3501008"/>
                <a:ext cx="544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BBCA82C-F4C7-4AEC-8F78-069C3EBF8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501008"/>
                <a:ext cx="544895" cy="369332"/>
              </a:xfrm>
              <a:prstGeom prst="rect">
                <a:avLst/>
              </a:prstGeom>
              <a:blipFill>
                <a:blip r:embed="rId10"/>
                <a:stretch>
                  <a:fillRect t="-22951" r="-258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23A3C9F-D13E-469A-BA4C-80165DBDB3E3}"/>
                  </a:ext>
                </a:extLst>
              </p:cNvPr>
              <p:cNvSpPr txBox="1"/>
              <p:nvPr/>
            </p:nvSpPr>
            <p:spPr>
              <a:xfrm>
                <a:off x="5807034" y="3942608"/>
                <a:ext cx="565166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´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23A3C9F-D13E-469A-BA4C-80165DBD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34" y="3942608"/>
                <a:ext cx="565166" cy="411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2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E436D97-F1A8-4152-9A7A-E4D93C36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4</a:t>
            </a:fld>
            <a:endParaRPr lang="en-US" sz="1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1E31C0-0CBE-4E1D-BB7A-DFE06BE7DA9F}"/>
              </a:ext>
            </a:extLst>
          </p:cNvPr>
          <p:cNvSpPr txBox="1"/>
          <p:nvPr/>
        </p:nvSpPr>
        <p:spPr>
          <a:xfrm>
            <a:off x="611560" y="692696"/>
            <a:ext cx="7903790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Sólido en equilibrio.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viga de la figura de 1200[kg] y 3,0[m] de largo, descansa en dos pivotes. Determinar la fuerza ejercida por cada pivote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9A68CCC-EDAB-4450-B81C-415DD6210A62}"/>
              </a:ext>
            </a:extLst>
          </p:cNvPr>
          <p:cNvSpPr/>
          <p:nvPr/>
        </p:nvSpPr>
        <p:spPr>
          <a:xfrm>
            <a:off x="1187624" y="3765095"/>
            <a:ext cx="6696000" cy="335923"/>
          </a:xfrm>
          <a:prstGeom prst="rect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A104032-99B7-43DD-B697-F07F3407BEE7}"/>
              </a:ext>
            </a:extLst>
          </p:cNvPr>
          <p:cNvCxnSpPr/>
          <p:nvPr/>
        </p:nvCxnSpPr>
        <p:spPr>
          <a:xfrm>
            <a:off x="1187624" y="407707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4C5F90D-CB00-4E6C-9744-3D9A27D8CCCC}"/>
              </a:ext>
            </a:extLst>
          </p:cNvPr>
          <p:cNvCxnSpPr/>
          <p:nvPr/>
        </p:nvCxnSpPr>
        <p:spPr>
          <a:xfrm>
            <a:off x="5652120" y="414908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28C047A-4644-4BFA-803B-84E2BE00033B}"/>
              </a:ext>
            </a:extLst>
          </p:cNvPr>
          <p:cNvCxnSpPr/>
          <p:nvPr/>
        </p:nvCxnSpPr>
        <p:spPr>
          <a:xfrm>
            <a:off x="7884368" y="407707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6500B1A2-B791-4BDF-A752-F7A85E46B12E}"/>
              </a:ext>
            </a:extLst>
          </p:cNvPr>
          <p:cNvSpPr/>
          <p:nvPr/>
        </p:nvSpPr>
        <p:spPr>
          <a:xfrm>
            <a:off x="1019100" y="4125330"/>
            <a:ext cx="360030" cy="3359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FB614714-15EC-45F6-A302-4D0799F4FD4C}"/>
              </a:ext>
            </a:extLst>
          </p:cNvPr>
          <p:cNvSpPr/>
          <p:nvPr/>
        </p:nvSpPr>
        <p:spPr>
          <a:xfrm>
            <a:off x="5484364" y="4125330"/>
            <a:ext cx="360030" cy="3359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7DB55C8-5120-41A7-8B71-56A98F3B80AB}"/>
              </a:ext>
            </a:extLst>
          </p:cNvPr>
          <p:cNvCxnSpPr/>
          <p:nvPr/>
        </p:nvCxnSpPr>
        <p:spPr>
          <a:xfrm>
            <a:off x="1187624" y="4653136"/>
            <a:ext cx="4428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1CEACDE-459D-47C4-90BB-4E2B1EF7D116}"/>
              </a:ext>
            </a:extLst>
          </p:cNvPr>
          <p:cNvCxnSpPr/>
          <p:nvPr/>
        </p:nvCxnSpPr>
        <p:spPr>
          <a:xfrm>
            <a:off x="1185077" y="5229200"/>
            <a:ext cx="6732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29E71F9-D741-4AE8-B3BE-01A74FE75AC1}"/>
              </a:ext>
            </a:extLst>
          </p:cNvPr>
          <p:cNvSpPr txBox="1"/>
          <p:nvPr/>
        </p:nvSpPr>
        <p:spPr>
          <a:xfrm>
            <a:off x="3131840" y="4427820"/>
            <a:ext cx="8656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2,0[m]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ACF3DDB-2333-4955-B793-9E899D7A2583}"/>
              </a:ext>
            </a:extLst>
          </p:cNvPr>
          <p:cNvSpPr txBox="1"/>
          <p:nvPr/>
        </p:nvSpPr>
        <p:spPr>
          <a:xfrm>
            <a:off x="4282453" y="5003884"/>
            <a:ext cx="8656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3,0[m]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8E11703-6171-4CB9-A355-30904166821E}"/>
              </a:ext>
            </a:extLst>
          </p:cNvPr>
          <p:cNvSpPr txBox="1"/>
          <p:nvPr/>
        </p:nvSpPr>
        <p:spPr>
          <a:xfrm>
            <a:off x="641268" y="3800105"/>
            <a:ext cx="518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C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09F2E75-3572-4C92-9430-F85F896FD386}"/>
              </a:ext>
            </a:extLst>
          </p:cNvPr>
          <p:cNvSpPr txBox="1"/>
          <p:nvPr/>
        </p:nvSpPr>
        <p:spPr>
          <a:xfrm>
            <a:off x="5508104" y="3284984"/>
            <a:ext cx="518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s-CL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8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9" grpId="0" animBg="1"/>
      <p:bldP spid="21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55E0CC6-2537-4519-AEEB-A9F0F6D6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EB0BD7-87DE-4E38-BB9A-858577A210B2}"/>
              </a:ext>
            </a:extLst>
          </p:cNvPr>
          <p:cNvSpPr txBox="1"/>
          <p:nvPr/>
        </p:nvSpPr>
        <p:spPr>
          <a:xfrm>
            <a:off x="683568" y="331710"/>
            <a:ext cx="4536504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algn="just">
              <a:lnSpc>
                <a:spcPct val="150000"/>
              </a:lnSpc>
            </a:pPr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escalera de la figura descansa sobre una pared lisa. Si la </a:t>
            </a:r>
            <a:r>
              <a:rPr lang="es-CL" sz="2800">
                <a:latin typeface="Times New Roman" panose="02020603050405020304" pitchFamily="18" charset="0"/>
                <a:cs typeface="Times New Roman" panose="02020603050405020304" pitchFamily="18" charset="0"/>
              </a:rPr>
              <a:t>escalera está </a:t>
            </a:r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equilibrio , pero a punto de resbalar, determine el coeficiente de roce estático entre la escalera y el piso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729141-CF20-45E7-AD12-35EAFB3EC57D}"/>
              </a:ext>
            </a:extLst>
          </p:cNvPr>
          <p:cNvSpPr/>
          <p:nvPr/>
        </p:nvSpPr>
        <p:spPr>
          <a:xfrm>
            <a:off x="8100392" y="620688"/>
            <a:ext cx="720080" cy="4968552"/>
          </a:xfrm>
          <a:prstGeom prst="rect">
            <a:avLst/>
          </a:prstGeom>
          <a:pattFill prst="horzBrick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456BD36-DB5B-4B9A-912C-F976D1E6BF7D}"/>
              </a:ext>
            </a:extLst>
          </p:cNvPr>
          <p:cNvSpPr/>
          <p:nvPr/>
        </p:nvSpPr>
        <p:spPr>
          <a:xfrm flipV="1">
            <a:off x="5796136" y="5301208"/>
            <a:ext cx="2304256" cy="2931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A55CAF-9441-4B28-821D-CB6888FA1454}"/>
              </a:ext>
            </a:extLst>
          </p:cNvPr>
          <p:cNvSpPr/>
          <p:nvPr/>
        </p:nvSpPr>
        <p:spPr>
          <a:xfrm rot="1380000">
            <a:off x="7351308" y="2270933"/>
            <a:ext cx="144016" cy="3126406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DEA938-5C20-4417-95C3-58313A3F7DBA}"/>
              </a:ext>
            </a:extLst>
          </p:cNvPr>
          <p:cNvSpPr txBox="1"/>
          <p:nvPr/>
        </p:nvSpPr>
        <p:spPr>
          <a:xfrm>
            <a:off x="7020272" y="4839543"/>
            <a:ext cx="64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cs typeface="Times New Roman" panose="02020603050405020304" pitchFamily="18" charset="0"/>
              </a:rPr>
              <a:t>53°</a:t>
            </a:r>
            <a:endParaRPr lang="es-CL" b="1" dirty="0">
              <a:cs typeface="Times New Roman" panose="02020603050405020304" pitchFamily="18" charset="0"/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731D502-7FCC-40FD-B4C0-CB94DDF38E80}"/>
              </a:ext>
            </a:extLst>
          </p:cNvPr>
          <p:cNvSpPr/>
          <p:nvPr/>
        </p:nvSpPr>
        <p:spPr>
          <a:xfrm rot="946554">
            <a:off x="6517069" y="4438104"/>
            <a:ext cx="1238136" cy="12372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85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c899ee2c-5630-480f-8751-d563de38ede2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10064</TotalTime>
  <Words>343</Words>
  <Application>Microsoft Office PowerPoint</Application>
  <PresentationFormat>Presentación en pantalla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24</cp:revision>
  <dcterms:created xsi:type="dcterms:W3CDTF">2020-05-24T21:31:01Z</dcterms:created>
  <dcterms:modified xsi:type="dcterms:W3CDTF">2021-11-10T14:31:36Z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