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4"/>
  </p:sldMasterIdLst>
  <p:notesMasterIdLst>
    <p:notesMasterId r:id="rId13"/>
  </p:notesMasterIdLst>
  <p:handoutMasterIdLst>
    <p:handoutMasterId r:id="rId14"/>
  </p:handoutMasterIdLst>
  <p:sldIdLst>
    <p:sldId id="261" r:id="rId5"/>
    <p:sldId id="262" r:id="rId6"/>
    <p:sldId id="267" r:id="rId7"/>
    <p:sldId id="266" r:id="rId8"/>
    <p:sldId id="269" r:id="rId9"/>
    <p:sldId id="264" r:id="rId10"/>
    <p:sldId id="265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4444"/>
    <a:srgbClr val="0000CC"/>
    <a:srgbClr val="669900"/>
    <a:srgbClr val="090296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98D7A-40D6-46AE-A960-217216AA9962}" v="1142" dt="2021-11-16T02:15:59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0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16E98D7A-40D6-46AE-A960-217216AA9962}"/>
    <pc:docChg chg="undo custSel addSld delSld modSld sldOrd">
      <pc:chgData name="Quintín Molina" userId="d77ce911-d3cc-4d2d-8ddf-6c9cff50dc6d" providerId="ADAL" clId="{16E98D7A-40D6-46AE-A960-217216AA9962}" dt="2021-11-16T02:15:59.026" v="6364" actId="20577"/>
      <pc:docMkLst>
        <pc:docMk/>
      </pc:docMkLst>
      <pc:sldChg chg="del">
        <pc:chgData name="Quintín Molina" userId="d77ce911-d3cc-4d2d-8ddf-6c9cff50dc6d" providerId="ADAL" clId="{16E98D7A-40D6-46AE-A960-217216AA9962}" dt="2021-11-14T21:34:07.360" v="0" actId="47"/>
        <pc:sldMkLst>
          <pc:docMk/>
          <pc:sldMk cId="1782642289" sldId="259"/>
        </pc:sldMkLst>
      </pc:sldChg>
      <pc:sldChg chg="del">
        <pc:chgData name="Quintín Molina" userId="d77ce911-d3cc-4d2d-8ddf-6c9cff50dc6d" providerId="ADAL" clId="{16E98D7A-40D6-46AE-A960-217216AA9962}" dt="2021-11-14T22:11:57.289" v="1269" actId="47"/>
        <pc:sldMkLst>
          <pc:docMk/>
          <pc:sldMk cId="2335984198" sldId="263"/>
        </pc:sldMkLst>
      </pc:sldChg>
      <pc:sldChg chg="modSp ord modAnim">
        <pc:chgData name="Quintín Molina" userId="d77ce911-d3cc-4d2d-8ddf-6c9cff50dc6d" providerId="ADAL" clId="{16E98D7A-40D6-46AE-A960-217216AA9962}" dt="2021-11-15T21:59:17.627" v="5338" actId="20577"/>
        <pc:sldMkLst>
          <pc:docMk/>
          <pc:sldMk cId="3548595051" sldId="264"/>
        </pc:sldMkLst>
        <pc:spChg chg="mod">
          <ac:chgData name="Quintín Molina" userId="d77ce911-d3cc-4d2d-8ddf-6c9cff50dc6d" providerId="ADAL" clId="{16E98D7A-40D6-46AE-A960-217216AA9962}" dt="2021-11-15T21:59:17.627" v="5338" actId="20577"/>
          <ac:spMkLst>
            <pc:docMk/>
            <pc:sldMk cId="3548595051" sldId="264"/>
            <ac:spMk id="4" creationId="{03EB0BD7-87DE-4E38-BB9A-858577A210B2}"/>
          </ac:spMkLst>
        </pc:spChg>
      </pc:sldChg>
      <pc:sldChg chg="addSp modSp add mod ord addAnim delAnim modAnim">
        <pc:chgData name="Quintín Molina" userId="d77ce911-d3cc-4d2d-8ddf-6c9cff50dc6d" providerId="ADAL" clId="{16E98D7A-40D6-46AE-A960-217216AA9962}" dt="2021-11-15T22:07:05.627" v="5402" actId="1036"/>
        <pc:sldMkLst>
          <pc:docMk/>
          <pc:sldMk cId="2914307531" sldId="265"/>
        </pc:sldMkLst>
        <pc:spChg chg="mod">
          <ac:chgData name="Quintín Molina" userId="d77ce911-d3cc-4d2d-8ddf-6c9cff50dc6d" providerId="ADAL" clId="{16E98D7A-40D6-46AE-A960-217216AA9962}" dt="2021-11-15T22:07:05.627" v="5402" actId="1036"/>
          <ac:spMkLst>
            <pc:docMk/>
            <pc:sldMk cId="2914307531" sldId="265"/>
            <ac:spMk id="4" creationId="{03EB0BD7-87DE-4E38-BB9A-858577A210B2}"/>
          </ac:spMkLst>
        </pc:spChg>
        <pc:spChg chg="mod">
          <ac:chgData name="Quintín Molina" userId="d77ce911-d3cc-4d2d-8ddf-6c9cff50dc6d" providerId="ADAL" clId="{16E98D7A-40D6-46AE-A960-217216AA9962}" dt="2021-11-14T22:07:18.320" v="917" actId="1076"/>
          <ac:spMkLst>
            <pc:docMk/>
            <pc:sldMk cId="2914307531" sldId="265"/>
            <ac:spMk id="6" creationId="{B456BD36-DB5B-4B9A-912C-F976D1E6BF7D}"/>
          </ac:spMkLst>
        </pc:spChg>
        <pc:spChg chg="mod">
          <ac:chgData name="Quintín Molina" userId="d77ce911-d3cc-4d2d-8ddf-6c9cff50dc6d" providerId="ADAL" clId="{16E98D7A-40D6-46AE-A960-217216AA9962}" dt="2021-11-14T21:38:40.050" v="196" actId="1076"/>
          <ac:spMkLst>
            <pc:docMk/>
            <pc:sldMk cId="2914307531" sldId="265"/>
            <ac:spMk id="7" creationId="{81A55CAF-9441-4B28-821D-CB6888FA1454}"/>
          </ac:spMkLst>
        </pc:spChg>
        <pc:spChg chg="mod">
          <ac:chgData name="Quintín Molina" userId="d77ce911-d3cc-4d2d-8ddf-6c9cff50dc6d" providerId="ADAL" clId="{16E98D7A-40D6-46AE-A960-217216AA9962}" dt="2021-11-14T21:39:02.984" v="205" actId="1037"/>
          <ac:spMkLst>
            <pc:docMk/>
            <pc:sldMk cId="2914307531" sldId="265"/>
            <ac:spMk id="9" creationId="{4731D502-7FCC-40FD-B4C0-CB94DDF38E80}"/>
          </ac:spMkLst>
        </pc:spChg>
        <pc:spChg chg="add mod">
          <ac:chgData name="Quintín Molina" userId="d77ce911-d3cc-4d2d-8ddf-6c9cff50dc6d" providerId="ADAL" clId="{16E98D7A-40D6-46AE-A960-217216AA9962}" dt="2021-11-14T21:41:22.276" v="291" actId="14100"/>
          <ac:spMkLst>
            <pc:docMk/>
            <pc:sldMk cId="2914307531" sldId="265"/>
            <ac:spMk id="15" creationId="{22F4A95C-506D-46FA-B5D2-663833DD140A}"/>
          </ac:spMkLst>
        </pc:spChg>
        <pc:spChg chg="add mod">
          <ac:chgData name="Quintín Molina" userId="d77ce911-d3cc-4d2d-8ddf-6c9cff50dc6d" providerId="ADAL" clId="{16E98D7A-40D6-46AE-A960-217216AA9962}" dt="2021-11-14T21:41:46.004" v="365" actId="1038"/>
          <ac:spMkLst>
            <pc:docMk/>
            <pc:sldMk cId="2914307531" sldId="265"/>
            <ac:spMk id="16" creationId="{E49DCB0B-76F5-44EA-9916-2C3088A5C09D}"/>
          </ac:spMkLst>
        </pc:spChg>
        <pc:spChg chg="add mod">
          <ac:chgData name="Quintín Molina" userId="d77ce911-d3cc-4d2d-8ddf-6c9cff50dc6d" providerId="ADAL" clId="{16E98D7A-40D6-46AE-A960-217216AA9962}" dt="2021-11-14T21:42:18.649" v="456" actId="1038"/>
          <ac:spMkLst>
            <pc:docMk/>
            <pc:sldMk cId="2914307531" sldId="265"/>
            <ac:spMk id="17" creationId="{DC2E2E61-C66F-4AB4-815A-152A70506966}"/>
          </ac:spMkLst>
        </pc:spChg>
        <pc:spChg chg="add mod">
          <ac:chgData name="Quintín Molina" userId="d77ce911-d3cc-4d2d-8ddf-6c9cff50dc6d" providerId="ADAL" clId="{16E98D7A-40D6-46AE-A960-217216AA9962}" dt="2021-11-14T21:43:12.455" v="560" actId="1035"/>
          <ac:spMkLst>
            <pc:docMk/>
            <pc:sldMk cId="2914307531" sldId="265"/>
            <ac:spMk id="18" creationId="{94F2F3C4-0AAA-4B6F-8A63-53A510501373}"/>
          </ac:spMkLst>
        </pc:spChg>
        <pc:spChg chg="add mod">
          <ac:chgData name="Quintín Molina" userId="d77ce911-d3cc-4d2d-8ddf-6c9cff50dc6d" providerId="ADAL" clId="{16E98D7A-40D6-46AE-A960-217216AA9962}" dt="2021-11-14T22:07:54.383" v="950" actId="1035"/>
          <ac:spMkLst>
            <pc:docMk/>
            <pc:sldMk cId="2914307531" sldId="265"/>
            <ac:spMk id="19" creationId="{6FDF643E-C9BE-4AA5-9ED9-0A4EEFFAF080}"/>
          </ac:spMkLst>
        </pc:spChg>
        <pc:cxnChg chg="add mod">
          <ac:chgData name="Quintín Molina" userId="d77ce911-d3cc-4d2d-8ddf-6c9cff50dc6d" providerId="ADAL" clId="{16E98D7A-40D6-46AE-A960-217216AA9962}" dt="2021-11-14T21:38:38.282" v="195" actId="1038"/>
          <ac:cxnSpMkLst>
            <pc:docMk/>
            <pc:sldMk cId="2914307531" sldId="265"/>
            <ac:cxnSpMk id="10" creationId="{40736AD3-C337-4797-99F9-5AD581BC9C4F}"/>
          </ac:cxnSpMkLst>
        </pc:cxnChg>
        <pc:cxnChg chg="add mod">
          <ac:chgData name="Quintín Molina" userId="d77ce911-d3cc-4d2d-8ddf-6c9cff50dc6d" providerId="ADAL" clId="{16E98D7A-40D6-46AE-A960-217216AA9962}" dt="2021-11-14T21:38:57.041" v="203" actId="1036"/>
          <ac:cxnSpMkLst>
            <pc:docMk/>
            <pc:sldMk cId="2914307531" sldId="265"/>
            <ac:cxnSpMk id="11" creationId="{C5D07E7E-DD44-4398-B5E8-7F320A412CC4}"/>
          </ac:cxnSpMkLst>
        </pc:cxnChg>
        <pc:cxnChg chg="add mod">
          <ac:chgData name="Quintín Molina" userId="d77ce911-d3cc-4d2d-8ddf-6c9cff50dc6d" providerId="ADAL" clId="{16E98D7A-40D6-46AE-A960-217216AA9962}" dt="2021-11-14T21:39:41.432" v="247" actId="1582"/>
          <ac:cxnSpMkLst>
            <pc:docMk/>
            <pc:sldMk cId="2914307531" sldId="265"/>
            <ac:cxnSpMk id="13" creationId="{FB7AABA7-B62E-4C58-997C-E8D3E165C1BB}"/>
          </ac:cxnSpMkLst>
        </pc:cxnChg>
        <pc:cxnChg chg="add mod">
          <ac:chgData name="Quintín Molina" userId="d77ce911-d3cc-4d2d-8ddf-6c9cff50dc6d" providerId="ADAL" clId="{16E98D7A-40D6-46AE-A960-217216AA9962}" dt="2021-11-14T21:40:12.203" v="266"/>
          <ac:cxnSpMkLst>
            <pc:docMk/>
            <pc:sldMk cId="2914307531" sldId="265"/>
            <ac:cxnSpMk id="14" creationId="{19E6AE62-47CD-4F5C-AAFD-72C11BC4E90B}"/>
          </ac:cxnSpMkLst>
        </pc:cxnChg>
      </pc:sldChg>
      <pc:sldChg chg="addSp delSp modSp new mod modAnim">
        <pc:chgData name="Quintín Molina" userId="d77ce911-d3cc-4d2d-8ddf-6c9cff50dc6d" providerId="ADAL" clId="{16E98D7A-40D6-46AE-A960-217216AA9962}" dt="2021-11-16T02:12:15.482" v="6296"/>
        <pc:sldMkLst>
          <pc:docMk/>
          <pc:sldMk cId="3445323024" sldId="266"/>
        </pc:sldMkLst>
        <pc:spChg chg="add mod">
          <ac:chgData name="Quintín Molina" userId="d77ce911-d3cc-4d2d-8ddf-6c9cff50dc6d" providerId="ADAL" clId="{16E98D7A-40D6-46AE-A960-217216AA9962}" dt="2021-11-14T22:24:28.207" v="2141" actId="208"/>
          <ac:spMkLst>
            <pc:docMk/>
            <pc:sldMk cId="3445323024" sldId="266"/>
            <ac:spMk id="3" creationId="{E73476BA-361A-4AE0-8ED0-52CCAD7336A8}"/>
          </ac:spMkLst>
        </pc:spChg>
        <pc:spChg chg="add mod">
          <ac:chgData name="Quintín Molina" userId="d77ce911-d3cc-4d2d-8ddf-6c9cff50dc6d" providerId="ADAL" clId="{16E98D7A-40D6-46AE-A960-217216AA9962}" dt="2021-11-15T22:10:54.972" v="5528" actId="1038"/>
          <ac:spMkLst>
            <pc:docMk/>
            <pc:sldMk cId="3445323024" sldId="266"/>
            <ac:spMk id="12" creationId="{7372ED32-A8A7-480A-A8AC-DC3717550E41}"/>
          </ac:spMkLst>
        </pc:spChg>
        <pc:spChg chg="add mod">
          <ac:chgData name="Quintín Molina" userId="d77ce911-d3cc-4d2d-8ddf-6c9cff50dc6d" providerId="ADAL" clId="{16E98D7A-40D6-46AE-A960-217216AA9962}" dt="2021-11-14T22:29:58.584" v="2888" actId="1037"/>
          <ac:spMkLst>
            <pc:docMk/>
            <pc:sldMk cId="3445323024" sldId="266"/>
            <ac:spMk id="22" creationId="{B692FD14-701E-4B4D-A3C5-853A3177CB94}"/>
          </ac:spMkLst>
        </pc:spChg>
        <pc:spChg chg="add mod">
          <ac:chgData name="Quintín Molina" userId="d77ce911-d3cc-4d2d-8ddf-6c9cff50dc6d" providerId="ADAL" clId="{16E98D7A-40D6-46AE-A960-217216AA9962}" dt="2021-11-14T22:28:33.954" v="2844" actId="1038"/>
          <ac:spMkLst>
            <pc:docMk/>
            <pc:sldMk cId="3445323024" sldId="266"/>
            <ac:spMk id="23" creationId="{597E5412-D3E2-40FE-B1E3-114745D49804}"/>
          </ac:spMkLst>
        </pc:spChg>
        <pc:spChg chg="add mod">
          <ac:chgData name="Quintín Molina" userId="d77ce911-d3cc-4d2d-8ddf-6c9cff50dc6d" providerId="ADAL" clId="{16E98D7A-40D6-46AE-A960-217216AA9962}" dt="2021-11-14T22:28:08.407" v="2687" actId="1038"/>
          <ac:spMkLst>
            <pc:docMk/>
            <pc:sldMk cId="3445323024" sldId="266"/>
            <ac:spMk id="24" creationId="{1AC2B249-3B29-457A-AC91-9C6FE4847B78}"/>
          </ac:spMkLst>
        </pc:spChg>
        <pc:spChg chg="add mod">
          <ac:chgData name="Quintín Molina" userId="d77ce911-d3cc-4d2d-8ddf-6c9cff50dc6d" providerId="ADAL" clId="{16E98D7A-40D6-46AE-A960-217216AA9962}" dt="2021-11-14T22:27:42.128" v="2562" actId="1035"/>
          <ac:spMkLst>
            <pc:docMk/>
            <pc:sldMk cId="3445323024" sldId="266"/>
            <ac:spMk id="25" creationId="{D68D3894-B4E6-426E-BE79-0BEA6C17467F}"/>
          </ac:spMkLst>
        </pc:spChg>
        <pc:spChg chg="add mod">
          <ac:chgData name="Quintín Molina" userId="d77ce911-d3cc-4d2d-8ddf-6c9cff50dc6d" providerId="ADAL" clId="{16E98D7A-40D6-46AE-A960-217216AA9962}" dt="2021-11-14T22:27:05.053" v="2462" actId="1038"/>
          <ac:spMkLst>
            <pc:docMk/>
            <pc:sldMk cId="3445323024" sldId="266"/>
            <ac:spMk id="26" creationId="{BF4C79E6-3E20-40E2-9F6A-B85928B247DF}"/>
          </ac:spMkLst>
        </pc:spChg>
        <pc:spChg chg="add mod">
          <ac:chgData name="Quintín Molina" userId="d77ce911-d3cc-4d2d-8ddf-6c9cff50dc6d" providerId="ADAL" clId="{16E98D7A-40D6-46AE-A960-217216AA9962}" dt="2021-11-14T22:26:46.291" v="2418" actId="1038"/>
          <ac:spMkLst>
            <pc:docMk/>
            <pc:sldMk cId="3445323024" sldId="266"/>
            <ac:spMk id="27" creationId="{025D2E25-369C-4466-B830-9EB278F7002A}"/>
          </ac:spMkLst>
        </pc:spChg>
        <pc:spChg chg="add mod">
          <ac:chgData name="Quintín Molina" userId="d77ce911-d3cc-4d2d-8ddf-6c9cff50dc6d" providerId="ADAL" clId="{16E98D7A-40D6-46AE-A960-217216AA9962}" dt="2021-11-14T22:26:27.950" v="2363" actId="1036"/>
          <ac:spMkLst>
            <pc:docMk/>
            <pc:sldMk cId="3445323024" sldId="266"/>
            <ac:spMk id="28" creationId="{F7A73BA3-524D-479B-B1B5-BAFBD8387E95}"/>
          </ac:spMkLst>
        </pc:spChg>
        <pc:spChg chg="add mod">
          <ac:chgData name="Quintín Molina" userId="d77ce911-d3cc-4d2d-8ddf-6c9cff50dc6d" providerId="ADAL" clId="{16E98D7A-40D6-46AE-A960-217216AA9962}" dt="2021-11-14T22:26:07.979" v="2295" actId="20577"/>
          <ac:spMkLst>
            <pc:docMk/>
            <pc:sldMk cId="3445323024" sldId="266"/>
            <ac:spMk id="29" creationId="{32C081EA-1CD8-4AAE-9954-905CE4045431}"/>
          </ac:spMkLst>
        </pc:spChg>
        <pc:spChg chg="add mod">
          <ac:chgData name="Quintín Molina" userId="d77ce911-d3cc-4d2d-8ddf-6c9cff50dc6d" providerId="ADAL" clId="{16E98D7A-40D6-46AE-A960-217216AA9962}" dt="2021-11-14T22:30:10.817" v="2889" actId="255"/>
          <ac:spMkLst>
            <pc:docMk/>
            <pc:sldMk cId="3445323024" sldId="266"/>
            <ac:spMk id="30" creationId="{CA8A03B3-2FD3-449E-8350-80EFEEB2BB44}"/>
          </ac:spMkLst>
        </pc:spChg>
        <pc:spChg chg="add mod">
          <ac:chgData name="Quintín Molina" userId="d77ce911-d3cc-4d2d-8ddf-6c9cff50dc6d" providerId="ADAL" clId="{16E98D7A-40D6-46AE-A960-217216AA9962}" dt="2021-11-16T02:03:14.077" v="6131" actId="1037"/>
          <ac:spMkLst>
            <pc:docMk/>
            <pc:sldMk cId="3445323024" sldId="266"/>
            <ac:spMk id="31" creationId="{7879182F-4B44-4DA9-925A-7C3B3765DAE0}"/>
          </ac:spMkLst>
        </pc:spChg>
        <pc:spChg chg="add mod">
          <ac:chgData name="Quintín Molina" userId="d77ce911-d3cc-4d2d-8ddf-6c9cff50dc6d" providerId="ADAL" clId="{16E98D7A-40D6-46AE-A960-217216AA9962}" dt="2021-11-14T22:34:13.522" v="3220" actId="1035"/>
          <ac:spMkLst>
            <pc:docMk/>
            <pc:sldMk cId="3445323024" sldId="266"/>
            <ac:spMk id="32" creationId="{302CB44F-984D-4172-9D37-07666A40D2BD}"/>
          </ac:spMkLst>
        </pc:spChg>
        <pc:spChg chg="add mod">
          <ac:chgData name="Quintín Molina" userId="d77ce911-d3cc-4d2d-8ddf-6c9cff50dc6d" providerId="ADAL" clId="{16E98D7A-40D6-46AE-A960-217216AA9962}" dt="2021-11-14T22:33:17.935" v="3122" actId="1038"/>
          <ac:spMkLst>
            <pc:docMk/>
            <pc:sldMk cId="3445323024" sldId="266"/>
            <ac:spMk id="33" creationId="{DDE48F48-96D6-4922-878A-C99504DDFB85}"/>
          </ac:spMkLst>
        </pc:spChg>
        <pc:spChg chg="add mod">
          <ac:chgData name="Quintín Molina" userId="d77ce911-d3cc-4d2d-8ddf-6c9cff50dc6d" providerId="ADAL" clId="{16E98D7A-40D6-46AE-A960-217216AA9962}" dt="2021-11-14T22:32:49.955" v="3058" actId="1035"/>
          <ac:spMkLst>
            <pc:docMk/>
            <pc:sldMk cId="3445323024" sldId="266"/>
            <ac:spMk id="34" creationId="{70B305A2-ACB3-4B34-9B69-D25F9AB67C81}"/>
          </ac:spMkLst>
        </pc:spChg>
        <pc:spChg chg="add mod">
          <ac:chgData name="Quintín Molina" userId="d77ce911-d3cc-4d2d-8ddf-6c9cff50dc6d" providerId="ADAL" clId="{16E98D7A-40D6-46AE-A960-217216AA9962}" dt="2021-11-14T22:32:09.554" v="2986" actId="1036"/>
          <ac:spMkLst>
            <pc:docMk/>
            <pc:sldMk cId="3445323024" sldId="266"/>
            <ac:spMk id="35" creationId="{D44FDBBC-4160-47E4-B0F9-9E67B389491C}"/>
          </ac:spMkLst>
        </pc:spChg>
        <pc:spChg chg="add mod">
          <ac:chgData name="Quintín Molina" userId="d77ce911-d3cc-4d2d-8ddf-6c9cff50dc6d" providerId="ADAL" clId="{16E98D7A-40D6-46AE-A960-217216AA9962}" dt="2021-11-14T22:31:33.075" v="2936" actId="20577"/>
          <ac:spMkLst>
            <pc:docMk/>
            <pc:sldMk cId="3445323024" sldId="266"/>
            <ac:spMk id="36" creationId="{8595F9D0-3709-46A1-99B8-35949339EC56}"/>
          </ac:spMkLst>
        </pc:spChg>
        <pc:spChg chg="add mod">
          <ac:chgData name="Quintín Molina" userId="d77ce911-d3cc-4d2d-8ddf-6c9cff50dc6d" providerId="ADAL" clId="{16E98D7A-40D6-46AE-A960-217216AA9962}" dt="2021-11-14T22:31:01.196" v="2918" actId="6549"/>
          <ac:spMkLst>
            <pc:docMk/>
            <pc:sldMk cId="3445323024" sldId="266"/>
            <ac:spMk id="37" creationId="{829DCC4B-7EFA-433B-BE72-41E37AD5CD1E}"/>
          </ac:spMkLst>
        </pc:spChg>
        <pc:spChg chg="add del mod">
          <ac:chgData name="Quintín Molina" userId="d77ce911-d3cc-4d2d-8ddf-6c9cff50dc6d" providerId="ADAL" clId="{16E98D7A-40D6-46AE-A960-217216AA9962}" dt="2021-11-16T02:06:41.855" v="6237" actId="478"/>
          <ac:spMkLst>
            <pc:docMk/>
            <pc:sldMk cId="3445323024" sldId="266"/>
            <ac:spMk id="38" creationId="{F7A99FC4-7907-4C34-823E-6391429D6B8D}"/>
          </ac:spMkLst>
        </pc:spChg>
        <pc:spChg chg="add mod">
          <ac:chgData name="Quintín Molina" userId="d77ce911-d3cc-4d2d-8ddf-6c9cff50dc6d" providerId="ADAL" clId="{16E98D7A-40D6-46AE-A960-217216AA9962}" dt="2021-11-15T13:41:12.269" v="3692" actId="1038"/>
          <ac:spMkLst>
            <pc:docMk/>
            <pc:sldMk cId="3445323024" sldId="266"/>
            <ac:spMk id="39" creationId="{7377BD3F-607E-4022-B632-0293FE5F96FB}"/>
          </ac:spMkLst>
        </pc:spChg>
        <pc:spChg chg="add mod">
          <ac:chgData name="Quintín Molina" userId="d77ce911-d3cc-4d2d-8ddf-6c9cff50dc6d" providerId="ADAL" clId="{16E98D7A-40D6-46AE-A960-217216AA9962}" dt="2021-11-15T22:08:57.077" v="5403" actId="20577"/>
          <ac:spMkLst>
            <pc:docMk/>
            <pc:sldMk cId="3445323024" sldId="266"/>
            <ac:spMk id="40" creationId="{7B96DCCB-7FA7-465A-9F4B-AC70D099D392}"/>
          </ac:spMkLst>
        </pc:spChg>
        <pc:spChg chg="add mod">
          <ac:chgData name="Quintín Molina" userId="d77ce911-d3cc-4d2d-8ddf-6c9cff50dc6d" providerId="ADAL" clId="{16E98D7A-40D6-46AE-A960-217216AA9962}" dt="2021-11-15T22:10:05.968" v="5468" actId="1037"/>
          <ac:spMkLst>
            <pc:docMk/>
            <pc:sldMk cId="3445323024" sldId="266"/>
            <ac:spMk id="41" creationId="{32319E80-1A6B-4D89-B0BB-F11938CC0E2E}"/>
          </ac:spMkLst>
        </pc:spChg>
        <pc:spChg chg="add mod">
          <ac:chgData name="Quintín Molina" userId="d77ce911-d3cc-4d2d-8ddf-6c9cff50dc6d" providerId="ADAL" clId="{16E98D7A-40D6-46AE-A960-217216AA9962}" dt="2021-11-16T02:01:54.209" v="6030" actId="14100"/>
          <ac:spMkLst>
            <pc:docMk/>
            <pc:sldMk cId="3445323024" sldId="266"/>
            <ac:spMk id="46" creationId="{FC507C23-505A-4363-BDF2-F26D5C9D56EA}"/>
          </ac:spMkLst>
        </pc:spChg>
        <pc:spChg chg="add mod">
          <ac:chgData name="Quintín Molina" userId="d77ce911-d3cc-4d2d-8ddf-6c9cff50dc6d" providerId="ADAL" clId="{16E98D7A-40D6-46AE-A960-217216AA9962}" dt="2021-11-16T02:03:40.624" v="6188" actId="14100"/>
          <ac:spMkLst>
            <pc:docMk/>
            <pc:sldMk cId="3445323024" sldId="266"/>
            <ac:spMk id="47" creationId="{1C64E445-4504-4B32-83DE-28B10F359A59}"/>
          </ac:spMkLst>
        </pc:spChg>
        <pc:spChg chg="add mod">
          <ac:chgData name="Quintín Molina" userId="d77ce911-d3cc-4d2d-8ddf-6c9cff50dc6d" providerId="ADAL" clId="{16E98D7A-40D6-46AE-A960-217216AA9962}" dt="2021-11-16T02:03:34.423" v="6187" actId="20577"/>
          <ac:spMkLst>
            <pc:docMk/>
            <pc:sldMk cId="3445323024" sldId="266"/>
            <ac:spMk id="48" creationId="{B434395B-CD3D-4D0D-B5BA-75B4F52EA028}"/>
          </ac:spMkLst>
        </pc:spChg>
        <pc:spChg chg="add mod">
          <ac:chgData name="Quintín Molina" userId="d77ce911-d3cc-4d2d-8ddf-6c9cff50dc6d" providerId="ADAL" clId="{16E98D7A-40D6-46AE-A960-217216AA9962}" dt="2021-11-16T02:04:00.557" v="6236" actId="20577"/>
          <ac:spMkLst>
            <pc:docMk/>
            <pc:sldMk cId="3445323024" sldId="266"/>
            <ac:spMk id="49" creationId="{6BF77168-2F9F-4856-8352-D0D436F89BBF}"/>
          </ac:spMkLst>
        </pc:spChg>
        <pc:cxnChg chg="add mod">
          <ac:chgData name="Quintín Molina" userId="d77ce911-d3cc-4d2d-8ddf-6c9cff50dc6d" providerId="ADAL" clId="{16E98D7A-40D6-46AE-A960-217216AA9962}" dt="2021-11-14T22:20:20.544" v="1892" actId="1038"/>
          <ac:cxnSpMkLst>
            <pc:docMk/>
            <pc:sldMk cId="3445323024" sldId="266"/>
            <ac:cxnSpMk id="5" creationId="{8C36DD9A-266D-45AF-9382-7720989718C0}"/>
          </ac:cxnSpMkLst>
        </pc:cxnChg>
        <pc:cxnChg chg="add mod">
          <ac:chgData name="Quintín Molina" userId="d77ce911-d3cc-4d2d-8ddf-6c9cff50dc6d" providerId="ADAL" clId="{16E98D7A-40D6-46AE-A960-217216AA9962}" dt="2021-11-15T13:39:18.500" v="3650"/>
          <ac:cxnSpMkLst>
            <pc:docMk/>
            <pc:sldMk cId="3445323024" sldId="266"/>
            <ac:cxnSpMk id="6" creationId="{80CFBD1B-72BD-4736-8A9A-440E4AD33A81}"/>
          </ac:cxnSpMkLst>
        </pc:cxnChg>
        <pc:cxnChg chg="add mod">
          <ac:chgData name="Quintín Molina" userId="d77ce911-d3cc-4d2d-8ddf-6c9cff50dc6d" providerId="ADAL" clId="{16E98D7A-40D6-46AE-A960-217216AA9962}" dt="2021-11-15T13:39:31.202" v="3651"/>
          <ac:cxnSpMkLst>
            <pc:docMk/>
            <pc:sldMk cId="3445323024" sldId="266"/>
            <ac:cxnSpMk id="7" creationId="{AFB4411B-9DEE-461D-B360-CA1C9CC51653}"/>
          </ac:cxnSpMkLst>
        </pc:cxnChg>
        <pc:cxnChg chg="add mod">
          <ac:chgData name="Quintín Molina" userId="d77ce911-d3cc-4d2d-8ddf-6c9cff50dc6d" providerId="ADAL" clId="{16E98D7A-40D6-46AE-A960-217216AA9962}" dt="2021-11-14T22:22:01.142" v="2013" actId="1038"/>
          <ac:cxnSpMkLst>
            <pc:docMk/>
            <pc:sldMk cId="3445323024" sldId="266"/>
            <ac:cxnSpMk id="8" creationId="{F4CA587A-BEED-4F83-9E30-47202DB2610C}"/>
          </ac:cxnSpMkLst>
        </pc:cxnChg>
        <pc:cxnChg chg="add mod">
          <ac:chgData name="Quintín Molina" userId="d77ce911-d3cc-4d2d-8ddf-6c9cff50dc6d" providerId="ADAL" clId="{16E98D7A-40D6-46AE-A960-217216AA9962}" dt="2021-11-15T13:39:00.606" v="3649"/>
          <ac:cxnSpMkLst>
            <pc:docMk/>
            <pc:sldMk cId="3445323024" sldId="266"/>
            <ac:cxnSpMk id="9" creationId="{C241F019-92AE-489C-B950-9AECE53697DA}"/>
          </ac:cxnSpMkLst>
        </pc:cxnChg>
        <pc:cxnChg chg="add del mod">
          <ac:chgData name="Quintín Molina" userId="d77ce911-d3cc-4d2d-8ddf-6c9cff50dc6d" providerId="ADAL" clId="{16E98D7A-40D6-46AE-A960-217216AA9962}" dt="2021-11-14T22:22:09.375" v="2018" actId="478"/>
          <ac:cxnSpMkLst>
            <pc:docMk/>
            <pc:sldMk cId="3445323024" sldId="266"/>
            <ac:cxnSpMk id="10" creationId="{49C579AD-CB55-4099-ACD6-C4E1B21AB0E2}"/>
          </ac:cxnSpMkLst>
        </pc:cxnChg>
        <pc:cxnChg chg="add del">
          <ac:chgData name="Quintín Molina" userId="d77ce911-d3cc-4d2d-8ddf-6c9cff50dc6d" providerId="ADAL" clId="{16E98D7A-40D6-46AE-A960-217216AA9962}" dt="2021-11-15T13:38:40.401" v="3647" actId="478"/>
          <ac:cxnSpMkLst>
            <pc:docMk/>
            <pc:sldMk cId="3445323024" sldId="266"/>
            <ac:cxnSpMk id="10" creationId="{A0A5654D-660E-4BCB-B8F2-DE022FE48CF6}"/>
          </ac:cxnSpMkLst>
        </pc:cxnChg>
        <pc:cxnChg chg="add mod">
          <ac:chgData name="Quintín Molina" userId="d77ce911-d3cc-4d2d-8ddf-6c9cff50dc6d" providerId="ADAL" clId="{16E98D7A-40D6-46AE-A960-217216AA9962}" dt="2021-11-15T13:38:18.545" v="3643"/>
          <ac:cxnSpMkLst>
            <pc:docMk/>
            <pc:sldMk cId="3445323024" sldId="266"/>
            <ac:cxnSpMk id="11" creationId="{189636AA-D7B5-43F6-A04E-1070B9F284CB}"/>
          </ac:cxnSpMkLst>
        </pc:cxnChg>
        <pc:cxnChg chg="add mod">
          <ac:chgData name="Quintín Molina" userId="d77ce911-d3cc-4d2d-8ddf-6c9cff50dc6d" providerId="ADAL" clId="{16E98D7A-40D6-46AE-A960-217216AA9962}" dt="2021-11-14T22:27:14.096" v="2465" actId="1037"/>
          <ac:cxnSpMkLst>
            <pc:docMk/>
            <pc:sldMk cId="3445323024" sldId="266"/>
            <ac:cxnSpMk id="13" creationId="{E6CF007E-9530-42A7-8084-0ECC5D9AF6ED}"/>
          </ac:cxnSpMkLst>
        </pc:cxnChg>
        <pc:cxnChg chg="add mod">
          <ac:chgData name="Quintín Molina" userId="d77ce911-d3cc-4d2d-8ddf-6c9cff50dc6d" providerId="ADAL" clId="{16E98D7A-40D6-46AE-A960-217216AA9962}" dt="2021-11-15T13:39:57.245" v="3652"/>
          <ac:cxnSpMkLst>
            <pc:docMk/>
            <pc:sldMk cId="3445323024" sldId="266"/>
            <ac:cxnSpMk id="15" creationId="{0C20BCF6-44BB-493F-8BA8-46155F39927C}"/>
          </ac:cxnSpMkLst>
        </pc:cxnChg>
        <pc:cxnChg chg="add mod">
          <ac:chgData name="Quintín Molina" userId="d77ce911-d3cc-4d2d-8ddf-6c9cff50dc6d" providerId="ADAL" clId="{16E98D7A-40D6-46AE-A960-217216AA9962}" dt="2021-11-16T02:10:47.868" v="6286" actId="1036"/>
          <ac:cxnSpMkLst>
            <pc:docMk/>
            <pc:sldMk cId="3445323024" sldId="266"/>
            <ac:cxnSpMk id="16" creationId="{76C203FA-FF98-4A7C-96D2-C1078FC0616C}"/>
          </ac:cxnSpMkLst>
        </pc:cxnChg>
        <pc:cxnChg chg="add mod">
          <ac:chgData name="Quintín Molina" userId="d77ce911-d3cc-4d2d-8ddf-6c9cff50dc6d" providerId="ADAL" clId="{16E98D7A-40D6-46AE-A960-217216AA9962}" dt="2021-11-14T22:24:44.725" v="2147" actId="1037"/>
          <ac:cxnSpMkLst>
            <pc:docMk/>
            <pc:sldMk cId="3445323024" sldId="266"/>
            <ac:cxnSpMk id="17" creationId="{8989D6EE-B6FB-4398-AB28-FD4280F44DB6}"/>
          </ac:cxnSpMkLst>
        </pc:cxnChg>
        <pc:cxnChg chg="add mod">
          <ac:chgData name="Quintín Molina" userId="d77ce911-d3cc-4d2d-8ddf-6c9cff50dc6d" providerId="ADAL" clId="{16E98D7A-40D6-46AE-A960-217216AA9962}" dt="2021-11-16T02:09:55.661" v="6265" actId="1037"/>
          <ac:cxnSpMkLst>
            <pc:docMk/>
            <pc:sldMk cId="3445323024" sldId="266"/>
            <ac:cxnSpMk id="18" creationId="{B44B200C-E79E-433F-8B33-C6FC8F747041}"/>
          </ac:cxnSpMkLst>
        </pc:cxnChg>
        <pc:cxnChg chg="add mod">
          <ac:chgData name="Quintín Molina" userId="d77ce911-d3cc-4d2d-8ddf-6c9cff50dc6d" providerId="ADAL" clId="{16E98D7A-40D6-46AE-A960-217216AA9962}" dt="2021-11-16T02:08:41.097" v="6242" actId="1076"/>
          <ac:cxnSpMkLst>
            <pc:docMk/>
            <pc:sldMk cId="3445323024" sldId="266"/>
            <ac:cxnSpMk id="19" creationId="{2FF509CB-5EA6-4E89-8D59-C9946B13DDFE}"/>
          </ac:cxnSpMkLst>
        </pc:cxnChg>
        <pc:cxnChg chg="add mod">
          <ac:chgData name="Quintín Molina" userId="d77ce911-d3cc-4d2d-8ddf-6c9cff50dc6d" providerId="ADAL" clId="{16E98D7A-40D6-46AE-A960-217216AA9962}" dt="2021-11-14T22:19:00.207" v="1867" actId="1036"/>
          <ac:cxnSpMkLst>
            <pc:docMk/>
            <pc:sldMk cId="3445323024" sldId="266"/>
            <ac:cxnSpMk id="20" creationId="{884F2187-B804-4B05-8CD8-78C21D372C82}"/>
          </ac:cxnSpMkLst>
        </pc:cxnChg>
        <pc:cxnChg chg="add mod">
          <ac:chgData name="Quintín Molina" userId="d77ce911-d3cc-4d2d-8ddf-6c9cff50dc6d" providerId="ADAL" clId="{16E98D7A-40D6-46AE-A960-217216AA9962}" dt="2021-11-16T02:10:22.129" v="6278" actId="1036"/>
          <ac:cxnSpMkLst>
            <pc:docMk/>
            <pc:sldMk cId="3445323024" sldId="266"/>
            <ac:cxnSpMk id="21" creationId="{9732F094-CD77-416E-BF10-4CC5DE886209}"/>
          </ac:cxnSpMkLst>
        </pc:cxnChg>
        <pc:cxnChg chg="add mod">
          <ac:chgData name="Quintín Molina" userId="d77ce911-d3cc-4d2d-8ddf-6c9cff50dc6d" providerId="ADAL" clId="{16E98D7A-40D6-46AE-A960-217216AA9962}" dt="2021-11-16T02:02:33.086" v="6107" actId="1038"/>
          <ac:cxnSpMkLst>
            <pc:docMk/>
            <pc:sldMk cId="3445323024" sldId="266"/>
            <ac:cxnSpMk id="42" creationId="{675196EF-E15A-4294-8E47-AA075A55279F}"/>
          </ac:cxnSpMkLst>
        </pc:cxnChg>
        <pc:cxnChg chg="add mod">
          <ac:chgData name="Quintín Molina" userId="d77ce911-d3cc-4d2d-8ddf-6c9cff50dc6d" providerId="ADAL" clId="{16E98D7A-40D6-46AE-A960-217216AA9962}" dt="2021-11-16T02:00:49.368" v="5998" actId="1037"/>
          <ac:cxnSpMkLst>
            <pc:docMk/>
            <pc:sldMk cId="3445323024" sldId="266"/>
            <ac:cxnSpMk id="43" creationId="{6C13E94F-8FFF-4187-ABDE-1B69CEDA3E70}"/>
          </ac:cxnSpMkLst>
        </pc:cxnChg>
        <pc:cxnChg chg="add mod">
          <ac:chgData name="Quintín Molina" userId="d77ce911-d3cc-4d2d-8ddf-6c9cff50dc6d" providerId="ADAL" clId="{16E98D7A-40D6-46AE-A960-217216AA9962}" dt="2021-11-16T02:02:41.130" v="6122" actId="1037"/>
          <ac:cxnSpMkLst>
            <pc:docMk/>
            <pc:sldMk cId="3445323024" sldId="266"/>
            <ac:cxnSpMk id="44" creationId="{170B8221-B806-4A32-A5C1-686F1723C8AF}"/>
          </ac:cxnSpMkLst>
        </pc:cxnChg>
        <pc:cxnChg chg="add mod">
          <ac:chgData name="Quintín Molina" userId="d77ce911-d3cc-4d2d-8ddf-6c9cff50dc6d" providerId="ADAL" clId="{16E98D7A-40D6-46AE-A960-217216AA9962}" dt="2021-11-16T02:00:18.689" v="5987"/>
          <ac:cxnSpMkLst>
            <pc:docMk/>
            <pc:sldMk cId="3445323024" sldId="266"/>
            <ac:cxnSpMk id="45" creationId="{7C4DFAF2-F572-4B9C-9F30-23F7408CA029}"/>
          </ac:cxnSpMkLst>
        </pc:cxnChg>
      </pc:sldChg>
      <pc:sldChg chg="addSp modSp new mod ord modAnim">
        <pc:chgData name="Quintín Molina" userId="d77ce911-d3cc-4d2d-8ddf-6c9cff50dc6d" providerId="ADAL" clId="{16E98D7A-40D6-46AE-A960-217216AA9962}" dt="2021-11-16T02:08:27.371" v="6241"/>
        <pc:sldMkLst>
          <pc:docMk/>
          <pc:sldMk cId="3380865120" sldId="267"/>
        </pc:sldMkLst>
        <pc:spChg chg="add mod">
          <ac:chgData name="Quintín Molina" userId="d77ce911-d3cc-4d2d-8ddf-6c9cff50dc6d" providerId="ADAL" clId="{16E98D7A-40D6-46AE-A960-217216AA9962}" dt="2021-11-14T22:44:46.173" v="3635" actId="122"/>
          <ac:spMkLst>
            <pc:docMk/>
            <pc:sldMk cId="3380865120" sldId="267"/>
            <ac:spMk id="3" creationId="{905293B0-51F3-433D-80CF-699A91E8D999}"/>
          </ac:spMkLst>
        </pc:spChg>
      </pc:sldChg>
      <pc:sldChg chg="addSp delSp modSp new mod modAnim">
        <pc:chgData name="Quintín Molina" userId="d77ce911-d3cc-4d2d-8ddf-6c9cff50dc6d" providerId="ADAL" clId="{16E98D7A-40D6-46AE-A960-217216AA9962}" dt="2021-11-16T02:15:59.026" v="6364" actId="20577"/>
        <pc:sldMkLst>
          <pc:docMk/>
          <pc:sldMk cId="3047890443" sldId="268"/>
        </pc:sldMkLst>
        <pc:spChg chg="mod">
          <ac:chgData name="Quintín Molina" userId="d77ce911-d3cc-4d2d-8ddf-6c9cff50dc6d" providerId="ADAL" clId="{16E98D7A-40D6-46AE-A960-217216AA9962}" dt="2021-11-15T21:38:53.881" v="4865" actId="1038"/>
          <ac:spMkLst>
            <pc:docMk/>
            <pc:sldMk cId="3047890443" sldId="268"/>
            <ac:spMk id="2" creationId="{5BFEE9C7-9E2C-4C2F-BE96-81808385684E}"/>
          </ac:spMkLst>
        </pc:spChg>
        <pc:spChg chg="add mod">
          <ac:chgData name="Quintín Molina" userId="d77ce911-d3cc-4d2d-8ddf-6c9cff50dc6d" providerId="ADAL" clId="{16E98D7A-40D6-46AE-A960-217216AA9962}" dt="2021-11-15T13:53:21.422" v="4274" actId="1038"/>
          <ac:spMkLst>
            <pc:docMk/>
            <pc:sldMk cId="3047890443" sldId="268"/>
            <ac:spMk id="3" creationId="{04A6B38D-3C9C-4941-B240-67D88C4887BF}"/>
          </ac:spMkLst>
        </pc:spChg>
        <pc:spChg chg="add del mod">
          <ac:chgData name="Quintín Molina" userId="d77ce911-d3cc-4d2d-8ddf-6c9cff50dc6d" providerId="ADAL" clId="{16E98D7A-40D6-46AE-A960-217216AA9962}" dt="2021-11-15T13:48:52.770" v="4214" actId="478"/>
          <ac:spMkLst>
            <pc:docMk/>
            <pc:sldMk cId="3047890443" sldId="268"/>
            <ac:spMk id="7" creationId="{3E15C49F-9529-4116-8905-E7CFE18B3163}"/>
          </ac:spMkLst>
        </pc:spChg>
        <pc:spChg chg="add del mod">
          <ac:chgData name="Quintín Molina" userId="d77ce911-d3cc-4d2d-8ddf-6c9cff50dc6d" providerId="ADAL" clId="{16E98D7A-40D6-46AE-A960-217216AA9962}" dt="2021-11-15T13:48:48.451" v="4213" actId="478"/>
          <ac:spMkLst>
            <pc:docMk/>
            <pc:sldMk cId="3047890443" sldId="268"/>
            <ac:spMk id="10" creationId="{D475AD25-BA98-4407-A334-47466E759C0C}"/>
          </ac:spMkLst>
        </pc:spChg>
        <pc:spChg chg="add mod">
          <ac:chgData name="Quintín Molina" userId="d77ce911-d3cc-4d2d-8ddf-6c9cff50dc6d" providerId="ADAL" clId="{16E98D7A-40D6-46AE-A960-217216AA9962}" dt="2021-11-15T13:51:37.929" v="4260" actId="1076"/>
          <ac:spMkLst>
            <pc:docMk/>
            <pc:sldMk cId="3047890443" sldId="268"/>
            <ac:spMk id="11" creationId="{F8DCCD1E-EC4F-46A5-BBEC-A7481B65B55F}"/>
          </ac:spMkLst>
        </pc:spChg>
        <pc:spChg chg="add mod">
          <ac:chgData name="Quintín Molina" userId="d77ce911-d3cc-4d2d-8ddf-6c9cff50dc6d" providerId="ADAL" clId="{16E98D7A-40D6-46AE-A960-217216AA9962}" dt="2021-11-15T13:53:58.706" v="4340" actId="1036"/>
          <ac:spMkLst>
            <pc:docMk/>
            <pc:sldMk cId="3047890443" sldId="268"/>
            <ac:spMk id="17" creationId="{B4EA96AD-54D2-4E15-89F5-8B840C6972D8}"/>
          </ac:spMkLst>
        </pc:spChg>
        <pc:spChg chg="add mod">
          <ac:chgData name="Quintín Molina" userId="d77ce911-d3cc-4d2d-8ddf-6c9cff50dc6d" providerId="ADAL" clId="{16E98D7A-40D6-46AE-A960-217216AA9962}" dt="2021-11-15T14:03:02.036" v="4726" actId="1037"/>
          <ac:spMkLst>
            <pc:docMk/>
            <pc:sldMk cId="3047890443" sldId="268"/>
            <ac:spMk id="18" creationId="{2DA6E9F8-5FA4-4842-AB1F-064C83BA857F}"/>
          </ac:spMkLst>
        </pc:spChg>
        <pc:spChg chg="add mod">
          <ac:chgData name="Quintín Molina" userId="d77ce911-d3cc-4d2d-8ddf-6c9cff50dc6d" providerId="ADAL" clId="{16E98D7A-40D6-46AE-A960-217216AA9962}" dt="2021-11-15T13:55:18.147" v="4440" actId="1038"/>
          <ac:spMkLst>
            <pc:docMk/>
            <pc:sldMk cId="3047890443" sldId="268"/>
            <ac:spMk id="19" creationId="{1B5516F6-A41D-409A-AB58-25DE7574A2B8}"/>
          </ac:spMkLst>
        </pc:spChg>
        <pc:spChg chg="add mod">
          <ac:chgData name="Quintín Molina" userId="d77ce911-d3cc-4d2d-8ddf-6c9cff50dc6d" providerId="ADAL" clId="{16E98D7A-40D6-46AE-A960-217216AA9962}" dt="2021-11-15T13:55:01.381" v="4411" actId="1036"/>
          <ac:spMkLst>
            <pc:docMk/>
            <pc:sldMk cId="3047890443" sldId="268"/>
            <ac:spMk id="20" creationId="{22BB3814-A42D-4FD8-97BA-DC54B0567C23}"/>
          </ac:spMkLst>
        </pc:spChg>
        <pc:spChg chg="add mod">
          <ac:chgData name="Quintín Molina" userId="d77ce911-d3cc-4d2d-8ddf-6c9cff50dc6d" providerId="ADAL" clId="{16E98D7A-40D6-46AE-A960-217216AA9962}" dt="2021-11-16T02:15:59.026" v="6364" actId="20577"/>
          <ac:spMkLst>
            <pc:docMk/>
            <pc:sldMk cId="3047890443" sldId="268"/>
            <ac:spMk id="21" creationId="{B8A7C827-A07F-43B0-87F1-BD7CEC814536}"/>
          </ac:spMkLst>
        </pc:spChg>
        <pc:spChg chg="add mod">
          <ac:chgData name="Quintín Molina" userId="d77ce911-d3cc-4d2d-8ddf-6c9cff50dc6d" providerId="ADAL" clId="{16E98D7A-40D6-46AE-A960-217216AA9962}" dt="2021-11-15T14:03:42.684" v="4753" actId="208"/>
          <ac:spMkLst>
            <pc:docMk/>
            <pc:sldMk cId="3047890443" sldId="268"/>
            <ac:spMk id="22" creationId="{603DF303-AE1A-41E5-B685-4A9A114FE9D6}"/>
          </ac:spMkLst>
        </pc:spChg>
        <pc:spChg chg="add del mod">
          <ac:chgData name="Quintín Molina" userId="d77ce911-d3cc-4d2d-8ddf-6c9cff50dc6d" providerId="ADAL" clId="{16E98D7A-40D6-46AE-A960-217216AA9962}" dt="2021-11-15T21:41:30.709" v="5070" actId="478"/>
          <ac:spMkLst>
            <pc:docMk/>
            <pc:sldMk cId="3047890443" sldId="268"/>
            <ac:spMk id="29" creationId="{70A2DA07-17A8-4B5C-A03F-1C79DD396E8A}"/>
          </ac:spMkLst>
        </pc:spChg>
        <pc:spChg chg="add mod">
          <ac:chgData name="Quintín Molina" userId="d77ce911-d3cc-4d2d-8ddf-6c9cff50dc6d" providerId="ADAL" clId="{16E98D7A-40D6-46AE-A960-217216AA9962}" dt="2021-11-15T21:41:01.982" v="5013" actId="1038"/>
          <ac:spMkLst>
            <pc:docMk/>
            <pc:sldMk cId="3047890443" sldId="268"/>
            <ac:spMk id="30" creationId="{4CB1750C-DE15-49CB-BA38-7C5641A4E248}"/>
          </ac:spMkLst>
        </pc:spChg>
        <pc:spChg chg="add mod">
          <ac:chgData name="Quintín Molina" userId="d77ce911-d3cc-4d2d-8ddf-6c9cff50dc6d" providerId="ADAL" clId="{16E98D7A-40D6-46AE-A960-217216AA9962}" dt="2021-11-16T02:14:16.276" v="6342" actId="1036"/>
          <ac:spMkLst>
            <pc:docMk/>
            <pc:sldMk cId="3047890443" sldId="268"/>
            <ac:spMk id="31" creationId="{3F464366-8E0B-48F6-8C74-75666DD969A1}"/>
          </ac:spMkLst>
        </pc:spChg>
        <pc:spChg chg="add mod">
          <ac:chgData name="Quintín Molina" userId="d77ce911-d3cc-4d2d-8ddf-6c9cff50dc6d" providerId="ADAL" clId="{16E98D7A-40D6-46AE-A960-217216AA9962}" dt="2021-11-16T02:14:21.045" v="6347" actId="1035"/>
          <ac:spMkLst>
            <pc:docMk/>
            <pc:sldMk cId="3047890443" sldId="268"/>
            <ac:spMk id="32" creationId="{93C94837-9ED9-4A6A-930A-20F5A1C97A1D}"/>
          </ac:spMkLst>
        </pc:spChg>
        <pc:cxnChg chg="add del mod">
          <ac:chgData name="Quintín Molina" userId="d77ce911-d3cc-4d2d-8ddf-6c9cff50dc6d" providerId="ADAL" clId="{16E98D7A-40D6-46AE-A960-217216AA9962}" dt="2021-11-15T13:45:32.872" v="4063" actId="21"/>
          <ac:cxnSpMkLst>
            <pc:docMk/>
            <pc:sldMk cId="3047890443" sldId="268"/>
            <ac:cxnSpMk id="5" creationId="{936878DD-EF9F-4AC8-8BA8-DC8CAF0966EF}"/>
          </ac:cxnSpMkLst>
        </pc:cxnChg>
        <pc:cxnChg chg="add mod">
          <ac:chgData name="Quintín Molina" userId="d77ce911-d3cc-4d2d-8ddf-6c9cff50dc6d" providerId="ADAL" clId="{16E98D7A-40D6-46AE-A960-217216AA9962}" dt="2021-11-15T13:52:40.709" v="4269"/>
          <ac:cxnSpMkLst>
            <pc:docMk/>
            <pc:sldMk cId="3047890443" sldId="268"/>
            <ac:cxnSpMk id="6" creationId="{C1422A57-F9EE-4386-80A5-DD6C0D0A8BC0}"/>
          </ac:cxnSpMkLst>
        </pc:cxnChg>
        <pc:cxnChg chg="add mod">
          <ac:chgData name="Quintín Molina" userId="d77ce911-d3cc-4d2d-8ddf-6c9cff50dc6d" providerId="ADAL" clId="{16E98D7A-40D6-46AE-A960-217216AA9962}" dt="2021-11-15T13:52:55.979" v="4272"/>
          <ac:cxnSpMkLst>
            <pc:docMk/>
            <pc:sldMk cId="3047890443" sldId="268"/>
            <ac:cxnSpMk id="8" creationId="{1529028E-338D-49A9-9325-3B57D7062288}"/>
          </ac:cxnSpMkLst>
        </pc:cxnChg>
        <pc:cxnChg chg="add del mod">
          <ac:chgData name="Quintín Molina" userId="d77ce911-d3cc-4d2d-8ddf-6c9cff50dc6d" providerId="ADAL" clId="{16E98D7A-40D6-46AE-A960-217216AA9962}" dt="2021-11-15T13:50:31.061" v="4240" actId="478"/>
          <ac:cxnSpMkLst>
            <pc:docMk/>
            <pc:sldMk cId="3047890443" sldId="268"/>
            <ac:cxnSpMk id="9" creationId="{A6214F4C-AE4A-43C3-AA6C-BECD7E33F3FF}"/>
          </ac:cxnSpMkLst>
        </pc:cxnChg>
        <pc:cxnChg chg="add mod">
          <ac:chgData name="Quintín Molina" userId="d77ce911-d3cc-4d2d-8ddf-6c9cff50dc6d" providerId="ADAL" clId="{16E98D7A-40D6-46AE-A960-217216AA9962}" dt="2021-11-15T13:50:03.822" v="4223" actId="693"/>
          <ac:cxnSpMkLst>
            <pc:docMk/>
            <pc:sldMk cId="3047890443" sldId="268"/>
            <ac:cxnSpMk id="13" creationId="{8348732A-3532-48C9-BA0C-8A8165D83727}"/>
          </ac:cxnSpMkLst>
        </pc:cxnChg>
        <pc:cxnChg chg="add mod">
          <ac:chgData name="Quintín Molina" userId="d77ce911-d3cc-4d2d-8ddf-6c9cff50dc6d" providerId="ADAL" clId="{16E98D7A-40D6-46AE-A960-217216AA9962}" dt="2021-11-15T13:51:35.405" v="4259" actId="1038"/>
          <ac:cxnSpMkLst>
            <pc:docMk/>
            <pc:sldMk cId="3047890443" sldId="268"/>
            <ac:cxnSpMk id="15" creationId="{B3AD1DD1-DB09-45DB-8217-D28632517E51}"/>
          </ac:cxnSpMkLst>
        </pc:cxnChg>
        <pc:cxnChg chg="add mod">
          <ac:chgData name="Quintín Molina" userId="d77ce911-d3cc-4d2d-8ddf-6c9cff50dc6d" providerId="ADAL" clId="{16E98D7A-40D6-46AE-A960-217216AA9962}" dt="2021-11-15T21:38:25.985" v="4860" actId="1582"/>
          <ac:cxnSpMkLst>
            <pc:docMk/>
            <pc:sldMk cId="3047890443" sldId="268"/>
            <ac:cxnSpMk id="24" creationId="{F10A0150-FED9-4D71-9159-CA98F5ACF07D}"/>
          </ac:cxnSpMkLst>
        </pc:cxnChg>
        <pc:cxnChg chg="add mod">
          <ac:chgData name="Quintín Molina" userId="d77ce911-d3cc-4d2d-8ddf-6c9cff50dc6d" providerId="ADAL" clId="{16E98D7A-40D6-46AE-A960-217216AA9962}" dt="2021-11-15T21:39:01.602" v="4867" actId="1035"/>
          <ac:cxnSpMkLst>
            <pc:docMk/>
            <pc:sldMk cId="3047890443" sldId="268"/>
            <ac:cxnSpMk id="26" creationId="{17E1B849-AA41-4FDB-BC1B-94C3A2663812}"/>
          </ac:cxnSpMkLst>
        </pc:cxnChg>
        <pc:cxnChg chg="add mod">
          <ac:chgData name="Quintín Molina" userId="d77ce911-d3cc-4d2d-8ddf-6c9cff50dc6d" providerId="ADAL" clId="{16E98D7A-40D6-46AE-A960-217216AA9962}" dt="2021-11-15T21:39:54.686" v="4932" actId="1037"/>
          <ac:cxnSpMkLst>
            <pc:docMk/>
            <pc:sldMk cId="3047890443" sldId="268"/>
            <ac:cxnSpMk id="28" creationId="{7F9E7774-DD2D-4DFC-A7F0-4E64F60126FD}"/>
          </ac:cxnSpMkLst>
        </pc:cxnChg>
      </pc:sldChg>
      <pc:sldChg chg="addSp modSp new mod modAnim">
        <pc:chgData name="Quintín Molina" userId="d77ce911-d3cc-4d2d-8ddf-6c9cff50dc6d" providerId="ADAL" clId="{16E98D7A-40D6-46AE-A960-217216AA9962}" dt="2021-11-16T02:13:00.034" v="6301"/>
        <pc:sldMkLst>
          <pc:docMk/>
          <pc:sldMk cId="1820136855" sldId="269"/>
        </pc:sldMkLst>
        <pc:spChg chg="add mod">
          <ac:chgData name="Quintín Molina" userId="d77ce911-d3cc-4d2d-8ddf-6c9cff50dc6d" providerId="ADAL" clId="{16E98D7A-40D6-46AE-A960-217216AA9962}" dt="2021-11-16T02:07:07.626" v="6239" actId="6549"/>
          <ac:spMkLst>
            <pc:docMk/>
            <pc:sldMk cId="1820136855" sldId="269"/>
            <ac:spMk id="3" creationId="{3690E40D-3DD0-4E55-8CE3-2D5AECC1BCC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108858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066-91FA-4AB3-94F4-455158C70664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83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CBDB-A6B9-45C6-BA20-042E9933AA42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87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5BA5-975B-496F-A1A9-AB3A5A361DF5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7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6B6-736E-48B1-BCA6-797339913362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67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3257-06FE-4ECF-8BE1-36B3DFA96A73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04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B4F1-2CA0-4EAF-ABFD-85A223EB5CAE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71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53C-8B3A-48F7-ADFD-328660DF9FB2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CF4-133B-4B48-AB09-6525B7971B2B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2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787E-47FA-460A-A5D4-452B4489735D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9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C46-6364-4B6A-90DA-B32E54649B24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6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B7DE-4763-465A-9065-0E4CB8EC3FCD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4212-A2B1-4212-9D0A-C2E704B45A1D}" type="datetime1">
              <a:rPr lang="en-US" smtClean="0"/>
              <a:t>11/15/2021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5A5592-447C-4D24-B81C-0AD9B8D16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1E5D17F-2B89-47C6-9C44-9E59DB3F100D}"/>
                  </a:ext>
                </a:extLst>
              </p:cNvPr>
              <p:cNvSpPr txBox="1"/>
              <p:nvPr/>
            </p:nvSpPr>
            <p:spPr>
              <a:xfrm>
                <a:off x="683568" y="764704"/>
                <a:ext cx="7632848" cy="5059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3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ESTATICA DEL SOLIDO RIGIDO</a:t>
                </a:r>
              </a:p>
              <a:p>
                <a:pPr algn="ctr"/>
                <a:endParaRPr lang="es-C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Primera Condición de Equilibrio: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</m:acc>
                          </m:e>
                          <m:sub>
                            <m:r>
                              <a:rPr lang="es-CL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nary>
                  </m:oMath>
                </a14:m>
                <a:endParaRPr lang="es-C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Segunda Condición de Equilibrio: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nary>
                  </m:oMath>
                </a14:m>
                <a:endParaRPr lang="es-C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s-C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s-C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(*) La suma de torques respecto de un eje que pasa por un punto E, es independiente de la posición de dicho punto.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1E5D17F-2B89-47C6-9C44-9E59DB3F1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764704"/>
                <a:ext cx="7632848" cy="5059718"/>
              </a:xfrm>
              <a:prstGeom prst="rect">
                <a:avLst/>
              </a:prstGeom>
              <a:blipFill>
                <a:blip r:embed="rId2"/>
                <a:stretch>
                  <a:fillRect l="-1597" t="-1928" r="-1677" b="-24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6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F445098-8EB1-403D-8334-1311659E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5D4300-C145-49FC-8DFF-4521BB5A2AE4}"/>
                  </a:ext>
                </a:extLst>
              </p:cNvPr>
              <p:cNvSpPr txBox="1"/>
              <p:nvPr/>
            </p:nvSpPr>
            <p:spPr>
              <a:xfrm>
                <a:off x="107504" y="229201"/>
                <a:ext cx="8208912" cy="6512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Teorema: “ Si la suma de las fuerzas sobre un cuerpo es cero, el valor torque resultante de dichas fuerzas es independiente de la posición del eje respecto del cual se evalúen los torques”.</a:t>
                </a: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Hipótesis: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1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1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𝑭</m:t>
                                </m:r>
                              </m:e>
                            </m:acc>
                          </m:e>
                          <m:sub>
                            <m:r>
                              <a:rPr lang="es-CL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s-CL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nary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Tesis       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1800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18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18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s-CL" sz="18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CL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CL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CL" b="1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CL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s-CL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</m:sub>
                            </m:sSub>
                            <m:r>
                              <a:rPr lang="es-CL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s-CL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…=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s-CL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s-CL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⃗"/>
                                                <m:ctrlPr>
                                                  <a:rPr lang="es-CL" b="1" i="1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CL" b="1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𝝉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s-CL" b="1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s-CL" b="1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𝑬</m:t>
                                    </m:r>
                                  </m:sub>
                                </m:sSub>
                                <m:r>
                                  <a:rPr lang="es-CL" b="1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s-CL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s-CL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s-CL" sz="1800" b="1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CL" sz="1800" b="1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𝝉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s-CL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Demostración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´</m:t>
                                </m:r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´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´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2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2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2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2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22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nary>
                      <m:r>
                        <a:rPr lang="es-CL" sz="2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C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CL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nary>
                      <m:r>
                        <a:rPr lang="es-CL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s-C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s-CL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s-CL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nary>
                      <m:r>
                        <a:rPr lang="es-CL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</m:acc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𝑭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</m:sub>
                          </m:sSub>
                        </m:e>
                      </m:nary>
                      <m:r>
                        <a:rPr lang="es-CL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nary>
                      <m:r>
                        <a:rPr lang="es-CL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sz="24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65D4300-C145-49FC-8DFF-4521BB5A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9201"/>
                <a:ext cx="8208912" cy="6512167"/>
              </a:xfrm>
              <a:prstGeom prst="rect">
                <a:avLst/>
              </a:prstGeom>
              <a:blipFill>
                <a:blip r:embed="rId2"/>
                <a:stretch>
                  <a:fillRect l="-669" t="-562" r="-29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4CB44C-C791-4205-81A6-487CD80FC158}"/>
              </a:ext>
            </a:extLst>
          </p:cNvPr>
          <p:cNvSpPr/>
          <p:nvPr/>
        </p:nvSpPr>
        <p:spPr>
          <a:xfrm rot="1600228">
            <a:off x="4515569" y="2641132"/>
            <a:ext cx="3384376" cy="20162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B73969E-2ED8-450E-9C50-B9A8F7B1DDC9}"/>
              </a:ext>
            </a:extLst>
          </p:cNvPr>
          <p:cNvCxnSpPr/>
          <p:nvPr/>
        </p:nvCxnSpPr>
        <p:spPr>
          <a:xfrm flipH="1" flipV="1">
            <a:off x="5292080" y="2996952"/>
            <a:ext cx="936104" cy="580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6B3632F-2C6A-4E83-90BE-F14AF469F048}"/>
              </a:ext>
            </a:extLst>
          </p:cNvPr>
          <p:cNvCxnSpPr/>
          <p:nvPr/>
        </p:nvCxnSpPr>
        <p:spPr>
          <a:xfrm flipH="1" flipV="1">
            <a:off x="6084168" y="4595066"/>
            <a:ext cx="936104" cy="5807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93A7F34-2663-48EE-8C7F-13D7F96700E7}"/>
              </a:ext>
            </a:extLst>
          </p:cNvPr>
          <p:cNvCxnSpPr>
            <a:cxnSpLocks/>
          </p:cNvCxnSpPr>
          <p:nvPr/>
        </p:nvCxnSpPr>
        <p:spPr>
          <a:xfrm flipH="1" flipV="1">
            <a:off x="4499992" y="3002506"/>
            <a:ext cx="512440" cy="10745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C7D55BA-6AE6-4B71-8505-AB9AD9616EBC}"/>
              </a:ext>
            </a:extLst>
          </p:cNvPr>
          <p:cNvCxnSpPr>
            <a:cxnSpLocks/>
          </p:cNvCxnSpPr>
          <p:nvPr/>
        </p:nvCxnSpPr>
        <p:spPr>
          <a:xfrm flipH="1" flipV="1">
            <a:off x="7371928" y="3794594"/>
            <a:ext cx="512440" cy="1074566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2E88483-9BE3-45F0-964C-7756F79CAAAD}"/>
              </a:ext>
            </a:extLst>
          </p:cNvPr>
          <p:cNvCxnSpPr>
            <a:cxnSpLocks/>
          </p:cNvCxnSpPr>
          <p:nvPr/>
        </p:nvCxnSpPr>
        <p:spPr>
          <a:xfrm flipH="1" flipV="1">
            <a:off x="5715744" y="3356992"/>
            <a:ext cx="1232520" cy="664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55609BD-B945-4C9F-9338-0A40B19EA9A4}"/>
              </a:ext>
            </a:extLst>
          </p:cNvPr>
          <p:cNvCxnSpPr>
            <a:cxnSpLocks/>
          </p:cNvCxnSpPr>
          <p:nvPr/>
        </p:nvCxnSpPr>
        <p:spPr>
          <a:xfrm flipH="1" flipV="1">
            <a:off x="6651848" y="4941168"/>
            <a:ext cx="1232520" cy="6645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2E1850-090A-45A5-A835-E4D2B583EE54}"/>
                  </a:ext>
                </a:extLst>
              </p:cNvPr>
              <p:cNvSpPr txBox="1"/>
              <p:nvPr/>
            </p:nvSpPr>
            <p:spPr>
              <a:xfrm>
                <a:off x="6228184" y="3818157"/>
                <a:ext cx="576064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s-C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2E1850-090A-45A5-A835-E4D2B583E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3818157"/>
                <a:ext cx="576064" cy="402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B52D07E-6ADA-48B1-98A3-28CB7053CB32}"/>
                  </a:ext>
                </a:extLst>
              </p:cNvPr>
              <p:cNvSpPr txBox="1"/>
              <p:nvPr/>
            </p:nvSpPr>
            <p:spPr>
              <a:xfrm>
                <a:off x="6012160" y="3314101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EB52D07E-6ADA-48B1-98A3-28CB7053C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314101"/>
                <a:ext cx="504056" cy="402931"/>
              </a:xfrm>
              <a:prstGeom prst="rect">
                <a:avLst/>
              </a:prstGeom>
              <a:blipFill>
                <a:blip r:embed="rId4"/>
                <a:stretch>
                  <a:fillRect t="-22727" r="-277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4152685-4FCA-4255-9746-30F45EC498AC}"/>
                  </a:ext>
                </a:extLst>
              </p:cNvPr>
              <p:cNvSpPr txBox="1"/>
              <p:nvPr/>
            </p:nvSpPr>
            <p:spPr>
              <a:xfrm>
                <a:off x="7092280" y="4581128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04152685-4FCA-4255-9746-30F45EC4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4581128"/>
                <a:ext cx="504056" cy="402931"/>
              </a:xfrm>
              <a:prstGeom prst="rect">
                <a:avLst/>
              </a:prstGeom>
              <a:blipFill>
                <a:blip r:embed="rId5"/>
                <a:stretch>
                  <a:fillRect t="-22388" r="-277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DE77F3D-9E32-46EB-AE99-E4D502DA131A}"/>
                  </a:ext>
                </a:extLst>
              </p:cNvPr>
              <p:cNvSpPr txBox="1"/>
              <p:nvPr/>
            </p:nvSpPr>
            <p:spPr>
              <a:xfrm>
                <a:off x="5436096" y="2564904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DE77F3D-9E32-46EB-AE99-E4D502DA1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2564904"/>
                <a:ext cx="504056" cy="402931"/>
              </a:xfrm>
              <a:prstGeom prst="rect">
                <a:avLst/>
              </a:prstGeom>
              <a:blipFill>
                <a:blip r:embed="rId6"/>
                <a:stretch>
                  <a:fillRect t="-22727" r="-292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853D4BF-14AA-4A2C-9A8F-C900DFDFCEEB}"/>
                  </a:ext>
                </a:extLst>
              </p:cNvPr>
              <p:cNvSpPr txBox="1"/>
              <p:nvPr/>
            </p:nvSpPr>
            <p:spPr>
              <a:xfrm>
                <a:off x="6228184" y="4538237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853D4BF-14AA-4A2C-9A8F-C900DFDFC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4538237"/>
                <a:ext cx="504056" cy="402931"/>
              </a:xfrm>
              <a:prstGeom prst="rect">
                <a:avLst/>
              </a:prstGeom>
              <a:blipFill>
                <a:blip r:embed="rId7"/>
                <a:stretch>
                  <a:fillRect t="-22388" r="-2804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830B176-745D-4F5F-8303-B26D9CBBE314}"/>
                  </a:ext>
                </a:extLst>
              </p:cNvPr>
              <p:cNvSpPr txBox="1"/>
              <p:nvPr/>
            </p:nvSpPr>
            <p:spPr>
              <a:xfrm>
                <a:off x="7596336" y="3890165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830B176-745D-4F5F-8303-B26D9CBBE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3890165"/>
                <a:ext cx="504056" cy="402931"/>
              </a:xfrm>
              <a:prstGeom prst="rect">
                <a:avLst/>
              </a:prstGeom>
              <a:blipFill>
                <a:blip r:embed="rId8"/>
                <a:stretch>
                  <a:fillRect t="-22727" r="-277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FB9216-43E9-4C29-8442-A91983820AC2}"/>
                  </a:ext>
                </a:extLst>
              </p:cNvPr>
              <p:cNvSpPr txBox="1"/>
              <p:nvPr/>
            </p:nvSpPr>
            <p:spPr>
              <a:xfrm>
                <a:off x="4355976" y="3458117"/>
                <a:ext cx="504056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BFB9216-43E9-4C29-8442-A91983820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458117"/>
                <a:ext cx="504056" cy="402931"/>
              </a:xfrm>
              <a:prstGeom prst="rect">
                <a:avLst/>
              </a:prstGeom>
              <a:blipFill>
                <a:blip r:embed="rId9"/>
                <a:stretch>
                  <a:fillRect t="-22727" r="-292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E5986D11-9F61-47C8-9740-7222FD3B3731}"/>
              </a:ext>
            </a:extLst>
          </p:cNvPr>
          <p:cNvCxnSpPr>
            <a:cxnSpLocks/>
          </p:cNvCxnSpPr>
          <p:nvPr/>
        </p:nvCxnSpPr>
        <p:spPr>
          <a:xfrm flipH="1" flipV="1">
            <a:off x="5436096" y="3717032"/>
            <a:ext cx="1719808" cy="93610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D66F85C-8AB3-4B62-8E22-BE478BF62B41}"/>
              </a:ext>
            </a:extLst>
          </p:cNvPr>
          <p:cNvCxnSpPr/>
          <p:nvPr/>
        </p:nvCxnSpPr>
        <p:spPr>
          <a:xfrm flipH="1">
            <a:off x="5012432" y="3717032"/>
            <a:ext cx="423664" cy="348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8C30AFA-C7F3-41B8-9541-7E7B708400E8}"/>
              </a:ext>
            </a:extLst>
          </p:cNvPr>
          <p:cNvCxnSpPr>
            <a:cxnSpLocks/>
          </p:cNvCxnSpPr>
          <p:nvPr/>
        </p:nvCxnSpPr>
        <p:spPr>
          <a:xfrm>
            <a:off x="5012432" y="4107971"/>
            <a:ext cx="2079848" cy="5260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D8F6603-D1C2-4ACA-ACC0-FB77534E8401}"/>
              </a:ext>
            </a:extLst>
          </p:cNvPr>
          <p:cNvSpPr txBox="1"/>
          <p:nvPr/>
        </p:nvSpPr>
        <p:spPr>
          <a:xfrm>
            <a:off x="5299500" y="3356992"/>
            <a:ext cx="393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A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B9A7277-1FF4-4708-AC6A-13A5446B09CA}"/>
              </a:ext>
            </a:extLst>
          </p:cNvPr>
          <p:cNvSpPr txBox="1"/>
          <p:nvPr/>
        </p:nvSpPr>
        <p:spPr>
          <a:xfrm>
            <a:off x="6986853" y="4253026"/>
            <a:ext cx="393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BBCA82C-F4C7-4AEC-8F78-069C3EBF8319}"/>
                  </a:ext>
                </a:extLst>
              </p:cNvPr>
              <p:cNvSpPr txBox="1"/>
              <p:nvPr/>
            </p:nvSpPr>
            <p:spPr>
              <a:xfrm>
                <a:off x="4932040" y="3501008"/>
                <a:ext cx="544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BBCA82C-F4C7-4AEC-8F78-069C3EBF8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501008"/>
                <a:ext cx="544895" cy="369332"/>
              </a:xfrm>
              <a:prstGeom prst="rect">
                <a:avLst/>
              </a:prstGeom>
              <a:blipFill>
                <a:blip r:embed="rId10"/>
                <a:stretch>
                  <a:fillRect t="-22951" r="-258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23A3C9F-D13E-469A-BA4C-80165DBDB3E3}"/>
                  </a:ext>
                </a:extLst>
              </p:cNvPr>
              <p:cNvSpPr txBox="1"/>
              <p:nvPr/>
            </p:nvSpPr>
            <p:spPr>
              <a:xfrm>
                <a:off x="5807034" y="3942608"/>
                <a:ext cx="565166" cy="411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´</m:t>
                              </m:r>
                            </m:e>
                          </m:acc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823A3C9F-D13E-469A-BA4C-80165DBDB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34" y="3942608"/>
                <a:ext cx="565166" cy="4116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2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2DF4EFB-F78F-4F05-870A-05DEC046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3</a:t>
            </a:fld>
            <a:endParaRPr lang="en-US" sz="1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5293B0-51F3-433D-80CF-699A91E8D999}"/>
              </a:ext>
            </a:extLst>
          </p:cNvPr>
          <p:cNvSpPr txBox="1"/>
          <p:nvPr/>
        </p:nvSpPr>
        <p:spPr>
          <a:xfrm>
            <a:off x="827584" y="692696"/>
            <a:ext cx="7687766" cy="5809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</a:p>
          <a:p>
            <a:pPr algn="just">
              <a:lnSpc>
                <a:spcPct val="150000"/>
              </a:lnSpc>
            </a:pP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sólido de la figura se encuentra en el plano XY, bajo la acción de 6 fuerzas coplanares de igual magnitud (F=20[N]) , como se indica en la figura.</a:t>
            </a:r>
          </a:p>
          <a:p>
            <a:pPr algn="just">
              <a:lnSpc>
                <a:spcPct val="150000"/>
              </a:lnSpc>
            </a:pP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la fuerza resultante y el torque resultante, sobre el sólido . </a:t>
            </a:r>
          </a:p>
        </p:txBody>
      </p:sp>
    </p:spTree>
    <p:extLst>
      <p:ext uri="{BB962C8B-B14F-4D97-AF65-F5344CB8AC3E}">
        <p14:creationId xmlns:p14="http://schemas.microsoft.com/office/powerpoint/2010/main" val="338086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AA1939D-3EC5-4019-9CBC-28F035A1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4</a:t>
            </a:fld>
            <a:endParaRPr lang="en-US" sz="1000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73476BA-361A-4AE0-8ED0-52CCAD7336A8}"/>
              </a:ext>
            </a:extLst>
          </p:cNvPr>
          <p:cNvSpPr/>
          <p:nvPr/>
        </p:nvSpPr>
        <p:spPr>
          <a:xfrm>
            <a:off x="2699792" y="1412776"/>
            <a:ext cx="4464496" cy="3168352"/>
          </a:xfrm>
          <a:prstGeom prst="roundRect">
            <a:avLst>
              <a:gd name="adj" fmla="val 27162"/>
            </a:avLst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C36DD9A-266D-45AF-9382-7720989718C0}"/>
              </a:ext>
            </a:extLst>
          </p:cNvPr>
          <p:cNvCxnSpPr>
            <a:cxnSpLocks/>
          </p:cNvCxnSpPr>
          <p:nvPr/>
        </p:nvCxnSpPr>
        <p:spPr>
          <a:xfrm rot="5400000">
            <a:off x="1907704" y="3789040"/>
            <a:ext cx="158417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0CFBD1B-72BD-4736-8A9A-440E4AD33A81}"/>
              </a:ext>
            </a:extLst>
          </p:cNvPr>
          <p:cNvCxnSpPr>
            <a:cxnSpLocks/>
          </p:cNvCxnSpPr>
          <p:nvPr/>
        </p:nvCxnSpPr>
        <p:spPr>
          <a:xfrm rot="2700000">
            <a:off x="4743864" y="3552606"/>
            <a:ext cx="1584176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FB4411B-9DEE-461D-B360-CA1C9CC51653}"/>
              </a:ext>
            </a:extLst>
          </p:cNvPr>
          <p:cNvCxnSpPr>
            <a:cxnSpLocks/>
          </p:cNvCxnSpPr>
          <p:nvPr/>
        </p:nvCxnSpPr>
        <p:spPr>
          <a:xfrm rot="16200000">
            <a:off x="6372199" y="2204864"/>
            <a:ext cx="1584176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4CA587A-BEED-4F83-9E30-47202DB2610C}"/>
              </a:ext>
            </a:extLst>
          </p:cNvPr>
          <p:cNvCxnSpPr/>
          <p:nvPr/>
        </p:nvCxnSpPr>
        <p:spPr>
          <a:xfrm>
            <a:off x="3419872" y="2996952"/>
            <a:ext cx="1584176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241F019-92AE-489C-B950-9AECE53697DA}"/>
              </a:ext>
            </a:extLst>
          </p:cNvPr>
          <p:cNvCxnSpPr>
            <a:cxnSpLocks/>
          </p:cNvCxnSpPr>
          <p:nvPr/>
        </p:nvCxnSpPr>
        <p:spPr>
          <a:xfrm rot="13500000">
            <a:off x="1347613" y="2436861"/>
            <a:ext cx="1584176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89636AA-D7B5-43F6-A04E-1070B9F284CB}"/>
              </a:ext>
            </a:extLst>
          </p:cNvPr>
          <p:cNvCxnSpPr/>
          <p:nvPr/>
        </p:nvCxnSpPr>
        <p:spPr>
          <a:xfrm>
            <a:off x="5004048" y="1412776"/>
            <a:ext cx="1584176" cy="0"/>
          </a:xfrm>
          <a:prstGeom prst="straightConnector1">
            <a:avLst/>
          </a:prstGeom>
          <a:ln w="5715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6CF007E-9530-42A7-8084-0ECC5D9AF6ED}"/>
              </a:ext>
            </a:extLst>
          </p:cNvPr>
          <p:cNvCxnSpPr/>
          <p:nvPr/>
        </p:nvCxnSpPr>
        <p:spPr>
          <a:xfrm>
            <a:off x="755576" y="438184"/>
            <a:ext cx="0" cy="572712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C20BCF6-44BB-493F-8BA8-46155F39927C}"/>
              </a:ext>
            </a:extLst>
          </p:cNvPr>
          <p:cNvCxnSpPr/>
          <p:nvPr/>
        </p:nvCxnSpPr>
        <p:spPr>
          <a:xfrm>
            <a:off x="755576" y="6165304"/>
            <a:ext cx="7318893" cy="0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6C203FA-FF98-4A7C-96D2-C1078FC0616C}"/>
              </a:ext>
            </a:extLst>
          </p:cNvPr>
          <p:cNvCxnSpPr/>
          <p:nvPr/>
        </p:nvCxnSpPr>
        <p:spPr>
          <a:xfrm>
            <a:off x="755576" y="1412776"/>
            <a:ext cx="60486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989D6EE-B6FB-4398-AB28-FD4280F44DB6}"/>
              </a:ext>
            </a:extLst>
          </p:cNvPr>
          <p:cNvCxnSpPr/>
          <p:nvPr/>
        </p:nvCxnSpPr>
        <p:spPr>
          <a:xfrm>
            <a:off x="755576" y="4581128"/>
            <a:ext cx="60486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B44B200C-E79E-433F-8B33-C6FC8F747041}"/>
              </a:ext>
            </a:extLst>
          </p:cNvPr>
          <p:cNvCxnSpPr>
            <a:cxnSpLocks/>
          </p:cNvCxnSpPr>
          <p:nvPr/>
        </p:nvCxnSpPr>
        <p:spPr>
          <a:xfrm rot="16200000">
            <a:off x="427564" y="3893075"/>
            <a:ext cx="454445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FF509CB-5EA6-4E89-8D59-C9946B13DDFE}"/>
              </a:ext>
            </a:extLst>
          </p:cNvPr>
          <p:cNvCxnSpPr>
            <a:cxnSpLocks/>
          </p:cNvCxnSpPr>
          <p:nvPr/>
        </p:nvCxnSpPr>
        <p:spPr>
          <a:xfrm rot="16200000">
            <a:off x="4892061" y="3901029"/>
            <a:ext cx="454445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84F2187-B804-4B05-8CD8-78C21D372C82}"/>
              </a:ext>
            </a:extLst>
          </p:cNvPr>
          <p:cNvCxnSpPr>
            <a:cxnSpLocks/>
          </p:cNvCxnSpPr>
          <p:nvPr/>
        </p:nvCxnSpPr>
        <p:spPr>
          <a:xfrm rot="16200000">
            <a:off x="2504596" y="3665852"/>
            <a:ext cx="4998903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732F094-CD77-416E-BF10-4CC5DE886209}"/>
              </a:ext>
            </a:extLst>
          </p:cNvPr>
          <p:cNvCxnSpPr/>
          <p:nvPr/>
        </p:nvCxnSpPr>
        <p:spPr>
          <a:xfrm>
            <a:off x="798781" y="2996952"/>
            <a:ext cx="6653539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692FD14-701E-4B4D-A3C5-853A3177CB94}"/>
              </a:ext>
            </a:extLst>
          </p:cNvPr>
          <p:cNvSpPr txBox="1"/>
          <p:nvPr/>
        </p:nvSpPr>
        <p:spPr>
          <a:xfrm>
            <a:off x="1043608" y="548680"/>
            <a:ext cx="71559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Y[m]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97E5412-D3E2-40FE-B1E3-114745D49804}"/>
              </a:ext>
            </a:extLst>
          </p:cNvPr>
          <p:cNvSpPr txBox="1"/>
          <p:nvPr/>
        </p:nvSpPr>
        <p:spPr>
          <a:xfrm>
            <a:off x="6952748" y="6165304"/>
            <a:ext cx="71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AC2B249-3B29-457A-AC91-9C6FE4847B78}"/>
              </a:ext>
            </a:extLst>
          </p:cNvPr>
          <p:cNvSpPr txBox="1"/>
          <p:nvPr/>
        </p:nvSpPr>
        <p:spPr>
          <a:xfrm>
            <a:off x="4792508" y="6165304"/>
            <a:ext cx="71559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68D3894-B4E6-426E-BE79-0BEA6C17467F}"/>
              </a:ext>
            </a:extLst>
          </p:cNvPr>
          <p:cNvSpPr txBox="1"/>
          <p:nvPr/>
        </p:nvSpPr>
        <p:spPr>
          <a:xfrm>
            <a:off x="2560260" y="6165304"/>
            <a:ext cx="71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F4C79E6-3E20-40E2-9F6A-B85928B247DF}"/>
              </a:ext>
            </a:extLst>
          </p:cNvPr>
          <p:cNvSpPr txBox="1"/>
          <p:nvPr/>
        </p:nvSpPr>
        <p:spPr>
          <a:xfrm>
            <a:off x="328012" y="1196752"/>
            <a:ext cx="71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25D2E25-369C-4466-B830-9EB278F7002A}"/>
              </a:ext>
            </a:extLst>
          </p:cNvPr>
          <p:cNvSpPr txBox="1"/>
          <p:nvPr/>
        </p:nvSpPr>
        <p:spPr>
          <a:xfrm>
            <a:off x="256004" y="2780928"/>
            <a:ext cx="71559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7A73BA3-524D-479B-B1B5-BAFBD8387E95}"/>
              </a:ext>
            </a:extLst>
          </p:cNvPr>
          <p:cNvSpPr txBox="1"/>
          <p:nvPr/>
        </p:nvSpPr>
        <p:spPr>
          <a:xfrm>
            <a:off x="395536" y="4355813"/>
            <a:ext cx="71559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2C081EA-1CD8-4AAE-9954-905CE4045431}"/>
              </a:ext>
            </a:extLst>
          </p:cNvPr>
          <p:cNvSpPr txBox="1"/>
          <p:nvPr/>
        </p:nvSpPr>
        <p:spPr>
          <a:xfrm>
            <a:off x="7240780" y="5723965"/>
            <a:ext cx="71559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X[m]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A8A03B3-2FD3-449E-8350-80EFEEB2BB44}"/>
              </a:ext>
            </a:extLst>
          </p:cNvPr>
          <p:cNvSpPr txBox="1"/>
          <p:nvPr/>
        </p:nvSpPr>
        <p:spPr>
          <a:xfrm>
            <a:off x="1940950" y="1889074"/>
            <a:ext cx="47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F₁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879182F-4B44-4DA9-925A-7C3B3765DAE0}"/>
              </a:ext>
            </a:extLst>
          </p:cNvPr>
          <p:cNvSpPr txBox="1"/>
          <p:nvPr/>
        </p:nvSpPr>
        <p:spPr>
          <a:xfrm>
            <a:off x="4427984" y="2480967"/>
            <a:ext cx="689313" cy="515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02CB44F-984D-4172-9D37-07666A40D2BD}"/>
              </a:ext>
            </a:extLst>
          </p:cNvPr>
          <p:cNvSpPr txBox="1"/>
          <p:nvPr/>
        </p:nvSpPr>
        <p:spPr>
          <a:xfrm>
            <a:off x="395536" y="5949280"/>
            <a:ext cx="47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rgbClr val="DA444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DDE48F48-96D6-4922-878A-C99504DDFB85}"/>
              </a:ext>
            </a:extLst>
          </p:cNvPr>
          <p:cNvSpPr txBox="1"/>
          <p:nvPr/>
        </p:nvSpPr>
        <p:spPr>
          <a:xfrm>
            <a:off x="5397334" y="836712"/>
            <a:ext cx="47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F₆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0B305A2-ACB3-4B34-9B69-D25F9AB67C81}"/>
              </a:ext>
            </a:extLst>
          </p:cNvPr>
          <p:cNvSpPr txBox="1"/>
          <p:nvPr/>
        </p:nvSpPr>
        <p:spPr>
          <a:xfrm>
            <a:off x="7197534" y="2060848"/>
            <a:ext cx="47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F₅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44FDBBC-4160-47E4-B0F9-9E67B389491C}"/>
              </a:ext>
            </a:extLst>
          </p:cNvPr>
          <p:cNvSpPr txBox="1"/>
          <p:nvPr/>
        </p:nvSpPr>
        <p:spPr>
          <a:xfrm>
            <a:off x="5181310" y="3615407"/>
            <a:ext cx="47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F₄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595F9D0-3709-46A1-99B8-35949339EC56}"/>
              </a:ext>
            </a:extLst>
          </p:cNvPr>
          <p:cNvSpPr txBox="1"/>
          <p:nvPr/>
        </p:nvSpPr>
        <p:spPr>
          <a:xfrm>
            <a:off x="3597134" y="2420888"/>
            <a:ext cx="47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F₃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29DCC4B-7EFA-433B-BE72-41E37AD5CD1E}"/>
              </a:ext>
            </a:extLst>
          </p:cNvPr>
          <p:cNvSpPr txBox="1"/>
          <p:nvPr/>
        </p:nvSpPr>
        <p:spPr>
          <a:xfrm>
            <a:off x="2195736" y="3543399"/>
            <a:ext cx="47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F₂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377BD3F-607E-4022-B632-0293FE5F96FB}"/>
              </a:ext>
            </a:extLst>
          </p:cNvPr>
          <p:cNvSpPr txBox="1"/>
          <p:nvPr/>
        </p:nvSpPr>
        <p:spPr>
          <a:xfrm>
            <a:off x="1912188" y="2564904"/>
            <a:ext cx="71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45°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B96DCCB-7FA7-465A-9F4B-AC70D099D392}"/>
              </a:ext>
            </a:extLst>
          </p:cNvPr>
          <p:cNvSpPr txBox="1"/>
          <p:nvPr/>
        </p:nvSpPr>
        <p:spPr>
          <a:xfrm>
            <a:off x="5224556" y="2987660"/>
            <a:ext cx="71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-45°</a:t>
            </a: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7372ED32-A8A7-480A-A8AC-DC3717550E41}"/>
              </a:ext>
            </a:extLst>
          </p:cNvPr>
          <p:cNvSpPr/>
          <p:nvPr/>
        </p:nvSpPr>
        <p:spPr>
          <a:xfrm rot="15194569">
            <a:off x="1797041" y="2379785"/>
            <a:ext cx="864090" cy="873383"/>
          </a:xfrm>
          <a:prstGeom prst="arc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Arco 40">
            <a:extLst>
              <a:ext uri="{FF2B5EF4-FFF2-40B4-BE49-F238E27FC236}">
                <a16:creationId xmlns:a16="http://schemas.microsoft.com/office/drawing/2014/main" id="{32319E80-1A6B-4D89-B0BB-F11938CC0E2E}"/>
              </a:ext>
            </a:extLst>
          </p:cNvPr>
          <p:cNvSpPr/>
          <p:nvPr/>
        </p:nvSpPr>
        <p:spPr>
          <a:xfrm rot="3963723">
            <a:off x="5002418" y="2772290"/>
            <a:ext cx="864090" cy="873383"/>
          </a:xfrm>
          <a:prstGeom prst="arc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675196EF-E15A-4294-8E47-AA075A55279F}"/>
              </a:ext>
            </a:extLst>
          </p:cNvPr>
          <p:cNvCxnSpPr/>
          <p:nvPr/>
        </p:nvCxnSpPr>
        <p:spPr>
          <a:xfrm>
            <a:off x="2699792" y="1889074"/>
            <a:ext cx="0" cy="110787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6C13E94F-8FFF-4187-ABDE-1B69CEDA3E70}"/>
              </a:ext>
            </a:extLst>
          </p:cNvPr>
          <p:cNvCxnSpPr>
            <a:cxnSpLocks/>
          </p:cNvCxnSpPr>
          <p:nvPr/>
        </p:nvCxnSpPr>
        <p:spPr>
          <a:xfrm rot="16200000">
            <a:off x="2133978" y="2443013"/>
            <a:ext cx="0" cy="110787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170B8221-B806-4A32-A5C1-686F1723C8AF}"/>
              </a:ext>
            </a:extLst>
          </p:cNvPr>
          <p:cNvCxnSpPr/>
          <p:nvPr/>
        </p:nvCxnSpPr>
        <p:spPr>
          <a:xfrm>
            <a:off x="5004048" y="2969952"/>
            <a:ext cx="0" cy="11078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7C4DFAF2-F572-4B9C-9F30-23F7408CA029}"/>
              </a:ext>
            </a:extLst>
          </p:cNvPr>
          <p:cNvCxnSpPr>
            <a:cxnSpLocks/>
          </p:cNvCxnSpPr>
          <p:nvPr/>
        </p:nvCxnSpPr>
        <p:spPr>
          <a:xfrm rot="16200000">
            <a:off x="5530229" y="2443014"/>
            <a:ext cx="0" cy="110787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FC507C23-505A-4363-BDF2-F26D5C9D56EA}"/>
                  </a:ext>
                </a:extLst>
              </p:cNvPr>
              <p:cNvSpPr txBox="1"/>
              <p:nvPr/>
            </p:nvSpPr>
            <p:spPr>
              <a:xfrm>
                <a:off x="1816925" y="3039343"/>
                <a:ext cx="614321" cy="47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FC507C23-505A-4363-BDF2-F26D5C9D5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925" y="3039343"/>
                <a:ext cx="614321" cy="475753"/>
              </a:xfrm>
              <a:prstGeom prst="rect">
                <a:avLst/>
              </a:prstGeom>
              <a:blipFill>
                <a:blip r:embed="rId3"/>
                <a:stretch>
                  <a:fillRect l="-198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1C64E445-4504-4B32-83DE-28B10F359A59}"/>
                  </a:ext>
                </a:extLst>
              </p:cNvPr>
              <p:cNvSpPr txBox="1"/>
              <p:nvPr/>
            </p:nvSpPr>
            <p:spPr>
              <a:xfrm>
                <a:off x="2627784" y="2276872"/>
                <a:ext cx="614321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1C64E445-4504-4B32-83DE-28B10F359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276872"/>
                <a:ext cx="614321" cy="490840"/>
              </a:xfrm>
              <a:prstGeom prst="rect">
                <a:avLst/>
              </a:prstGeom>
              <a:blipFill>
                <a:blip r:embed="rId4"/>
                <a:stretch>
                  <a:fillRect l="-1980" b="-10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B434395B-CD3D-4D0D-B5BA-75B4F52EA028}"/>
                  </a:ext>
                </a:extLst>
              </p:cNvPr>
              <p:cNvSpPr txBox="1"/>
              <p:nvPr/>
            </p:nvSpPr>
            <p:spPr>
              <a:xfrm>
                <a:off x="5109807" y="2564904"/>
                <a:ext cx="614321" cy="475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B434395B-CD3D-4D0D-B5BA-75B4F52E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07" y="2564904"/>
                <a:ext cx="614321" cy="475753"/>
              </a:xfrm>
              <a:prstGeom prst="rect">
                <a:avLst/>
              </a:prstGeom>
              <a:blipFill>
                <a:blip r:embed="rId5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BF77168-2F9F-4856-8352-D0D436F89BBF}"/>
                  </a:ext>
                </a:extLst>
              </p:cNvPr>
              <p:cNvSpPr txBox="1"/>
              <p:nvPr/>
            </p:nvSpPr>
            <p:spPr>
              <a:xfrm>
                <a:off x="4389727" y="3212976"/>
                <a:ext cx="614321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6BF77168-2F9F-4856-8352-D0D436F89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727" y="3212976"/>
                <a:ext cx="614321" cy="490840"/>
              </a:xfrm>
              <a:prstGeom prst="rect">
                <a:avLst/>
              </a:prstGeom>
              <a:blipFill>
                <a:blip r:embed="rId6"/>
                <a:stretch>
                  <a:fillRect l="-1980" b="-86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32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32" grpId="0"/>
      <p:bldP spid="39" grpId="0"/>
      <p:bldP spid="40" grpId="0"/>
      <p:bldP spid="12" grpId="0" animBg="1"/>
      <p:bldP spid="41" grpId="0" animBg="1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01CDEC7-3904-4259-813D-C84614DA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5</a:t>
            </a:fld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690E40D-3DD0-4E55-8CE3-2D5AECC1BCCD}"/>
                  </a:ext>
                </a:extLst>
              </p:cNvPr>
              <p:cNvSpPr txBox="1"/>
              <p:nvPr/>
            </p:nvSpPr>
            <p:spPr>
              <a:xfrm>
                <a:off x="611560" y="548680"/>
                <a:ext cx="8136904" cy="37466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Determinación de la fuerza resultante: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</m:t>
                        </m:r>
                      </m:sup>
                      <m:e>
                        <m:sSub>
                          <m:sSubPr>
                            <m:ctrlPr>
                              <a:rPr lang="es-CL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C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CL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C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C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s-C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  <m:r>
                      <a:rPr lang="es-CL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valor del torque resultante es independiente de la “posición del eje”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</m:t>
                        </m:r>
                      </m:sup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C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C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C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s-C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</m:t>
                        </m:r>
                      </m:sup>
                      <m:e>
                        <m:sSub>
                          <m:sSubPr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=?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=6</m:t>
                          </m:r>
                        </m:sup>
                        <m:e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690E40D-3DD0-4E55-8CE3-2D5AECC1B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8680"/>
                <a:ext cx="8136904" cy="3746603"/>
              </a:xfrm>
              <a:prstGeom prst="rect">
                <a:avLst/>
              </a:prstGeom>
              <a:blipFill>
                <a:blip r:embed="rId2"/>
                <a:stretch>
                  <a:fillRect l="-412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13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55E0CC6-2537-4519-AEEB-A9F0F6D6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EB0BD7-87DE-4E38-BB9A-858577A210B2}"/>
              </a:ext>
            </a:extLst>
          </p:cNvPr>
          <p:cNvSpPr txBox="1"/>
          <p:nvPr/>
        </p:nvSpPr>
        <p:spPr>
          <a:xfrm>
            <a:off x="683568" y="331710"/>
            <a:ext cx="4536504" cy="5831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algn="just">
              <a:lnSpc>
                <a:spcPct val="150000"/>
              </a:lnSpc>
            </a:pPr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escalera de la figura descansa sobre una pared lisa. Si la escalera está en equilibrio , pero a punto de resbalar, determine el coeficiente de roce estático entre la escalera y el piso.</a:t>
            </a:r>
          </a:p>
          <a:p>
            <a:pPr algn="just">
              <a:lnSpc>
                <a:spcPct val="150000"/>
              </a:lnSpc>
            </a:pPr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(m=40[kg] y L=3,0[m])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C729141-CF20-45E7-AD12-35EAFB3EC57D}"/>
              </a:ext>
            </a:extLst>
          </p:cNvPr>
          <p:cNvSpPr/>
          <p:nvPr/>
        </p:nvSpPr>
        <p:spPr>
          <a:xfrm>
            <a:off x="8100392" y="620688"/>
            <a:ext cx="720080" cy="4968552"/>
          </a:xfrm>
          <a:prstGeom prst="rect">
            <a:avLst/>
          </a:prstGeom>
          <a:pattFill prst="horzBrick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456BD36-DB5B-4B9A-912C-F976D1E6BF7D}"/>
              </a:ext>
            </a:extLst>
          </p:cNvPr>
          <p:cNvSpPr/>
          <p:nvPr/>
        </p:nvSpPr>
        <p:spPr>
          <a:xfrm flipV="1">
            <a:off x="5796136" y="5301208"/>
            <a:ext cx="2304256" cy="2931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A55CAF-9441-4B28-821D-CB6888FA1454}"/>
              </a:ext>
            </a:extLst>
          </p:cNvPr>
          <p:cNvSpPr/>
          <p:nvPr/>
        </p:nvSpPr>
        <p:spPr>
          <a:xfrm rot="1380000">
            <a:off x="7351308" y="2270933"/>
            <a:ext cx="144016" cy="3126406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DEA938-5C20-4417-95C3-58313A3F7DBA}"/>
              </a:ext>
            </a:extLst>
          </p:cNvPr>
          <p:cNvSpPr txBox="1"/>
          <p:nvPr/>
        </p:nvSpPr>
        <p:spPr>
          <a:xfrm>
            <a:off x="7020272" y="4839543"/>
            <a:ext cx="64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cs typeface="Times New Roman" panose="02020603050405020304" pitchFamily="18" charset="0"/>
              </a:rPr>
              <a:t>53°</a:t>
            </a:r>
            <a:endParaRPr lang="es-CL" b="1" dirty="0">
              <a:cs typeface="Times New Roman" panose="02020603050405020304" pitchFamily="18" charset="0"/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731D502-7FCC-40FD-B4C0-CB94DDF38E80}"/>
              </a:ext>
            </a:extLst>
          </p:cNvPr>
          <p:cNvSpPr/>
          <p:nvPr/>
        </p:nvSpPr>
        <p:spPr>
          <a:xfrm rot="946554">
            <a:off x="6517069" y="4438104"/>
            <a:ext cx="1238136" cy="12372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485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55E0CC6-2537-4519-AEEB-A9F0F6D6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7</a:t>
            </a:fld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3EB0BD7-87DE-4E38-BB9A-858577A210B2}"/>
                  </a:ext>
                </a:extLst>
              </p:cNvPr>
              <p:cNvSpPr txBox="1"/>
              <p:nvPr/>
            </p:nvSpPr>
            <p:spPr>
              <a:xfrm>
                <a:off x="134533" y="302226"/>
                <a:ext cx="6960613" cy="5935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C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Solución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CL" sz="20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</m:acc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s-CL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                                       </a:t>
                </a:r>
                <a:r>
                  <a:rPr lang="es-CL" sz="2000" b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(1)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𝑚𝑔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s-CL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s-CL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(2)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s-CL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(1)    </a:t>
                </a:r>
                <a14:m>
                  <m:oMath xmlns:m="http://schemas.openxmlformats.org/officeDocument/2006/math">
                    <m:r>
                      <a:rPr lang="es-CL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s-CL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s-CL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s-CL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𝑚𝑔</m:t>
                    </m:r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s-CL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𝐿𝑆𝑒𝑛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53°</m:t>
                        </m:r>
                      </m:e>
                    </m:d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+0+</m:t>
                    </m:r>
                    <m:d>
                      <m:d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𝑚𝑔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</m:e>
                        </m:box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𝑆𝑒𝑛</m:t>
                        </m:r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37°</m:t>
                        </m:r>
                      </m:e>
                    </m:d>
                  </m:oMath>
                </a14:m>
                <a:r>
                  <a:rPr lang="es-CL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0=0</a:t>
                </a:r>
              </a:p>
              <a:p>
                <a:pPr marL="71278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es-C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𝑚𝑔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s-CL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𝐿𝑆𝑒𝑛</m:t>
                          </m:r>
                          <m: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53°</m:t>
                          </m:r>
                        </m:e>
                      </m:d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𝑚𝑔</m:t>
                          </m:r>
                          <m: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box>
                            <m:boxPr>
                              <m:ctrlPr>
                                <a:rPr lang="es-C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</m:e>
                          </m:box>
                          <m: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𝑆𝑒𝑛</m:t>
                          </m:r>
                          <m:r>
                            <a:rPr lang="es-CL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37°</m:t>
                          </m:r>
                        </m:e>
                      </m:d>
                    </m:oMath>
                  </m:oMathPara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𝑚𝑔</m:t>
                      </m:r>
                      <m:box>
                        <m:box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𝑆𝑒𝑛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37°</m:t>
                              </m:r>
                            </m:num>
                            <m:den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𝑆𝑒𝑛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53°</m:t>
                              </m:r>
                            </m:den>
                          </m:f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box>
                            <m:box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𝑚𝑔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box>
                                <m:box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𝑆𝑒𝑛</m:t>
                                      </m:r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37°</m:t>
                                      </m:r>
                                    </m:num>
                                    <m:den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𝐶𝑜𝑠</m:t>
                                      </m:r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 37°</m:t>
                                      </m:r>
                                    </m:den>
                                  </m:f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=148[</m:t>
                                  </m:r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box>
                            </m:e>
                          </m:box>
                        </m:e>
                      </m:box>
                    </m:oMath>
                  </m:oMathPara>
                </a14:m>
                <a:endParaRPr lang="es-CL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12788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box>
                          <m:box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CL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𝑚𝑔</m:t>
                            </m:r>
                          </m:e>
                        </m:box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s-CL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𝑆𝑒𝑛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37°</m:t>
                                </m:r>
                              </m:num>
                              <m:den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𝐶𝑜𝑠</m:t>
                                </m:r>
                                <m:r>
                                  <a:rPr lang="es-CL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37°</m:t>
                                </m:r>
                              </m:den>
                            </m:f>
                          </m:e>
                        </m:box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𝑚𝑔</m:t>
                        </m:r>
                      </m:den>
                    </m:f>
                    <m:r>
                      <a:rPr lang="es-CL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CL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f>
                      <m:fPr>
                        <m:ctrlP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s-CL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CL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s-CL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3EB0BD7-87DE-4E38-BB9A-858577A2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3" y="302226"/>
                <a:ext cx="6960613" cy="5935086"/>
              </a:xfrm>
              <a:prstGeom prst="rect">
                <a:avLst/>
              </a:prstGeom>
              <a:blipFill>
                <a:blip r:embed="rId2"/>
                <a:stretch>
                  <a:fillRect l="-53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ángulo 4">
            <a:extLst>
              <a:ext uri="{FF2B5EF4-FFF2-40B4-BE49-F238E27FC236}">
                <a16:creationId xmlns:a16="http://schemas.microsoft.com/office/drawing/2014/main" id="{FC729141-CF20-45E7-AD12-35EAFB3EC57D}"/>
              </a:ext>
            </a:extLst>
          </p:cNvPr>
          <p:cNvSpPr/>
          <p:nvPr/>
        </p:nvSpPr>
        <p:spPr>
          <a:xfrm>
            <a:off x="8100392" y="620688"/>
            <a:ext cx="720080" cy="4968552"/>
          </a:xfrm>
          <a:prstGeom prst="rect">
            <a:avLst/>
          </a:prstGeom>
          <a:pattFill prst="horzBrick">
            <a:fgClr>
              <a:schemeClr val="accent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456BD36-DB5B-4B9A-912C-F976D1E6BF7D}"/>
              </a:ext>
            </a:extLst>
          </p:cNvPr>
          <p:cNvSpPr/>
          <p:nvPr/>
        </p:nvSpPr>
        <p:spPr>
          <a:xfrm flipV="1">
            <a:off x="5823140" y="5409885"/>
            <a:ext cx="2304256" cy="2931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A55CAF-9441-4B28-821D-CB6888FA1454}"/>
              </a:ext>
            </a:extLst>
          </p:cNvPr>
          <p:cNvSpPr/>
          <p:nvPr/>
        </p:nvSpPr>
        <p:spPr>
          <a:xfrm rot="1380000">
            <a:off x="7351307" y="2324756"/>
            <a:ext cx="144016" cy="3126406"/>
          </a:xfrm>
          <a:prstGeom prst="rect">
            <a:avLst/>
          </a:prstGeom>
          <a:pattFill prst="dkHorz">
            <a:fgClr>
              <a:schemeClr val="accent6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ADEA938-5C20-4417-95C3-58313A3F7DBA}"/>
              </a:ext>
            </a:extLst>
          </p:cNvPr>
          <p:cNvSpPr txBox="1"/>
          <p:nvPr/>
        </p:nvSpPr>
        <p:spPr>
          <a:xfrm>
            <a:off x="7020272" y="4839543"/>
            <a:ext cx="64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cs typeface="Times New Roman" panose="02020603050405020304" pitchFamily="18" charset="0"/>
              </a:rPr>
              <a:t>53°</a:t>
            </a:r>
            <a:endParaRPr lang="es-CL" b="1" dirty="0">
              <a:cs typeface="Times New Roman" panose="02020603050405020304" pitchFamily="18" charset="0"/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731D502-7FCC-40FD-B4C0-CB94DDF38E80}"/>
              </a:ext>
            </a:extLst>
          </p:cNvPr>
          <p:cNvSpPr/>
          <p:nvPr/>
        </p:nvSpPr>
        <p:spPr>
          <a:xfrm rot="946554">
            <a:off x="6445061" y="4495029"/>
            <a:ext cx="1238136" cy="123723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0736AD3-C337-4797-99F9-5AD581BC9C4F}"/>
              </a:ext>
            </a:extLst>
          </p:cNvPr>
          <p:cNvCxnSpPr/>
          <p:nvPr/>
        </p:nvCxnSpPr>
        <p:spPr>
          <a:xfrm flipH="1">
            <a:off x="7230255" y="2420888"/>
            <a:ext cx="88201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5D07E7E-DD44-4398-B5E8-7F320A412CC4}"/>
              </a:ext>
            </a:extLst>
          </p:cNvPr>
          <p:cNvCxnSpPr/>
          <p:nvPr/>
        </p:nvCxnSpPr>
        <p:spPr>
          <a:xfrm flipH="1">
            <a:off x="6876256" y="5373216"/>
            <a:ext cx="88201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B7AABA7-B62E-4C58-997C-E8D3E165C1BB}"/>
              </a:ext>
            </a:extLst>
          </p:cNvPr>
          <p:cNvCxnSpPr/>
          <p:nvPr/>
        </p:nvCxnSpPr>
        <p:spPr>
          <a:xfrm>
            <a:off x="7464195" y="3717032"/>
            <a:ext cx="0" cy="10801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9E6AE62-47CD-4F5C-AAFD-72C11BC4E90B}"/>
              </a:ext>
            </a:extLst>
          </p:cNvPr>
          <p:cNvCxnSpPr/>
          <p:nvPr/>
        </p:nvCxnSpPr>
        <p:spPr>
          <a:xfrm>
            <a:off x="6876256" y="4293096"/>
            <a:ext cx="0" cy="108012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2F4A95C-506D-46FA-B5D2-663833DD140A}"/>
                  </a:ext>
                </a:extLst>
              </p:cNvPr>
              <p:cNvSpPr txBox="1"/>
              <p:nvPr/>
            </p:nvSpPr>
            <p:spPr>
              <a:xfrm>
                <a:off x="7433953" y="1842459"/>
                <a:ext cx="594431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2F4A95C-506D-46FA-B5D2-663833DD1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953" y="1842459"/>
                <a:ext cx="594431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49DCB0B-76F5-44EA-9916-2C3088A5C09D}"/>
                  </a:ext>
                </a:extLst>
              </p:cNvPr>
              <p:cNvSpPr txBox="1"/>
              <p:nvPr/>
            </p:nvSpPr>
            <p:spPr>
              <a:xfrm>
                <a:off x="6281825" y="4506755"/>
                <a:ext cx="594431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49DCB0B-76F5-44EA-9916-2C3088A5C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825" y="4506755"/>
                <a:ext cx="594431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C2E2E61-C66F-4AB4-815A-152A70506966}"/>
                  </a:ext>
                </a:extLst>
              </p:cNvPr>
              <p:cNvSpPr txBox="1"/>
              <p:nvPr/>
            </p:nvSpPr>
            <p:spPr>
              <a:xfrm>
                <a:off x="7433953" y="3903439"/>
                <a:ext cx="5944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s-CL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C2E2E61-C66F-4AB4-815A-152A70506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953" y="3903439"/>
                <a:ext cx="594431" cy="461665"/>
              </a:xfrm>
              <a:prstGeom prst="rect">
                <a:avLst/>
              </a:prstGeom>
              <a:blipFill>
                <a:blip r:embed="rId5"/>
                <a:stretch>
                  <a:fillRect t="-19737" r="-65306" b="-1052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4F2F3C4-0AAA-4B6F-8A63-53A510501373}"/>
                  </a:ext>
                </a:extLst>
              </p:cNvPr>
              <p:cNvSpPr txBox="1"/>
              <p:nvPr/>
            </p:nvSpPr>
            <p:spPr>
              <a:xfrm>
                <a:off x="7001905" y="5445224"/>
                <a:ext cx="594431" cy="517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94F2F3C4-0AAA-4B6F-8A63-53A510501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905" y="5445224"/>
                <a:ext cx="594431" cy="5171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id="{6FDF643E-C9BE-4AA5-9ED9-0A4EEFFAF080}"/>
              </a:ext>
            </a:extLst>
          </p:cNvPr>
          <p:cNvSpPr txBox="1"/>
          <p:nvPr/>
        </p:nvSpPr>
        <p:spPr>
          <a:xfrm>
            <a:off x="6659370" y="5373216"/>
            <a:ext cx="64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>
                <a:cs typeface="Times New Roman" panose="02020603050405020304" pitchFamily="18" charset="0"/>
              </a:rPr>
              <a:t>A</a:t>
            </a:r>
            <a:endParaRPr lang="es-CL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0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BFEE9C7-9E2C-4C2F-BE96-81808385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81700" y="6356351"/>
            <a:ext cx="2057400" cy="365125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8</a:t>
            </a:fld>
            <a:endParaRPr lang="en-US" sz="1000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4A6B38D-3C9C-4941-B240-67D88C4887BF}"/>
              </a:ext>
            </a:extLst>
          </p:cNvPr>
          <p:cNvSpPr/>
          <p:nvPr/>
        </p:nvSpPr>
        <p:spPr>
          <a:xfrm>
            <a:off x="6671349" y="2492896"/>
            <a:ext cx="1440160" cy="1296144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1422A57-F9EE-4386-80A5-DD6C0D0A8BC0}"/>
              </a:ext>
            </a:extLst>
          </p:cNvPr>
          <p:cNvCxnSpPr/>
          <p:nvPr/>
        </p:nvCxnSpPr>
        <p:spPr>
          <a:xfrm>
            <a:off x="6732240" y="3140968"/>
            <a:ext cx="201622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1529028E-338D-49A9-9325-3B57D7062288}"/>
              </a:ext>
            </a:extLst>
          </p:cNvPr>
          <p:cNvCxnSpPr>
            <a:cxnSpLocks/>
          </p:cNvCxnSpPr>
          <p:nvPr/>
        </p:nvCxnSpPr>
        <p:spPr>
          <a:xfrm rot="5400000">
            <a:off x="6610269" y="3031631"/>
            <a:ext cx="1514819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8DCCD1E-EC4F-46A5-BBEC-A7481B65B55F}"/>
              </a:ext>
            </a:extLst>
          </p:cNvPr>
          <p:cNvSpPr/>
          <p:nvPr/>
        </p:nvSpPr>
        <p:spPr>
          <a:xfrm>
            <a:off x="8124142" y="908720"/>
            <a:ext cx="478762" cy="3555022"/>
          </a:xfrm>
          <a:prstGeom prst="rect">
            <a:avLst/>
          </a:prstGeom>
          <a:pattFill prst="horzBrick">
            <a:fgClr>
              <a:schemeClr val="accent2"/>
            </a:fgClr>
            <a:bgClr>
              <a:schemeClr val="bg1"/>
            </a:bgClr>
          </a:patt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8348732A-3532-48C9-BA0C-8A8165D83727}"/>
              </a:ext>
            </a:extLst>
          </p:cNvPr>
          <p:cNvCxnSpPr/>
          <p:nvPr/>
        </p:nvCxnSpPr>
        <p:spPr>
          <a:xfrm flipV="1">
            <a:off x="7367679" y="1700808"/>
            <a:ext cx="720080" cy="1425758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B3AD1DD1-DB09-45DB-8217-D28632517E51}"/>
              </a:ext>
            </a:extLst>
          </p:cNvPr>
          <p:cNvCxnSpPr>
            <a:cxnSpLocks/>
          </p:cNvCxnSpPr>
          <p:nvPr/>
        </p:nvCxnSpPr>
        <p:spPr>
          <a:xfrm flipH="1">
            <a:off x="7645380" y="1628800"/>
            <a:ext cx="478762" cy="9361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EA96AD-54D2-4E15-89F5-8B840C6972D8}"/>
              </a:ext>
            </a:extLst>
          </p:cNvPr>
          <p:cNvSpPr txBox="1"/>
          <p:nvPr/>
        </p:nvSpPr>
        <p:spPr>
          <a:xfrm>
            <a:off x="7837654" y="1372706"/>
            <a:ext cx="47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DA6E9F8-5FA4-4842-AB1F-064C83BA857F}"/>
              </a:ext>
            </a:extLst>
          </p:cNvPr>
          <p:cNvSpPr txBox="1"/>
          <p:nvPr/>
        </p:nvSpPr>
        <p:spPr>
          <a:xfrm>
            <a:off x="7056992" y="2828428"/>
            <a:ext cx="1247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 60°  P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B5516F6-A41D-409A-AB58-25DE7574A2B8}"/>
              </a:ext>
            </a:extLst>
          </p:cNvPr>
          <p:cNvSpPr txBox="1"/>
          <p:nvPr/>
        </p:nvSpPr>
        <p:spPr>
          <a:xfrm>
            <a:off x="7189582" y="1948770"/>
            <a:ext cx="47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Y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2BB3814-A42D-4FD8-97BA-DC54B0567C23}"/>
              </a:ext>
            </a:extLst>
          </p:cNvPr>
          <p:cNvSpPr txBox="1"/>
          <p:nvPr/>
        </p:nvSpPr>
        <p:spPr>
          <a:xfrm>
            <a:off x="8557734" y="2668850"/>
            <a:ext cx="47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8A7C827-A07F-43B0-87F1-BD7CEC814536}"/>
                  </a:ext>
                </a:extLst>
              </p:cNvPr>
              <p:cNvSpPr txBox="1"/>
              <p:nvPr/>
            </p:nvSpPr>
            <p:spPr>
              <a:xfrm>
                <a:off x="539552" y="260648"/>
                <a:ext cx="5759096" cy="5797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Problema: Si la esfera (M=2,0[kg], R=0,20[m] se encuentra en equilibrio, colgando de una cuerda contra una pared lisa, determinar la tensión de la cuerda y la fuerza ejercida por la pared.</a:t>
                </a:r>
              </a:p>
              <a:p>
                <a:pPr algn="ctr"/>
                <a:r>
                  <a:rPr lang="es-CL" sz="3600" dirty="0"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Solución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s-CL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𝑀𝑔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𝑇𝐶𝑜𝑠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60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°-N=0  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𝑀𝑔</m:t>
                    </m:r>
                    <m:r>
                      <a:rPr lang="es-CL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=TSen60°-Mg=0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𝑇𝐶𝑜𝑠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60°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𝑀𝑔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𝑆𝑒𝑛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60°</m:t>
                          </m:r>
                        </m:den>
                      </m:f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s-CL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𝑀𝑔</m:t>
                        </m:r>
                      </m:num>
                      <m:den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𝑆𝑒𝑛</m:t>
                        </m:r>
                        <m:r>
                          <a:rPr lang="es-C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60°</m:t>
                        </m:r>
                      </m:den>
                    </m:f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𝐶𝑜𝑠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60°</m:t>
                    </m:r>
                  </m:oMath>
                </a14:m>
                <a:endParaRPr lang="es-CL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CL" b="0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=22,6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=11,3[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8A7C827-A07F-43B0-87F1-BD7CEC814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0648"/>
                <a:ext cx="5759096" cy="5797485"/>
              </a:xfrm>
              <a:prstGeom prst="rect">
                <a:avLst/>
              </a:prstGeom>
              <a:blipFill>
                <a:blip r:embed="rId2"/>
                <a:stretch>
                  <a:fillRect l="-953" t="-631" r="-212" b="-21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co 21">
            <a:extLst>
              <a:ext uri="{FF2B5EF4-FFF2-40B4-BE49-F238E27FC236}">
                <a16:creationId xmlns:a16="http://schemas.microsoft.com/office/drawing/2014/main" id="{603DF303-AE1A-41E5-B685-4A9A114FE9D6}"/>
              </a:ext>
            </a:extLst>
          </p:cNvPr>
          <p:cNvSpPr/>
          <p:nvPr/>
        </p:nvSpPr>
        <p:spPr>
          <a:xfrm rot="843101">
            <a:off x="7199576" y="2693358"/>
            <a:ext cx="684792" cy="66363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10A0150-FED9-4D71-9159-CA98F5ACF07D}"/>
              </a:ext>
            </a:extLst>
          </p:cNvPr>
          <p:cNvCxnSpPr>
            <a:cxnSpLocks/>
          </p:cNvCxnSpPr>
          <p:nvPr/>
        </p:nvCxnSpPr>
        <p:spPr>
          <a:xfrm flipH="1">
            <a:off x="7656076" y="1844824"/>
            <a:ext cx="372308" cy="7200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17E1B849-AA41-4FDB-BC1B-94C3A2663812}"/>
              </a:ext>
            </a:extLst>
          </p:cNvPr>
          <p:cNvCxnSpPr/>
          <p:nvPr/>
        </p:nvCxnSpPr>
        <p:spPr>
          <a:xfrm>
            <a:off x="7355803" y="3143496"/>
            <a:ext cx="34447" cy="1026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F9E7774-DD2D-4DFC-A7F0-4E64F60126FD}"/>
              </a:ext>
            </a:extLst>
          </p:cNvPr>
          <p:cNvCxnSpPr/>
          <p:nvPr/>
        </p:nvCxnSpPr>
        <p:spPr>
          <a:xfrm flipH="1">
            <a:off x="7476070" y="3140968"/>
            <a:ext cx="6480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CB1750C-DE15-49CB-BA38-7C5641A4E248}"/>
              </a:ext>
            </a:extLst>
          </p:cNvPr>
          <p:cNvSpPr txBox="1"/>
          <p:nvPr/>
        </p:nvSpPr>
        <p:spPr>
          <a:xfrm>
            <a:off x="7134964" y="4109010"/>
            <a:ext cx="60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F464366-8E0B-48F6-8C74-75666DD969A1}"/>
              </a:ext>
            </a:extLst>
          </p:cNvPr>
          <p:cNvSpPr txBox="1"/>
          <p:nvPr/>
        </p:nvSpPr>
        <p:spPr>
          <a:xfrm>
            <a:off x="7587180" y="1804754"/>
            <a:ext cx="657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3C94837-9ED9-4A6A-930A-20F5A1C97A1D}"/>
              </a:ext>
            </a:extLst>
          </p:cNvPr>
          <p:cNvSpPr txBox="1"/>
          <p:nvPr/>
        </p:nvSpPr>
        <p:spPr>
          <a:xfrm>
            <a:off x="7711028" y="3140968"/>
            <a:ext cx="605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04789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c899ee2c-5630-480f-8751-d563de38ede2"/>
    <ds:schemaRef ds:uri="http://purl.org/dc/terms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10895</TotalTime>
  <Words>590</Words>
  <Application>Microsoft Office PowerPoint</Application>
  <PresentationFormat>Presentación en pantalla (4:3)</PresentationFormat>
  <Paragraphs>105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Vladimir Script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25</cp:revision>
  <dcterms:created xsi:type="dcterms:W3CDTF">2020-05-24T21:31:01Z</dcterms:created>
  <dcterms:modified xsi:type="dcterms:W3CDTF">2021-11-16T02:16:06Z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