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326" r:id="rId2"/>
    <p:sldId id="327" r:id="rId3"/>
    <p:sldId id="328" r:id="rId4"/>
    <p:sldId id="329" r:id="rId5"/>
    <p:sldId id="333" r:id="rId6"/>
    <p:sldId id="334" r:id="rId7"/>
    <p:sldId id="330" r:id="rId8"/>
    <p:sldId id="335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FF"/>
    <a:srgbClr val="6600CC"/>
    <a:srgbClr val="CC00FF"/>
    <a:srgbClr val="FFFF99"/>
    <a:srgbClr val="FF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53CAB-E5AB-4598-AE77-829CE45C1421}" v="1660" dt="2021-08-24T14:43:05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9D253CAB-E5AB-4598-AE77-829CE45C1421}"/>
    <pc:docChg chg="undo custSel addSld delSld modSld sldOrd modMainMaster">
      <pc:chgData name="Quintín Molina" userId="d77ce911-d3cc-4d2d-8ddf-6c9cff50dc6d" providerId="ADAL" clId="{9D253CAB-E5AB-4598-AE77-829CE45C1421}" dt="2021-08-24T14:43:05.049" v="8049" actId="6549"/>
      <pc:docMkLst>
        <pc:docMk/>
      </pc:docMkLst>
      <pc:sldChg chg="del">
        <pc:chgData name="Quintín Molina" userId="d77ce911-d3cc-4d2d-8ddf-6c9cff50dc6d" providerId="ADAL" clId="{9D253CAB-E5AB-4598-AE77-829CE45C1421}" dt="2021-08-23T16:49:04.460" v="0" actId="47"/>
        <pc:sldMkLst>
          <pc:docMk/>
          <pc:sldMk cId="1459252531" sldId="256"/>
        </pc:sldMkLst>
      </pc:sldChg>
      <pc:sldChg chg="del">
        <pc:chgData name="Quintín Molina" userId="d77ce911-d3cc-4d2d-8ddf-6c9cff50dc6d" providerId="ADAL" clId="{9D253CAB-E5AB-4598-AE77-829CE45C1421}" dt="2021-08-23T16:49:05.521" v="1" actId="47"/>
        <pc:sldMkLst>
          <pc:docMk/>
          <pc:sldMk cId="3839851497" sldId="257"/>
        </pc:sldMkLst>
      </pc:sldChg>
      <pc:sldChg chg="del">
        <pc:chgData name="Quintín Molina" userId="d77ce911-d3cc-4d2d-8ddf-6c9cff50dc6d" providerId="ADAL" clId="{9D253CAB-E5AB-4598-AE77-829CE45C1421}" dt="2021-08-23T16:49:20.440" v="15" actId="47"/>
        <pc:sldMkLst>
          <pc:docMk/>
          <pc:sldMk cId="3783235519" sldId="262"/>
        </pc:sldMkLst>
      </pc:sldChg>
      <pc:sldChg chg="del">
        <pc:chgData name="Quintín Molina" userId="d77ce911-d3cc-4d2d-8ddf-6c9cff50dc6d" providerId="ADAL" clId="{9D253CAB-E5AB-4598-AE77-829CE45C1421}" dt="2021-08-23T16:49:10.302" v="7" actId="47"/>
        <pc:sldMkLst>
          <pc:docMk/>
          <pc:sldMk cId="302025816" sldId="281"/>
        </pc:sldMkLst>
      </pc:sldChg>
      <pc:sldChg chg="del">
        <pc:chgData name="Quintín Molina" userId="d77ce911-d3cc-4d2d-8ddf-6c9cff50dc6d" providerId="ADAL" clId="{9D253CAB-E5AB-4598-AE77-829CE45C1421}" dt="2021-08-23T16:49:06.256" v="2" actId="47"/>
        <pc:sldMkLst>
          <pc:docMk/>
          <pc:sldMk cId="2157766857" sldId="298"/>
        </pc:sldMkLst>
      </pc:sldChg>
      <pc:sldChg chg="del">
        <pc:chgData name="Quintín Molina" userId="d77ce911-d3cc-4d2d-8ddf-6c9cff50dc6d" providerId="ADAL" clId="{9D253CAB-E5AB-4598-AE77-829CE45C1421}" dt="2021-08-23T16:49:11.594" v="8" actId="47"/>
        <pc:sldMkLst>
          <pc:docMk/>
          <pc:sldMk cId="2065050906" sldId="321"/>
        </pc:sldMkLst>
      </pc:sldChg>
      <pc:sldChg chg="del">
        <pc:chgData name="Quintín Molina" userId="d77ce911-d3cc-4d2d-8ddf-6c9cff50dc6d" providerId="ADAL" clId="{9D253CAB-E5AB-4598-AE77-829CE45C1421}" dt="2021-08-23T16:49:12.738" v="9" actId="47"/>
        <pc:sldMkLst>
          <pc:docMk/>
          <pc:sldMk cId="3087229165" sldId="323"/>
        </pc:sldMkLst>
      </pc:sldChg>
      <pc:sldChg chg="del">
        <pc:chgData name="Quintín Molina" userId="d77ce911-d3cc-4d2d-8ddf-6c9cff50dc6d" providerId="ADAL" clId="{9D253CAB-E5AB-4598-AE77-829CE45C1421}" dt="2021-08-23T16:49:18.136" v="13" actId="47"/>
        <pc:sldMkLst>
          <pc:docMk/>
          <pc:sldMk cId="3705384419" sldId="324"/>
        </pc:sldMkLst>
      </pc:sldChg>
      <pc:sldChg chg="add del">
        <pc:chgData name="Quintín Molina" userId="d77ce911-d3cc-4d2d-8ddf-6c9cff50dc6d" providerId="ADAL" clId="{9D253CAB-E5AB-4598-AE77-829CE45C1421}" dt="2021-08-23T16:49:27.899" v="20" actId="47"/>
        <pc:sldMkLst>
          <pc:docMk/>
          <pc:sldMk cId="666258302" sldId="326"/>
        </pc:sldMkLst>
      </pc:sldChg>
      <pc:sldChg chg="addSp delSp modSp new mod setBg modClrScheme chgLayout">
        <pc:chgData name="Quintín Molina" userId="d77ce911-d3cc-4d2d-8ddf-6c9cff50dc6d" providerId="ADAL" clId="{9D253CAB-E5AB-4598-AE77-829CE45C1421}" dt="2021-08-23T19:15:36.893" v="2242" actId="1036"/>
        <pc:sldMkLst>
          <pc:docMk/>
          <pc:sldMk cId="3870617084" sldId="327"/>
        </pc:sldMkLst>
        <pc:spChg chg="mod ord">
          <ac:chgData name="Quintín Molina" userId="d77ce911-d3cc-4d2d-8ddf-6c9cff50dc6d" providerId="ADAL" clId="{9D253CAB-E5AB-4598-AE77-829CE45C1421}" dt="2021-08-23T16:53:38.973" v="101" actId="700"/>
          <ac:spMkLst>
            <pc:docMk/>
            <pc:sldMk cId="3870617084" sldId="327"/>
            <ac:spMk id="2" creationId="{7133924E-09B6-48AB-8077-19519195C803}"/>
          </ac:spMkLst>
        </pc:spChg>
        <pc:spChg chg="add del mod ord">
          <ac:chgData name="Quintín Molina" userId="d77ce911-d3cc-4d2d-8ddf-6c9cff50dc6d" providerId="ADAL" clId="{9D253CAB-E5AB-4598-AE77-829CE45C1421}" dt="2021-08-23T16:53:38.973" v="101" actId="700"/>
          <ac:spMkLst>
            <pc:docMk/>
            <pc:sldMk cId="3870617084" sldId="327"/>
            <ac:spMk id="3" creationId="{7F5E2541-4B5E-4951-9D18-6E9CE1E2AFD0}"/>
          </ac:spMkLst>
        </pc:spChg>
        <pc:spChg chg="add del mod ord">
          <ac:chgData name="Quintín Molina" userId="d77ce911-d3cc-4d2d-8ddf-6c9cff50dc6d" providerId="ADAL" clId="{9D253CAB-E5AB-4598-AE77-829CE45C1421}" dt="2021-08-23T16:53:38.973" v="101" actId="700"/>
          <ac:spMkLst>
            <pc:docMk/>
            <pc:sldMk cId="3870617084" sldId="327"/>
            <ac:spMk id="4" creationId="{A0D6C070-C48C-4D4E-8252-3804181B06AC}"/>
          </ac:spMkLst>
        </pc:spChg>
        <pc:spChg chg="add del mod ord">
          <ac:chgData name="Quintín Molina" userId="d77ce911-d3cc-4d2d-8ddf-6c9cff50dc6d" providerId="ADAL" clId="{9D253CAB-E5AB-4598-AE77-829CE45C1421}" dt="2021-08-23T16:53:38.973" v="101" actId="700"/>
          <ac:spMkLst>
            <pc:docMk/>
            <pc:sldMk cId="3870617084" sldId="327"/>
            <ac:spMk id="5" creationId="{82F94B14-4149-4080-90AA-6BD4E03F49C8}"/>
          </ac:spMkLst>
        </pc:spChg>
        <pc:spChg chg="add del mod ord">
          <ac:chgData name="Quintín Molina" userId="d77ce911-d3cc-4d2d-8ddf-6c9cff50dc6d" providerId="ADAL" clId="{9D253CAB-E5AB-4598-AE77-829CE45C1421}" dt="2021-08-23T16:53:38.973" v="101" actId="700"/>
          <ac:spMkLst>
            <pc:docMk/>
            <pc:sldMk cId="3870617084" sldId="327"/>
            <ac:spMk id="6" creationId="{C3C0BC9C-83B7-4C7E-A8AA-F6A042A6C7F4}"/>
          </ac:spMkLst>
        </pc:spChg>
        <pc:spChg chg="add del mod ord">
          <ac:chgData name="Quintín Molina" userId="d77ce911-d3cc-4d2d-8ddf-6c9cff50dc6d" providerId="ADAL" clId="{9D253CAB-E5AB-4598-AE77-829CE45C1421}" dt="2021-08-23T16:53:38.973" v="101" actId="700"/>
          <ac:spMkLst>
            <pc:docMk/>
            <pc:sldMk cId="3870617084" sldId="327"/>
            <ac:spMk id="7" creationId="{37C765F4-B3C6-4A1B-98DC-659453F68280}"/>
          </ac:spMkLst>
        </pc:spChg>
        <pc:spChg chg="add mod ord">
          <ac:chgData name="Quintín Molina" userId="d77ce911-d3cc-4d2d-8ddf-6c9cff50dc6d" providerId="ADAL" clId="{9D253CAB-E5AB-4598-AE77-829CE45C1421}" dt="2021-08-23T16:55:45.392" v="198"/>
          <ac:spMkLst>
            <pc:docMk/>
            <pc:sldMk cId="3870617084" sldId="327"/>
            <ac:spMk id="8" creationId="{E2BDD494-E0E2-419E-AA02-164810EA07F3}"/>
          </ac:spMkLst>
        </pc:spChg>
        <pc:spChg chg="add mod ord">
          <ac:chgData name="Quintín Molina" userId="d77ce911-d3cc-4d2d-8ddf-6c9cff50dc6d" providerId="ADAL" clId="{9D253CAB-E5AB-4598-AE77-829CE45C1421}" dt="2021-08-23T17:06:51.389" v="764" actId="1076"/>
          <ac:spMkLst>
            <pc:docMk/>
            <pc:sldMk cId="3870617084" sldId="327"/>
            <ac:spMk id="9" creationId="{109D9998-C5D2-4F5E-ABFD-27E7EE8A1B0C}"/>
          </ac:spMkLst>
        </pc:spChg>
        <pc:spChg chg="add mod ord">
          <ac:chgData name="Quintín Molina" userId="d77ce911-d3cc-4d2d-8ddf-6c9cff50dc6d" providerId="ADAL" clId="{9D253CAB-E5AB-4598-AE77-829CE45C1421}" dt="2021-08-23T16:55:33.903" v="196"/>
          <ac:spMkLst>
            <pc:docMk/>
            <pc:sldMk cId="3870617084" sldId="327"/>
            <ac:spMk id="10" creationId="{84259B47-CB80-4F92-9FAE-24B11BF99B12}"/>
          </ac:spMkLst>
        </pc:spChg>
        <pc:spChg chg="add mod">
          <ac:chgData name="Quintín Molina" userId="d77ce911-d3cc-4d2d-8ddf-6c9cff50dc6d" providerId="ADAL" clId="{9D253CAB-E5AB-4598-AE77-829CE45C1421}" dt="2021-08-23T16:58:31.090" v="311" actId="1037"/>
          <ac:spMkLst>
            <pc:docMk/>
            <pc:sldMk cId="3870617084" sldId="327"/>
            <ac:spMk id="11" creationId="{B510CFD5-FF46-45A8-B052-53D759827D91}"/>
          </ac:spMkLst>
        </pc:spChg>
        <pc:spChg chg="add del mod">
          <ac:chgData name="Quintín Molina" userId="d77ce911-d3cc-4d2d-8ddf-6c9cff50dc6d" providerId="ADAL" clId="{9D253CAB-E5AB-4598-AE77-829CE45C1421}" dt="2021-08-23T17:00:40.179" v="531" actId="478"/>
          <ac:spMkLst>
            <pc:docMk/>
            <pc:sldMk cId="3870617084" sldId="327"/>
            <ac:spMk id="17" creationId="{7848FFFB-FB89-4711-AFA0-1F2CC3A338CF}"/>
          </ac:spMkLst>
        </pc:spChg>
        <pc:spChg chg="add del mod">
          <ac:chgData name="Quintín Molina" userId="d77ce911-d3cc-4d2d-8ddf-6c9cff50dc6d" providerId="ADAL" clId="{9D253CAB-E5AB-4598-AE77-829CE45C1421}" dt="2021-08-23T17:01:07.619" v="534" actId="478"/>
          <ac:spMkLst>
            <pc:docMk/>
            <pc:sldMk cId="3870617084" sldId="327"/>
            <ac:spMk id="18" creationId="{DC8B2B23-A057-4751-99DE-34FC95611DE0}"/>
          </ac:spMkLst>
        </pc:spChg>
        <pc:spChg chg="add mod">
          <ac:chgData name="Quintín Molina" userId="d77ce911-d3cc-4d2d-8ddf-6c9cff50dc6d" providerId="ADAL" clId="{9D253CAB-E5AB-4598-AE77-829CE45C1421}" dt="2021-08-23T17:07:17.858" v="765" actId="14100"/>
          <ac:spMkLst>
            <pc:docMk/>
            <pc:sldMk cId="3870617084" sldId="327"/>
            <ac:spMk id="19" creationId="{40F977D6-03AC-46A7-B2F6-5E1913AC2FFF}"/>
          </ac:spMkLst>
        </pc:spChg>
        <pc:spChg chg="add del mod">
          <ac:chgData name="Quintín Molina" userId="d77ce911-d3cc-4d2d-8ddf-6c9cff50dc6d" providerId="ADAL" clId="{9D253CAB-E5AB-4598-AE77-829CE45C1421}" dt="2021-08-23T17:06:08.040" v="738" actId="478"/>
          <ac:spMkLst>
            <pc:docMk/>
            <pc:sldMk cId="3870617084" sldId="327"/>
            <ac:spMk id="20" creationId="{0B7BDAE8-064A-4A67-B576-BDBD4D559BB1}"/>
          </ac:spMkLst>
        </pc:spChg>
        <pc:spChg chg="add mod">
          <ac:chgData name="Quintín Molina" userId="d77ce911-d3cc-4d2d-8ddf-6c9cff50dc6d" providerId="ADAL" clId="{9D253CAB-E5AB-4598-AE77-829CE45C1421}" dt="2021-08-23T17:06:50.754" v="763" actId="1038"/>
          <ac:spMkLst>
            <pc:docMk/>
            <pc:sldMk cId="3870617084" sldId="327"/>
            <ac:spMk id="21" creationId="{E3B2841B-9476-4BF3-B301-D2FC40C032AB}"/>
          </ac:spMkLst>
        </pc:spChg>
        <pc:spChg chg="add del mod">
          <ac:chgData name="Quintín Molina" userId="d77ce911-d3cc-4d2d-8ddf-6c9cff50dc6d" providerId="ADAL" clId="{9D253CAB-E5AB-4598-AE77-829CE45C1421}" dt="2021-08-23T19:07:25.739" v="1155" actId="478"/>
          <ac:spMkLst>
            <pc:docMk/>
            <pc:sldMk cId="3870617084" sldId="327"/>
            <ac:spMk id="22" creationId="{325703DE-B4C7-4606-A7EC-261216F4EFAF}"/>
          </ac:spMkLst>
        </pc:spChg>
        <pc:spChg chg="add mod">
          <ac:chgData name="Quintín Molina" userId="d77ce911-d3cc-4d2d-8ddf-6c9cff50dc6d" providerId="ADAL" clId="{9D253CAB-E5AB-4598-AE77-829CE45C1421}" dt="2021-08-23T19:07:06.019" v="1130" actId="1038"/>
          <ac:spMkLst>
            <pc:docMk/>
            <pc:sldMk cId="3870617084" sldId="327"/>
            <ac:spMk id="23" creationId="{8A1AE67C-FA19-492D-B1B4-84150B19FF37}"/>
          </ac:spMkLst>
        </pc:spChg>
        <pc:spChg chg="add mod">
          <ac:chgData name="Quintín Molina" userId="d77ce911-d3cc-4d2d-8ddf-6c9cff50dc6d" providerId="ADAL" clId="{9D253CAB-E5AB-4598-AE77-829CE45C1421}" dt="2021-08-23T19:07:20.582" v="1154" actId="1036"/>
          <ac:spMkLst>
            <pc:docMk/>
            <pc:sldMk cId="3870617084" sldId="327"/>
            <ac:spMk id="24" creationId="{2CB96E22-93AB-42AB-8A49-F11AD3CC0301}"/>
          </ac:spMkLst>
        </pc:spChg>
        <pc:spChg chg="add mod">
          <ac:chgData name="Quintín Molina" userId="d77ce911-d3cc-4d2d-8ddf-6c9cff50dc6d" providerId="ADAL" clId="{9D253CAB-E5AB-4598-AE77-829CE45C1421}" dt="2021-08-23T19:06:23.025" v="928" actId="207"/>
          <ac:spMkLst>
            <pc:docMk/>
            <pc:sldMk cId="3870617084" sldId="327"/>
            <ac:spMk id="25" creationId="{18257D23-2B41-491B-A151-3D0DCE64A99F}"/>
          </ac:spMkLst>
        </pc:spChg>
        <pc:spChg chg="add mod">
          <ac:chgData name="Quintín Molina" userId="d77ce911-d3cc-4d2d-8ddf-6c9cff50dc6d" providerId="ADAL" clId="{9D253CAB-E5AB-4598-AE77-829CE45C1421}" dt="2021-08-23T19:13:14.440" v="1800" actId="14100"/>
          <ac:spMkLst>
            <pc:docMk/>
            <pc:sldMk cId="3870617084" sldId="327"/>
            <ac:spMk id="26" creationId="{685E1F7F-5847-45AA-8C8B-EB24EC8307A3}"/>
          </ac:spMkLst>
        </pc:spChg>
        <pc:spChg chg="add mod">
          <ac:chgData name="Quintín Molina" userId="d77ce911-d3cc-4d2d-8ddf-6c9cff50dc6d" providerId="ADAL" clId="{9D253CAB-E5AB-4598-AE77-829CE45C1421}" dt="2021-08-23T19:08:32.349" v="1234" actId="1038"/>
          <ac:spMkLst>
            <pc:docMk/>
            <pc:sldMk cId="3870617084" sldId="327"/>
            <ac:spMk id="27" creationId="{E6D99272-B9BC-42CC-97A9-9C5FD8AF19FB}"/>
          </ac:spMkLst>
        </pc:spChg>
        <pc:spChg chg="add mod">
          <ac:chgData name="Quintín Molina" userId="d77ce911-d3cc-4d2d-8ddf-6c9cff50dc6d" providerId="ADAL" clId="{9D253CAB-E5AB-4598-AE77-829CE45C1421}" dt="2021-08-23T19:09:15.233" v="1392" actId="1038"/>
          <ac:spMkLst>
            <pc:docMk/>
            <pc:sldMk cId="3870617084" sldId="327"/>
            <ac:spMk id="28" creationId="{227A5AD0-EF1E-4A3B-B10E-135185C662A8}"/>
          </ac:spMkLst>
        </pc:spChg>
        <pc:spChg chg="add del mod">
          <ac:chgData name="Quintín Molina" userId="d77ce911-d3cc-4d2d-8ddf-6c9cff50dc6d" providerId="ADAL" clId="{9D253CAB-E5AB-4598-AE77-829CE45C1421}" dt="2021-08-23T19:14:21.203" v="1879" actId="478"/>
          <ac:spMkLst>
            <pc:docMk/>
            <pc:sldMk cId="3870617084" sldId="327"/>
            <ac:spMk id="37" creationId="{F555E6CB-3F99-46B1-AB71-B5D60F79FA71}"/>
          </ac:spMkLst>
        </pc:spChg>
        <pc:spChg chg="add del mod">
          <ac:chgData name="Quintín Molina" userId="d77ce911-d3cc-4d2d-8ddf-6c9cff50dc6d" providerId="ADAL" clId="{9D253CAB-E5AB-4598-AE77-829CE45C1421}" dt="2021-08-23T19:14:17.691" v="1878" actId="478"/>
          <ac:spMkLst>
            <pc:docMk/>
            <pc:sldMk cId="3870617084" sldId="327"/>
            <ac:spMk id="38" creationId="{CF05128A-3469-4B77-ADFB-8BF30C882EC5}"/>
          </ac:spMkLst>
        </pc:spChg>
        <pc:spChg chg="add del mod">
          <ac:chgData name="Quintín Molina" userId="d77ce911-d3cc-4d2d-8ddf-6c9cff50dc6d" providerId="ADAL" clId="{9D253CAB-E5AB-4598-AE77-829CE45C1421}" dt="2021-08-23T19:14:14.184" v="1877" actId="478"/>
          <ac:spMkLst>
            <pc:docMk/>
            <pc:sldMk cId="3870617084" sldId="327"/>
            <ac:spMk id="39" creationId="{A3E1F63E-513B-4626-988F-84A2430FC630}"/>
          </ac:spMkLst>
        </pc:spChg>
        <pc:spChg chg="add del mod">
          <ac:chgData name="Quintín Molina" userId="d77ce911-d3cc-4d2d-8ddf-6c9cff50dc6d" providerId="ADAL" clId="{9D253CAB-E5AB-4598-AE77-829CE45C1421}" dt="2021-08-23T19:14:11.956" v="1876" actId="478"/>
          <ac:spMkLst>
            <pc:docMk/>
            <pc:sldMk cId="3870617084" sldId="327"/>
            <ac:spMk id="40" creationId="{2D1AD77E-AC31-4DF2-B55E-54C31DBFB65C}"/>
          </ac:spMkLst>
        </pc:spChg>
        <pc:spChg chg="add mod">
          <ac:chgData name="Quintín Molina" userId="d77ce911-d3cc-4d2d-8ddf-6c9cff50dc6d" providerId="ADAL" clId="{9D253CAB-E5AB-4598-AE77-829CE45C1421}" dt="2021-08-23T19:14:06.545" v="1874" actId="1037"/>
          <ac:spMkLst>
            <pc:docMk/>
            <pc:sldMk cId="3870617084" sldId="327"/>
            <ac:spMk id="41" creationId="{958EDC48-FF7E-4BAB-B068-60027FCE1151}"/>
          </ac:spMkLst>
        </pc:spChg>
        <pc:spChg chg="add mod">
          <ac:chgData name="Quintín Molina" userId="d77ce911-d3cc-4d2d-8ddf-6c9cff50dc6d" providerId="ADAL" clId="{9D253CAB-E5AB-4598-AE77-829CE45C1421}" dt="2021-08-23T19:14:42.035" v="2016" actId="1037"/>
          <ac:spMkLst>
            <pc:docMk/>
            <pc:sldMk cId="3870617084" sldId="327"/>
            <ac:spMk id="42" creationId="{2752A70F-7823-46FD-A050-9993C8DC92AD}"/>
          </ac:spMkLst>
        </pc:spChg>
        <pc:spChg chg="add del mod">
          <ac:chgData name="Quintín Molina" userId="d77ce911-d3cc-4d2d-8ddf-6c9cff50dc6d" providerId="ADAL" clId="{9D253CAB-E5AB-4598-AE77-829CE45C1421}" dt="2021-08-23T19:15:29.557" v="2229" actId="478"/>
          <ac:spMkLst>
            <pc:docMk/>
            <pc:sldMk cId="3870617084" sldId="327"/>
            <ac:spMk id="43" creationId="{480F0553-0FB0-43B8-85C2-4D90A3ADAFCB}"/>
          </ac:spMkLst>
        </pc:spChg>
        <pc:spChg chg="add mod">
          <ac:chgData name="Quintín Molina" userId="d77ce911-d3cc-4d2d-8ddf-6c9cff50dc6d" providerId="ADAL" clId="{9D253CAB-E5AB-4598-AE77-829CE45C1421}" dt="2021-08-23T19:15:16.710" v="2115" actId="14100"/>
          <ac:spMkLst>
            <pc:docMk/>
            <pc:sldMk cId="3870617084" sldId="327"/>
            <ac:spMk id="44" creationId="{FB48DEAC-7E3D-4DD5-8399-914722ED6933}"/>
          </ac:spMkLst>
        </pc:spChg>
        <pc:spChg chg="add mod">
          <ac:chgData name="Quintín Molina" userId="d77ce911-d3cc-4d2d-8ddf-6c9cff50dc6d" providerId="ADAL" clId="{9D253CAB-E5AB-4598-AE77-829CE45C1421}" dt="2021-08-23T19:15:36.893" v="2242" actId="1036"/>
          <ac:spMkLst>
            <pc:docMk/>
            <pc:sldMk cId="3870617084" sldId="327"/>
            <ac:spMk id="45" creationId="{A127687E-4537-4F7E-A171-0307083D5A9A}"/>
          </ac:spMkLst>
        </pc:spChg>
        <pc:cxnChg chg="add mod">
          <ac:chgData name="Quintín Molina" userId="d77ce911-d3cc-4d2d-8ddf-6c9cff50dc6d" providerId="ADAL" clId="{9D253CAB-E5AB-4598-AE77-829CE45C1421}" dt="2021-08-23T16:58:18.010" v="308" actId="208"/>
          <ac:cxnSpMkLst>
            <pc:docMk/>
            <pc:sldMk cId="3870617084" sldId="327"/>
            <ac:cxnSpMk id="13" creationId="{151FFB3E-DA0E-402B-B257-DEC61A0674F9}"/>
          </ac:cxnSpMkLst>
        </pc:cxnChg>
        <pc:cxnChg chg="add mod">
          <ac:chgData name="Quintín Molina" userId="d77ce911-d3cc-4d2d-8ddf-6c9cff50dc6d" providerId="ADAL" clId="{9D253CAB-E5AB-4598-AE77-829CE45C1421}" dt="2021-08-23T16:58:03.916" v="306" actId="208"/>
          <ac:cxnSpMkLst>
            <pc:docMk/>
            <pc:sldMk cId="3870617084" sldId="327"/>
            <ac:cxnSpMk id="14" creationId="{60900175-C0F1-4C50-A326-44E2C6DD9710}"/>
          </ac:cxnSpMkLst>
        </pc:cxnChg>
        <pc:cxnChg chg="add mod">
          <ac:chgData name="Quintín Molina" userId="d77ce911-d3cc-4d2d-8ddf-6c9cff50dc6d" providerId="ADAL" clId="{9D253CAB-E5AB-4598-AE77-829CE45C1421}" dt="2021-08-23T16:59:52.831" v="526" actId="1038"/>
          <ac:cxnSpMkLst>
            <pc:docMk/>
            <pc:sldMk cId="3870617084" sldId="327"/>
            <ac:cxnSpMk id="15" creationId="{F7C565C0-8DF8-4B7B-B353-89B5F6238F0A}"/>
          </ac:cxnSpMkLst>
        </pc:cxnChg>
        <pc:cxnChg chg="add mod">
          <ac:chgData name="Quintín Molina" userId="d77ce911-d3cc-4d2d-8ddf-6c9cff50dc6d" providerId="ADAL" clId="{9D253CAB-E5AB-4598-AE77-829CE45C1421}" dt="2021-08-23T16:59:27.270" v="472" actId="1038"/>
          <ac:cxnSpMkLst>
            <pc:docMk/>
            <pc:sldMk cId="3870617084" sldId="327"/>
            <ac:cxnSpMk id="16" creationId="{5E8AFF04-B9BE-4D36-82C5-BBCD92892BAA}"/>
          </ac:cxnSpMkLst>
        </pc:cxnChg>
        <pc:cxnChg chg="add mod">
          <ac:chgData name="Quintín Molina" userId="d77ce911-d3cc-4d2d-8ddf-6c9cff50dc6d" providerId="ADAL" clId="{9D253CAB-E5AB-4598-AE77-829CE45C1421}" dt="2021-08-23T19:10:55.249" v="1416" actId="1035"/>
          <ac:cxnSpMkLst>
            <pc:docMk/>
            <pc:sldMk cId="3870617084" sldId="327"/>
            <ac:cxnSpMk id="30" creationId="{C59AE1E3-3FDF-410F-9EAA-BEA50DC47689}"/>
          </ac:cxnSpMkLst>
        </pc:cxnChg>
        <pc:cxnChg chg="add mod">
          <ac:chgData name="Quintín Molina" userId="d77ce911-d3cc-4d2d-8ddf-6c9cff50dc6d" providerId="ADAL" clId="{9D253CAB-E5AB-4598-AE77-829CE45C1421}" dt="2021-08-23T19:11:24.556" v="1500" actId="14100"/>
          <ac:cxnSpMkLst>
            <pc:docMk/>
            <pc:sldMk cId="3870617084" sldId="327"/>
            <ac:cxnSpMk id="31" creationId="{5610DE73-DBBE-4566-BB3E-93F7200F5BE4}"/>
          </ac:cxnSpMkLst>
        </pc:cxnChg>
        <pc:cxnChg chg="add mod">
          <ac:chgData name="Quintín Molina" userId="d77ce911-d3cc-4d2d-8ddf-6c9cff50dc6d" providerId="ADAL" clId="{9D253CAB-E5AB-4598-AE77-829CE45C1421}" dt="2021-08-23T19:12:54.800" v="1799" actId="14100"/>
          <ac:cxnSpMkLst>
            <pc:docMk/>
            <pc:sldMk cId="3870617084" sldId="327"/>
            <ac:cxnSpMk id="33" creationId="{1A208C87-7C4A-422D-A1EA-0E19DE2A27A7}"/>
          </ac:cxnSpMkLst>
        </pc:cxnChg>
        <pc:cxnChg chg="add mod">
          <ac:chgData name="Quintín Molina" userId="d77ce911-d3cc-4d2d-8ddf-6c9cff50dc6d" providerId="ADAL" clId="{9D253CAB-E5AB-4598-AE77-829CE45C1421}" dt="2021-08-23T19:12:20.045" v="1630" actId="14100"/>
          <ac:cxnSpMkLst>
            <pc:docMk/>
            <pc:sldMk cId="3870617084" sldId="327"/>
            <ac:cxnSpMk id="34" creationId="{594CC27A-A581-43FE-9988-82C624579A94}"/>
          </ac:cxnSpMkLst>
        </pc:cxnChg>
      </pc:sldChg>
      <pc:sldChg chg="addSp delSp modSp new mod modClrScheme chgLayout">
        <pc:chgData name="Quintín Molina" userId="d77ce911-d3cc-4d2d-8ddf-6c9cff50dc6d" providerId="ADAL" clId="{9D253CAB-E5AB-4598-AE77-829CE45C1421}" dt="2021-08-24T13:21:48.063" v="7563" actId="1076"/>
        <pc:sldMkLst>
          <pc:docMk/>
          <pc:sldMk cId="994465769" sldId="328"/>
        </pc:sldMkLst>
        <pc:spChg chg="add mod">
          <ac:chgData name="Quintín Molina" userId="d77ce911-d3cc-4d2d-8ddf-6c9cff50dc6d" providerId="ADAL" clId="{9D253CAB-E5AB-4598-AE77-829CE45C1421}" dt="2021-08-24T13:21:48.063" v="7563" actId="1076"/>
          <ac:spMkLst>
            <pc:docMk/>
            <pc:sldMk cId="994465769" sldId="328"/>
            <ac:spMk id="2" creationId="{194C9228-9C73-45FE-B240-78A3463BA0C2}"/>
          </ac:spMkLst>
        </pc:spChg>
        <pc:spChg chg="del mod ord">
          <ac:chgData name="Quintín Molina" userId="d77ce911-d3cc-4d2d-8ddf-6c9cff50dc6d" providerId="ADAL" clId="{9D253CAB-E5AB-4598-AE77-829CE45C1421}" dt="2021-08-23T19:16:09.378" v="2244" actId="700"/>
          <ac:spMkLst>
            <pc:docMk/>
            <pc:sldMk cId="994465769" sldId="328"/>
            <ac:spMk id="2" creationId="{3D635B7C-0BCE-4D28-9FCA-627A4B42E30B}"/>
          </ac:spMkLst>
        </pc:spChg>
        <pc:spChg chg="del">
          <ac:chgData name="Quintín Molina" userId="d77ce911-d3cc-4d2d-8ddf-6c9cff50dc6d" providerId="ADAL" clId="{9D253CAB-E5AB-4598-AE77-829CE45C1421}" dt="2021-08-23T19:16:09.378" v="2244" actId="700"/>
          <ac:spMkLst>
            <pc:docMk/>
            <pc:sldMk cId="994465769" sldId="328"/>
            <ac:spMk id="3" creationId="{AC8B502C-10BB-4DE8-B7A8-44F0DAC3B137}"/>
          </ac:spMkLst>
        </pc:spChg>
        <pc:spChg chg="del">
          <ac:chgData name="Quintín Molina" userId="d77ce911-d3cc-4d2d-8ddf-6c9cff50dc6d" providerId="ADAL" clId="{9D253CAB-E5AB-4598-AE77-829CE45C1421}" dt="2021-08-23T19:16:09.378" v="2244" actId="700"/>
          <ac:spMkLst>
            <pc:docMk/>
            <pc:sldMk cId="994465769" sldId="328"/>
            <ac:spMk id="4" creationId="{A9F31035-3265-448A-B1E6-C56C7A4EDF36}"/>
          </ac:spMkLst>
        </pc:spChg>
        <pc:spChg chg="mod ord">
          <ac:chgData name="Quintín Molina" userId="d77ce911-d3cc-4d2d-8ddf-6c9cff50dc6d" providerId="ADAL" clId="{9D253CAB-E5AB-4598-AE77-829CE45C1421}" dt="2021-08-23T19:17:05.960" v="2279" actId="700"/>
          <ac:spMkLst>
            <pc:docMk/>
            <pc:sldMk cId="994465769" sldId="328"/>
            <ac:spMk id="5" creationId="{B26BA5B3-1686-4102-96F1-DA914C204ADB}"/>
          </ac:spMkLst>
        </pc:spChg>
        <pc:spChg chg="add mod ord">
          <ac:chgData name="Quintín Molina" userId="d77ce911-d3cc-4d2d-8ddf-6c9cff50dc6d" providerId="ADAL" clId="{9D253CAB-E5AB-4598-AE77-829CE45C1421}" dt="2021-08-23T20:12:09.754" v="3424" actId="207"/>
          <ac:spMkLst>
            <pc:docMk/>
            <pc:sldMk cId="994465769" sldId="328"/>
            <ac:spMk id="6" creationId="{D6BD1FF3-B18F-40C9-BD58-628CE51C319F}"/>
          </ac:spMkLst>
        </pc:spChg>
        <pc:spChg chg="add mod ord">
          <ac:chgData name="Quintín Molina" userId="d77ce911-d3cc-4d2d-8ddf-6c9cff50dc6d" providerId="ADAL" clId="{9D253CAB-E5AB-4598-AE77-829CE45C1421}" dt="2021-08-24T13:20:19.312" v="7540" actId="20577"/>
          <ac:spMkLst>
            <pc:docMk/>
            <pc:sldMk cId="994465769" sldId="328"/>
            <ac:spMk id="7" creationId="{8E221A63-353D-4C4C-A2F8-6D848AE7AEB1}"/>
          </ac:spMkLst>
        </pc:spChg>
        <pc:spChg chg="add mod ord">
          <ac:chgData name="Quintín Molina" userId="d77ce911-d3cc-4d2d-8ddf-6c9cff50dc6d" providerId="ADAL" clId="{9D253CAB-E5AB-4598-AE77-829CE45C1421}" dt="2021-08-23T20:12:24.412" v="3426" actId="207"/>
          <ac:spMkLst>
            <pc:docMk/>
            <pc:sldMk cId="994465769" sldId="328"/>
            <ac:spMk id="8" creationId="{6496CB67-77C4-4972-AA41-0F7094D4E08C}"/>
          </ac:spMkLst>
        </pc:spChg>
        <pc:spChg chg="add mod">
          <ac:chgData name="Quintín Molina" userId="d77ce911-d3cc-4d2d-8ddf-6c9cff50dc6d" providerId="ADAL" clId="{9D253CAB-E5AB-4598-AE77-829CE45C1421}" dt="2021-08-23T20:01:36.865" v="2556" actId="1038"/>
          <ac:spMkLst>
            <pc:docMk/>
            <pc:sldMk cId="994465769" sldId="328"/>
            <ac:spMk id="9" creationId="{5BF1155C-EABC-4F23-8019-E53B7527A8A8}"/>
          </ac:spMkLst>
        </pc:spChg>
        <pc:spChg chg="add mod">
          <ac:chgData name="Quintín Molina" userId="d77ce911-d3cc-4d2d-8ddf-6c9cff50dc6d" providerId="ADAL" clId="{9D253CAB-E5AB-4598-AE77-829CE45C1421}" dt="2021-08-23T20:07:21.278" v="2983" actId="1037"/>
          <ac:spMkLst>
            <pc:docMk/>
            <pc:sldMk cId="994465769" sldId="328"/>
            <ac:spMk id="16" creationId="{01DD0EDF-2D41-4438-9961-8CD0610941AB}"/>
          </ac:spMkLst>
        </pc:spChg>
        <pc:spChg chg="add mod">
          <ac:chgData name="Quintín Molina" userId="d77ce911-d3cc-4d2d-8ddf-6c9cff50dc6d" providerId="ADAL" clId="{9D253CAB-E5AB-4598-AE77-829CE45C1421}" dt="2021-08-23T20:10:15.491" v="3237" actId="1036"/>
          <ac:spMkLst>
            <pc:docMk/>
            <pc:sldMk cId="994465769" sldId="328"/>
            <ac:spMk id="17" creationId="{3F5D007D-323B-45B4-8C8D-325236DF4E5F}"/>
          </ac:spMkLst>
        </pc:spChg>
        <pc:spChg chg="add mod">
          <ac:chgData name="Quintín Molina" userId="d77ce911-d3cc-4d2d-8ddf-6c9cff50dc6d" providerId="ADAL" clId="{9D253CAB-E5AB-4598-AE77-829CE45C1421}" dt="2021-08-23T20:07:54.525" v="2984"/>
          <ac:spMkLst>
            <pc:docMk/>
            <pc:sldMk cId="994465769" sldId="328"/>
            <ac:spMk id="18" creationId="{02061AB0-465F-4B7C-B03B-DFD261EA49D1}"/>
          </ac:spMkLst>
        </pc:spChg>
        <pc:spChg chg="add del mod">
          <ac:chgData name="Quintín Molina" userId="d77ce911-d3cc-4d2d-8ddf-6c9cff50dc6d" providerId="ADAL" clId="{9D253CAB-E5AB-4598-AE77-829CE45C1421}" dt="2021-08-23T20:09:46.812" v="3210" actId="478"/>
          <ac:spMkLst>
            <pc:docMk/>
            <pc:sldMk cId="994465769" sldId="328"/>
            <ac:spMk id="19" creationId="{14955494-8557-462C-8D47-8C77D0C9F7E2}"/>
          </ac:spMkLst>
        </pc:spChg>
        <pc:spChg chg="add mod">
          <ac:chgData name="Quintín Molina" userId="d77ce911-d3cc-4d2d-8ddf-6c9cff50dc6d" providerId="ADAL" clId="{9D253CAB-E5AB-4598-AE77-829CE45C1421}" dt="2021-08-23T20:09:56.756" v="3214" actId="1038"/>
          <ac:spMkLst>
            <pc:docMk/>
            <pc:sldMk cId="994465769" sldId="328"/>
            <ac:spMk id="20" creationId="{E09E484F-2600-415C-96AC-C4F163742812}"/>
          </ac:spMkLst>
        </pc:spChg>
        <pc:spChg chg="add mod">
          <ac:chgData name="Quintín Molina" userId="d77ce911-d3cc-4d2d-8ddf-6c9cff50dc6d" providerId="ADAL" clId="{9D253CAB-E5AB-4598-AE77-829CE45C1421}" dt="2021-08-23T20:08:36.269" v="3050"/>
          <ac:spMkLst>
            <pc:docMk/>
            <pc:sldMk cId="994465769" sldId="328"/>
            <ac:spMk id="21" creationId="{BF7B263A-029A-4521-A207-F95D5A978CC4}"/>
          </ac:spMkLst>
        </pc:spChg>
        <pc:spChg chg="add mod">
          <ac:chgData name="Quintín Molina" userId="d77ce911-d3cc-4d2d-8ddf-6c9cff50dc6d" providerId="ADAL" clId="{9D253CAB-E5AB-4598-AE77-829CE45C1421}" dt="2021-08-23T20:10:43.550" v="3321" actId="1038"/>
          <ac:spMkLst>
            <pc:docMk/>
            <pc:sldMk cId="994465769" sldId="328"/>
            <ac:spMk id="22" creationId="{CFA76B74-EBC1-44C4-BA27-A4AC209E12CE}"/>
          </ac:spMkLst>
        </pc:spChg>
        <pc:spChg chg="add mod">
          <ac:chgData name="Quintín Molina" userId="d77ce911-d3cc-4d2d-8ddf-6c9cff50dc6d" providerId="ADAL" clId="{9D253CAB-E5AB-4598-AE77-829CE45C1421}" dt="2021-08-23T20:11:44.423" v="3423" actId="1036"/>
          <ac:spMkLst>
            <pc:docMk/>
            <pc:sldMk cId="994465769" sldId="328"/>
            <ac:spMk id="23" creationId="{A0A43414-D74D-45A7-8A9B-E78A18B86471}"/>
          </ac:spMkLst>
        </pc:spChg>
        <pc:cxnChg chg="add mod">
          <ac:chgData name="Quintín Molina" userId="d77ce911-d3cc-4d2d-8ddf-6c9cff50dc6d" providerId="ADAL" clId="{9D253CAB-E5AB-4598-AE77-829CE45C1421}" dt="2021-08-23T20:01:48.408" v="2567" actId="1038"/>
          <ac:cxnSpMkLst>
            <pc:docMk/>
            <pc:sldMk cId="994465769" sldId="328"/>
            <ac:cxnSpMk id="11" creationId="{8BA5CC78-22F7-44AC-9156-2CC79A902F20}"/>
          </ac:cxnSpMkLst>
        </pc:cxnChg>
        <pc:cxnChg chg="add mod">
          <ac:chgData name="Quintín Molina" userId="d77ce911-d3cc-4d2d-8ddf-6c9cff50dc6d" providerId="ADAL" clId="{9D253CAB-E5AB-4598-AE77-829CE45C1421}" dt="2021-08-23T20:01:45.069" v="2563" actId="1035"/>
          <ac:cxnSpMkLst>
            <pc:docMk/>
            <pc:sldMk cId="994465769" sldId="328"/>
            <ac:cxnSpMk id="12" creationId="{3D853E16-68D4-401D-8338-A82F36361886}"/>
          </ac:cxnSpMkLst>
        </pc:cxnChg>
        <pc:cxnChg chg="add mod">
          <ac:chgData name="Quintín Molina" userId="d77ce911-d3cc-4d2d-8ddf-6c9cff50dc6d" providerId="ADAL" clId="{9D253CAB-E5AB-4598-AE77-829CE45C1421}" dt="2021-08-23T20:02:39.411" v="2582" actId="1582"/>
          <ac:cxnSpMkLst>
            <pc:docMk/>
            <pc:sldMk cId="994465769" sldId="328"/>
            <ac:cxnSpMk id="14" creationId="{F05B26AE-8047-4FB2-A6FE-37CF4751208A}"/>
          </ac:cxnSpMkLst>
        </pc:cxnChg>
        <pc:cxnChg chg="add mod">
          <ac:chgData name="Quintín Molina" userId="d77ce911-d3cc-4d2d-8ddf-6c9cff50dc6d" providerId="ADAL" clId="{9D253CAB-E5AB-4598-AE77-829CE45C1421}" dt="2021-08-23T20:03:24.202" v="2643" actId="208"/>
          <ac:cxnSpMkLst>
            <pc:docMk/>
            <pc:sldMk cId="994465769" sldId="328"/>
            <ac:cxnSpMk id="15" creationId="{38F22F77-CDFC-4363-8049-07BFEFEA4016}"/>
          </ac:cxnSpMkLst>
        </pc:cxnChg>
      </pc:sldChg>
      <pc:sldChg chg="del">
        <pc:chgData name="Quintín Molina" userId="d77ce911-d3cc-4d2d-8ddf-6c9cff50dc6d" providerId="ADAL" clId="{9D253CAB-E5AB-4598-AE77-829CE45C1421}" dt="2021-08-23T16:49:07.084" v="3" actId="47"/>
        <pc:sldMkLst>
          <pc:docMk/>
          <pc:sldMk cId="3125752273" sldId="328"/>
        </pc:sldMkLst>
      </pc:sldChg>
      <pc:sldChg chg="del">
        <pc:chgData name="Quintín Molina" userId="d77ce911-d3cc-4d2d-8ddf-6c9cff50dc6d" providerId="ADAL" clId="{9D253CAB-E5AB-4598-AE77-829CE45C1421}" dt="2021-08-23T16:49:07.926" v="4" actId="47"/>
        <pc:sldMkLst>
          <pc:docMk/>
          <pc:sldMk cId="3000513207" sldId="329"/>
        </pc:sldMkLst>
      </pc:sldChg>
      <pc:sldChg chg="addSp delSp modSp new mod modClrScheme chgLayout">
        <pc:chgData name="Quintín Molina" userId="d77ce911-d3cc-4d2d-8ddf-6c9cff50dc6d" providerId="ADAL" clId="{9D253CAB-E5AB-4598-AE77-829CE45C1421}" dt="2021-08-24T14:30:35.085" v="7782" actId="6549"/>
        <pc:sldMkLst>
          <pc:docMk/>
          <pc:sldMk cId="4177961266" sldId="329"/>
        </pc:sldMkLst>
        <pc:spChg chg="del mod ord">
          <ac:chgData name="Quintín Molina" userId="d77ce911-d3cc-4d2d-8ddf-6c9cff50dc6d" providerId="ADAL" clId="{9D253CAB-E5AB-4598-AE77-829CE45C1421}" dt="2021-08-23T20:12:45.226" v="3428" actId="700"/>
          <ac:spMkLst>
            <pc:docMk/>
            <pc:sldMk cId="4177961266" sldId="329"/>
            <ac:spMk id="2" creationId="{57F4F762-7460-4545-90C3-89EF3CCB45CA}"/>
          </ac:spMkLst>
        </pc:spChg>
        <pc:spChg chg="del">
          <ac:chgData name="Quintín Molina" userId="d77ce911-d3cc-4d2d-8ddf-6c9cff50dc6d" providerId="ADAL" clId="{9D253CAB-E5AB-4598-AE77-829CE45C1421}" dt="2021-08-23T20:12:45.226" v="3428" actId="700"/>
          <ac:spMkLst>
            <pc:docMk/>
            <pc:sldMk cId="4177961266" sldId="329"/>
            <ac:spMk id="3" creationId="{311BE64B-225B-4075-B205-23565AE6E594}"/>
          </ac:spMkLst>
        </pc:spChg>
        <pc:spChg chg="del">
          <ac:chgData name="Quintín Molina" userId="d77ce911-d3cc-4d2d-8ddf-6c9cff50dc6d" providerId="ADAL" clId="{9D253CAB-E5AB-4598-AE77-829CE45C1421}" dt="2021-08-23T20:12:45.226" v="3428" actId="700"/>
          <ac:spMkLst>
            <pc:docMk/>
            <pc:sldMk cId="4177961266" sldId="329"/>
            <ac:spMk id="4" creationId="{B282C388-CE89-49C7-A612-BD58161C4B5C}"/>
          </ac:spMkLst>
        </pc:spChg>
        <pc:spChg chg="mod ord">
          <ac:chgData name="Quintín Molina" userId="d77ce911-d3cc-4d2d-8ddf-6c9cff50dc6d" providerId="ADAL" clId="{9D253CAB-E5AB-4598-AE77-829CE45C1421}" dt="2021-08-23T20:13:08.819" v="3430" actId="700"/>
          <ac:spMkLst>
            <pc:docMk/>
            <pc:sldMk cId="4177961266" sldId="329"/>
            <ac:spMk id="5" creationId="{3ABFE7A3-B789-4E43-A51C-42961968F985}"/>
          </ac:spMkLst>
        </pc:spChg>
        <pc:spChg chg="add del mod ord">
          <ac:chgData name="Quintín Molina" userId="d77ce911-d3cc-4d2d-8ddf-6c9cff50dc6d" providerId="ADAL" clId="{9D253CAB-E5AB-4598-AE77-829CE45C1421}" dt="2021-08-23T20:12:49.992" v="3429"/>
          <ac:spMkLst>
            <pc:docMk/>
            <pc:sldMk cId="4177961266" sldId="329"/>
            <ac:spMk id="6" creationId="{304D5719-0B44-48B8-B9DF-51261D3A3541}"/>
          </ac:spMkLst>
        </pc:spChg>
        <pc:spChg chg="add mod ord">
          <ac:chgData name="Quintín Molina" userId="d77ce911-d3cc-4d2d-8ddf-6c9cff50dc6d" providerId="ADAL" clId="{9D253CAB-E5AB-4598-AE77-829CE45C1421}" dt="2021-08-23T20:13:08.819" v="3430" actId="700"/>
          <ac:spMkLst>
            <pc:docMk/>
            <pc:sldMk cId="4177961266" sldId="329"/>
            <ac:spMk id="7" creationId="{30E86D67-EDA6-4C93-94CE-530646A3ACF9}"/>
          </ac:spMkLst>
        </pc:spChg>
        <pc:spChg chg="add mod ord">
          <ac:chgData name="Quintín Molina" userId="d77ce911-d3cc-4d2d-8ddf-6c9cff50dc6d" providerId="ADAL" clId="{9D253CAB-E5AB-4598-AE77-829CE45C1421}" dt="2021-08-24T14:30:35.085" v="7782" actId="6549"/>
          <ac:spMkLst>
            <pc:docMk/>
            <pc:sldMk cId="4177961266" sldId="329"/>
            <ac:spMk id="8" creationId="{1EFD1610-DD76-4AB9-BF05-17245DABB6D7}"/>
          </ac:spMkLst>
        </pc:spChg>
      </pc:sldChg>
      <pc:sldChg chg="addSp delSp modSp new mod modClrScheme chgLayout">
        <pc:chgData name="Quintín Molina" userId="d77ce911-d3cc-4d2d-8ddf-6c9cff50dc6d" providerId="ADAL" clId="{9D253CAB-E5AB-4598-AE77-829CE45C1421}" dt="2021-08-23T23:12:45.237" v="6532" actId="1038"/>
        <pc:sldMkLst>
          <pc:docMk/>
          <pc:sldMk cId="2302144977" sldId="330"/>
        </pc:sldMkLst>
        <pc:spChg chg="del">
          <ac:chgData name="Quintín Molina" userId="d77ce911-d3cc-4d2d-8ddf-6c9cff50dc6d" providerId="ADAL" clId="{9D253CAB-E5AB-4598-AE77-829CE45C1421}" dt="2021-08-23T22:55:48.997" v="5631" actId="700"/>
          <ac:spMkLst>
            <pc:docMk/>
            <pc:sldMk cId="2302144977" sldId="330"/>
            <ac:spMk id="2" creationId="{70C7E0E0-20F8-4DA9-AF9A-6A4341FB89C8}"/>
          </ac:spMkLst>
        </pc:spChg>
        <pc:spChg chg="del">
          <ac:chgData name="Quintín Molina" userId="d77ce911-d3cc-4d2d-8ddf-6c9cff50dc6d" providerId="ADAL" clId="{9D253CAB-E5AB-4598-AE77-829CE45C1421}" dt="2021-08-23T22:55:48.997" v="5631" actId="700"/>
          <ac:spMkLst>
            <pc:docMk/>
            <pc:sldMk cId="2302144977" sldId="330"/>
            <ac:spMk id="3" creationId="{A54FAFE2-2839-4289-8619-03AD7B7FE5B3}"/>
          </ac:spMkLst>
        </pc:spChg>
        <pc:spChg chg="mod ord">
          <ac:chgData name="Quintín Molina" userId="d77ce911-d3cc-4d2d-8ddf-6c9cff50dc6d" providerId="ADAL" clId="{9D253CAB-E5AB-4598-AE77-829CE45C1421}" dt="2021-08-23T22:55:48.997" v="5631" actId="700"/>
          <ac:spMkLst>
            <pc:docMk/>
            <pc:sldMk cId="2302144977" sldId="330"/>
            <ac:spMk id="4" creationId="{8A6681C4-B715-4603-9F33-3EC99FEF4E75}"/>
          </ac:spMkLst>
        </pc:spChg>
        <pc:spChg chg="add mod">
          <ac:chgData name="Quintín Molina" userId="d77ce911-d3cc-4d2d-8ddf-6c9cff50dc6d" providerId="ADAL" clId="{9D253CAB-E5AB-4598-AE77-829CE45C1421}" dt="2021-08-23T22:58:47.817" v="5861" actId="1035"/>
          <ac:spMkLst>
            <pc:docMk/>
            <pc:sldMk cId="2302144977" sldId="330"/>
            <ac:spMk id="5" creationId="{FE074C2B-76CB-47AA-BB73-6696CE4CFE86}"/>
          </ac:spMkLst>
        </pc:spChg>
        <pc:spChg chg="add mod">
          <ac:chgData name="Quintín Molina" userId="d77ce911-d3cc-4d2d-8ddf-6c9cff50dc6d" providerId="ADAL" clId="{9D253CAB-E5AB-4598-AE77-829CE45C1421}" dt="2021-08-23T23:09:09.981" v="6230" actId="1036"/>
          <ac:spMkLst>
            <pc:docMk/>
            <pc:sldMk cId="2302144977" sldId="330"/>
            <ac:spMk id="17" creationId="{AF21FE94-53CD-4C84-948B-1A054C7BE54F}"/>
          </ac:spMkLst>
        </pc:spChg>
        <pc:spChg chg="add mod">
          <ac:chgData name="Quintín Molina" userId="d77ce911-d3cc-4d2d-8ddf-6c9cff50dc6d" providerId="ADAL" clId="{9D253CAB-E5AB-4598-AE77-829CE45C1421}" dt="2021-08-23T23:09:44.401" v="6301" actId="1037"/>
          <ac:spMkLst>
            <pc:docMk/>
            <pc:sldMk cId="2302144977" sldId="330"/>
            <ac:spMk id="18" creationId="{DC9A9005-BBE3-49F3-891D-3FBDB9F166C9}"/>
          </ac:spMkLst>
        </pc:spChg>
        <pc:spChg chg="add mod">
          <ac:chgData name="Quintín Molina" userId="d77ce911-d3cc-4d2d-8ddf-6c9cff50dc6d" providerId="ADAL" clId="{9D253CAB-E5AB-4598-AE77-829CE45C1421}" dt="2021-08-23T23:12:45.237" v="6532" actId="1038"/>
          <ac:spMkLst>
            <pc:docMk/>
            <pc:sldMk cId="2302144977" sldId="330"/>
            <ac:spMk id="19" creationId="{16173BE0-2E6E-4753-A64E-C7D688F93253}"/>
          </ac:spMkLst>
        </pc:spChg>
        <pc:spChg chg="add mod">
          <ac:chgData name="Quintín Molina" userId="d77ce911-d3cc-4d2d-8ddf-6c9cff50dc6d" providerId="ADAL" clId="{9D253CAB-E5AB-4598-AE77-829CE45C1421}" dt="2021-08-23T23:12:14.805" v="6489" actId="1037"/>
          <ac:spMkLst>
            <pc:docMk/>
            <pc:sldMk cId="2302144977" sldId="330"/>
            <ac:spMk id="20" creationId="{F405934F-29E7-4A75-8337-93EFFF7F6C36}"/>
          </ac:spMkLst>
        </pc:spChg>
        <pc:cxnChg chg="add mod">
          <ac:chgData name="Quintín Molina" userId="d77ce911-d3cc-4d2d-8ddf-6c9cff50dc6d" providerId="ADAL" clId="{9D253CAB-E5AB-4598-AE77-829CE45C1421}" dt="2021-08-23T22:57:55.744" v="5824" actId="1036"/>
          <ac:cxnSpMkLst>
            <pc:docMk/>
            <pc:sldMk cId="2302144977" sldId="330"/>
            <ac:cxnSpMk id="7" creationId="{0BC7CB28-32B4-4BFC-A45D-9B02F60821BC}"/>
          </ac:cxnSpMkLst>
        </pc:cxnChg>
        <pc:cxnChg chg="add mod">
          <ac:chgData name="Quintín Molina" userId="d77ce911-d3cc-4d2d-8ddf-6c9cff50dc6d" providerId="ADAL" clId="{9D253CAB-E5AB-4598-AE77-829CE45C1421}" dt="2021-08-23T22:58:29.416" v="5855" actId="1037"/>
          <ac:cxnSpMkLst>
            <pc:docMk/>
            <pc:sldMk cId="2302144977" sldId="330"/>
            <ac:cxnSpMk id="8" creationId="{9F399F66-81F3-4327-B6EB-2DE65DD33543}"/>
          </ac:cxnSpMkLst>
        </pc:cxnChg>
        <pc:cxnChg chg="add mod">
          <ac:chgData name="Quintín Molina" userId="d77ce911-d3cc-4d2d-8ddf-6c9cff50dc6d" providerId="ADAL" clId="{9D253CAB-E5AB-4598-AE77-829CE45C1421}" dt="2021-08-23T23:05:35.844" v="6150" actId="1582"/>
          <ac:cxnSpMkLst>
            <pc:docMk/>
            <pc:sldMk cId="2302144977" sldId="330"/>
            <ac:cxnSpMk id="10" creationId="{AF006626-04B8-49DA-A779-CACBBD3D756F}"/>
          </ac:cxnSpMkLst>
        </pc:cxnChg>
        <pc:cxnChg chg="add mod">
          <ac:chgData name="Quintín Molina" userId="d77ce911-d3cc-4d2d-8ddf-6c9cff50dc6d" providerId="ADAL" clId="{9D253CAB-E5AB-4598-AE77-829CE45C1421}" dt="2021-08-23T23:05:21.622" v="6149" actId="1582"/>
          <ac:cxnSpMkLst>
            <pc:docMk/>
            <pc:sldMk cId="2302144977" sldId="330"/>
            <ac:cxnSpMk id="11" creationId="{1A814C2B-8537-4BF6-938F-783250FDBA2B}"/>
          </ac:cxnSpMkLst>
        </pc:cxnChg>
        <pc:cxnChg chg="add mod">
          <ac:chgData name="Quintín Molina" userId="d77ce911-d3cc-4d2d-8ddf-6c9cff50dc6d" providerId="ADAL" clId="{9D253CAB-E5AB-4598-AE77-829CE45C1421}" dt="2021-08-23T23:04:34.363" v="6127" actId="1036"/>
          <ac:cxnSpMkLst>
            <pc:docMk/>
            <pc:sldMk cId="2302144977" sldId="330"/>
            <ac:cxnSpMk id="13" creationId="{CDACEC39-F394-467D-B41E-FB96DED9AA74}"/>
          </ac:cxnSpMkLst>
        </pc:cxnChg>
        <pc:cxnChg chg="add mod">
          <ac:chgData name="Quintín Molina" userId="d77ce911-d3cc-4d2d-8ddf-6c9cff50dc6d" providerId="ADAL" clId="{9D253CAB-E5AB-4598-AE77-829CE45C1421}" dt="2021-08-23T23:04:23.349" v="6122" actId="1035"/>
          <ac:cxnSpMkLst>
            <pc:docMk/>
            <pc:sldMk cId="2302144977" sldId="330"/>
            <ac:cxnSpMk id="15" creationId="{46A6167F-6B74-4970-AC42-A3FDB159F4C3}"/>
          </ac:cxnSpMkLst>
        </pc:cxnChg>
      </pc:sldChg>
      <pc:sldChg chg="del">
        <pc:chgData name="Quintín Molina" userId="d77ce911-d3cc-4d2d-8ddf-6c9cff50dc6d" providerId="ADAL" clId="{9D253CAB-E5AB-4598-AE77-829CE45C1421}" dt="2021-08-23T16:49:08.364" v="5" actId="47"/>
        <pc:sldMkLst>
          <pc:docMk/>
          <pc:sldMk cId="2555360067" sldId="330"/>
        </pc:sldMkLst>
      </pc:sldChg>
      <pc:sldChg chg="addSp delSp modSp new mod modClrScheme chgLayout">
        <pc:chgData name="Quintín Molina" userId="d77ce911-d3cc-4d2d-8ddf-6c9cff50dc6d" providerId="ADAL" clId="{9D253CAB-E5AB-4598-AE77-829CE45C1421}" dt="2021-08-24T00:07:23.682" v="7511" actId="123"/>
        <pc:sldMkLst>
          <pc:docMk/>
          <pc:sldMk cId="3254493731" sldId="331"/>
        </pc:sldMkLst>
        <pc:spChg chg="del">
          <ac:chgData name="Quintín Molina" userId="d77ce911-d3cc-4d2d-8ddf-6c9cff50dc6d" providerId="ADAL" clId="{9D253CAB-E5AB-4598-AE77-829CE45C1421}" dt="2021-08-23T23:58:45.524" v="7220" actId="700"/>
          <ac:spMkLst>
            <pc:docMk/>
            <pc:sldMk cId="3254493731" sldId="331"/>
            <ac:spMk id="2" creationId="{E79EC105-DD63-491B-ACDC-51E9342941F0}"/>
          </ac:spMkLst>
        </pc:spChg>
        <pc:spChg chg="del">
          <ac:chgData name="Quintín Molina" userId="d77ce911-d3cc-4d2d-8ddf-6c9cff50dc6d" providerId="ADAL" clId="{9D253CAB-E5AB-4598-AE77-829CE45C1421}" dt="2021-08-23T23:58:45.524" v="7220" actId="700"/>
          <ac:spMkLst>
            <pc:docMk/>
            <pc:sldMk cId="3254493731" sldId="331"/>
            <ac:spMk id="3" creationId="{E3E766B8-969E-4A36-B726-36B47A73411E}"/>
          </ac:spMkLst>
        </pc:spChg>
        <pc:spChg chg="mod ord">
          <ac:chgData name="Quintín Molina" userId="d77ce911-d3cc-4d2d-8ddf-6c9cff50dc6d" providerId="ADAL" clId="{9D253CAB-E5AB-4598-AE77-829CE45C1421}" dt="2021-08-23T23:58:45.524" v="7220" actId="700"/>
          <ac:spMkLst>
            <pc:docMk/>
            <pc:sldMk cId="3254493731" sldId="331"/>
            <ac:spMk id="4" creationId="{B116D19E-C44E-4047-BA9D-0744384D960F}"/>
          </ac:spMkLst>
        </pc:spChg>
        <pc:spChg chg="add mod">
          <ac:chgData name="Quintín Molina" userId="d77ce911-d3cc-4d2d-8ddf-6c9cff50dc6d" providerId="ADAL" clId="{9D253CAB-E5AB-4598-AE77-829CE45C1421}" dt="2021-08-24T00:07:23.682" v="7511" actId="123"/>
          <ac:spMkLst>
            <pc:docMk/>
            <pc:sldMk cId="3254493731" sldId="331"/>
            <ac:spMk id="6" creationId="{7558CCB5-00AA-4FE5-9076-252FBC4D7F45}"/>
          </ac:spMkLst>
        </pc:spChg>
      </pc:sldChg>
      <pc:sldChg chg="del">
        <pc:chgData name="Quintín Molina" userId="d77ce911-d3cc-4d2d-8ddf-6c9cff50dc6d" providerId="ADAL" clId="{9D253CAB-E5AB-4598-AE77-829CE45C1421}" dt="2021-08-23T16:49:09.251" v="6" actId="47"/>
        <pc:sldMkLst>
          <pc:docMk/>
          <pc:sldMk cId="4232354685" sldId="331"/>
        </pc:sldMkLst>
      </pc:sldChg>
      <pc:sldChg chg="del">
        <pc:chgData name="Quintín Molina" userId="d77ce911-d3cc-4d2d-8ddf-6c9cff50dc6d" providerId="ADAL" clId="{9D253CAB-E5AB-4598-AE77-829CE45C1421}" dt="2021-08-23T16:49:19.219" v="14" actId="47"/>
        <pc:sldMkLst>
          <pc:docMk/>
          <pc:sldMk cId="218912397" sldId="332"/>
        </pc:sldMkLst>
      </pc:sldChg>
      <pc:sldChg chg="new del">
        <pc:chgData name="Quintín Molina" userId="d77ce911-d3cc-4d2d-8ddf-6c9cff50dc6d" providerId="ADAL" clId="{9D253CAB-E5AB-4598-AE77-829CE45C1421}" dt="2021-08-24T13:58:18.397" v="7606" actId="47"/>
        <pc:sldMkLst>
          <pc:docMk/>
          <pc:sldMk cId="2024522720" sldId="332"/>
        </pc:sldMkLst>
      </pc:sldChg>
      <pc:sldChg chg="del">
        <pc:chgData name="Quintín Molina" userId="d77ce911-d3cc-4d2d-8ddf-6c9cff50dc6d" providerId="ADAL" clId="{9D253CAB-E5AB-4598-AE77-829CE45C1421}" dt="2021-08-23T16:49:20.898" v="16" actId="47"/>
        <pc:sldMkLst>
          <pc:docMk/>
          <pc:sldMk cId="274125993" sldId="333"/>
        </pc:sldMkLst>
      </pc:sldChg>
      <pc:sldChg chg="addSp delSp modSp new mod ord modClrScheme chgLayout">
        <pc:chgData name="Quintín Molina" userId="d77ce911-d3cc-4d2d-8ddf-6c9cff50dc6d" providerId="ADAL" clId="{9D253CAB-E5AB-4598-AE77-829CE45C1421}" dt="2021-08-24T14:43:05.049" v="8049" actId="6549"/>
        <pc:sldMkLst>
          <pc:docMk/>
          <pc:sldMk cId="2496109534" sldId="333"/>
        </pc:sldMkLst>
        <pc:spChg chg="del">
          <ac:chgData name="Quintín Molina" userId="d77ce911-d3cc-4d2d-8ddf-6c9cff50dc6d" providerId="ADAL" clId="{9D253CAB-E5AB-4598-AE77-829CE45C1421}" dt="2021-08-23T20:35:29.788" v="4116" actId="700"/>
          <ac:spMkLst>
            <pc:docMk/>
            <pc:sldMk cId="2496109534" sldId="333"/>
            <ac:spMk id="2" creationId="{3E3FD16A-5508-4D9A-A71B-D5F1AEBDA5F1}"/>
          </ac:spMkLst>
        </pc:spChg>
        <pc:spChg chg="add mod">
          <ac:chgData name="Quintín Molina" userId="d77ce911-d3cc-4d2d-8ddf-6c9cff50dc6d" providerId="ADAL" clId="{9D253CAB-E5AB-4598-AE77-829CE45C1421}" dt="2021-08-24T14:43:05.049" v="8049" actId="6549"/>
          <ac:spMkLst>
            <pc:docMk/>
            <pc:sldMk cId="2496109534" sldId="333"/>
            <ac:spMk id="2" creationId="{6DB8D956-A197-47EE-B108-8327D4BA9C0C}"/>
          </ac:spMkLst>
        </pc:spChg>
        <pc:spChg chg="del">
          <ac:chgData name="Quintín Molina" userId="d77ce911-d3cc-4d2d-8ddf-6c9cff50dc6d" providerId="ADAL" clId="{9D253CAB-E5AB-4598-AE77-829CE45C1421}" dt="2021-08-23T20:35:29.788" v="4116" actId="700"/>
          <ac:spMkLst>
            <pc:docMk/>
            <pc:sldMk cId="2496109534" sldId="333"/>
            <ac:spMk id="3" creationId="{45A7E7EC-6C3E-47B5-84E9-AF78EC88C08B}"/>
          </ac:spMkLst>
        </pc:spChg>
        <pc:spChg chg="mod ord">
          <ac:chgData name="Quintín Molina" userId="d77ce911-d3cc-4d2d-8ddf-6c9cff50dc6d" providerId="ADAL" clId="{9D253CAB-E5AB-4598-AE77-829CE45C1421}" dt="2021-08-23T20:35:29.788" v="4116" actId="700"/>
          <ac:spMkLst>
            <pc:docMk/>
            <pc:sldMk cId="2496109534" sldId="333"/>
            <ac:spMk id="4" creationId="{A5517183-DA9E-4ED6-BE19-A0E8933CFC89}"/>
          </ac:spMkLst>
        </pc:spChg>
        <pc:spChg chg="add mod">
          <ac:chgData name="Quintín Molina" userId="d77ce911-d3cc-4d2d-8ddf-6c9cff50dc6d" providerId="ADAL" clId="{9D253CAB-E5AB-4598-AE77-829CE45C1421}" dt="2021-08-24T14:31:16.655" v="7789" actId="120"/>
          <ac:spMkLst>
            <pc:docMk/>
            <pc:sldMk cId="2496109534" sldId="333"/>
            <ac:spMk id="5" creationId="{BECB86D4-5E35-44FC-8A56-62A56BF0FB20}"/>
          </ac:spMkLst>
        </pc:spChg>
      </pc:sldChg>
      <pc:sldChg chg="addSp delSp modSp add mod ord">
        <pc:chgData name="Quintín Molina" userId="d77ce911-d3cc-4d2d-8ddf-6c9cff50dc6d" providerId="ADAL" clId="{9D253CAB-E5AB-4598-AE77-829CE45C1421}" dt="2021-08-23T22:55:33.738" v="5630" actId="6549"/>
        <pc:sldMkLst>
          <pc:docMk/>
          <pc:sldMk cId="829423502" sldId="334"/>
        </pc:sldMkLst>
        <pc:spChg chg="add del mod">
          <ac:chgData name="Quintín Molina" userId="d77ce911-d3cc-4d2d-8ddf-6c9cff50dc6d" providerId="ADAL" clId="{9D253CAB-E5AB-4598-AE77-829CE45C1421}" dt="2021-08-23T21:14:19.594" v="4930" actId="478"/>
          <ac:spMkLst>
            <pc:docMk/>
            <pc:sldMk cId="829423502" sldId="334"/>
            <ac:spMk id="3" creationId="{007E3334-A734-45CA-9C99-0884F94A897C}"/>
          </ac:spMkLst>
        </pc:spChg>
        <pc:spChg chg="mod">
          <ac:chgData name="Quintín Molina" userId="d77ce911-d3cc-4d2d-8ddf-6c9cff50dc6d" providerId="ADAL" clId="{9D253CAB-E5AB-4598-AE77-829CE45C1421}" dt="2021-08-23T21:03:02.809" v="4844" actId="20577"/>
          <ac:spMkLst>
            <pc:docMk/>
            <pc:sldMk cId="829423502" sldId="334"/>
            <ac:spMk id="6" creationId="{D6BD1FF3-B18F-40C9-BD58-628CE51C319F}"/>
          </ac:spMkLst>
        </pc:spChg>
        <pc:spChg chg="del mod">
          <ac:chgData name="Quintín Molina" userId="d77ce911-d3cc-4d2d-8ddf-6c9cff50dc6d" providerId="ADAL" clId="{9D253CAB-E5AB-4598-AE77-829CE45C1421}" dt="2021-08-23T21:15:38.899" v="4944" actId="478"/>
          <ac:spMkLst>
            <pc:docMk/>
            <pc:sldMk cId="829423502" sldId="334"/>
            <ac:spMk id="7" creationId="{8E221A63-353D-4C4C-A2F8-6D848AE7AEB1}"/>
          </ac:spMkLst>
        </pc:spChg>
        <pc:spChg chg="del mod">
          <ac:chgData name="Quintín Molina" userId="d77ce911-d3cc-4d2d-8ddf-6c9cff50dc6d" providerId="ADAL" clId="{9D253CAB-E5AB-4598-AE77-829CE45C1421}" dt="2021-08-23T21:14:16.575" v="4929" actId="478"/>
          <ac:spMkLst>
            <pc:docMk/>
            <pc:sldMk cId="829423502" sldId="334"/>
            <ac:spMk id="8" creationId="{6496CB67-77C4-4972-AA41-0F7094D4E08C}"/>
          </ac:spMkLst>
        </pc:spChg>
        <pc:spChg chg="del">
          <ac:chgData name="Quintín Molina" userId="d77ce911-d3cc-4d2d-8ddf-6c9cff50dc6d" providerId="ADAL" clId="{9D253CAB-E5AB-4598-AE77-829CE45C1421}" dt="2021-08-23T21:14:35.295" v="4931" actId="478"/>
          <ac:spMkLst>
            <pc:docMk/>
            <pc:sldMk cId="829423502" sldId="334"/>
            <ac:spMk id="9" creationId="{5BF1155C-EABC-4F23-8019-E53B7527A8A8}"/>
          </ac:spMkLst>
        </pc:spChg>
        <pc:spChg chg="add mod">
          <ac:chgData name="Quintín Molina" userId="d77ce911-d3cc-4d2d-8ddf-6c9cff50dc6d" providerId="ADAL" clId="{9D253CAB-E5AB-4598-AE77-829CE45C1421}" dt="2021-08-23T22:55:33.738" v="5630" actId="6549"/>
          <ac:spMkLst>
            <pc:docMk/>
            <pc:sldMk cId="829423502" sldId="334"/>
            <ac:spMk id="10" creationId="{CD5DE929-5388-44F6-99AF-3B3B6F6CB2C7}"/>
          </ac:spMkLst>
        </pc:spChg>
        <pc:spChg chg="del">
          <ac:chgData name="Quintín Molina" userId="d77ce911-d3cc-4d2d-8ddf-6c9cff50dc6d" providerId="ADAL" clId="{9D253CAB-E5AB-4598-AE77-829CE45C1421}" dt="2021-08-23T21:15:11.355" v="4941" actId="478"/>
          <ac:spMkLst>
            <pc:docMk/>
            <pc:sldMk cId="829423502" sldId="334"/>
            <ac:spMk id="16" creationId="{01DD0EDF-2D41-4438-9961-8CD0610941AB}"/>
          </ac:spMkLst>
        </pc:spChg>
        <pc:spChg chg="del mod">
          <ac:chgData name="Quintín Molina" userId="d77ce911-d3cc-4d2d-8ddf-6c9cff50dc6d" providerId="ADAL" clId="{9D253CAB-E5AB-4598-AE77-829CE45C1421}" dt="2021-08-23T21:14:51.428" v="4937" actId="478"/>
          <ac:spMkLst>
            <pc:docMk/>
            <pc:sldMk cId="829423502" sldId="334"/>
            <ac:spMk id="17" creationId="{3F5D007D-323B-45B4-8C8D-325236DF4E5F}"/>
          </ac:spMkLst>
        </pc:spChg>
        <pc:spChg chg="del">
          <ac:chgData name="Quintín Molina" userId="d77ce911-d3cc-4d2d-8ddf-6c9cff50dc6d" providerId="ADAL" clId="{9D253CAB-E5AB-4598-AE77-829CE45C1421}" dt="2021-08-23T21:15:14.870" v="4942" actId="478"/>
          <ac:spMkLst>
            <pc:docMk/>
            <pc:sldMk cId="829423502" sldId="334"/>
            <ac:spMk id="18" creationId="{02061AB0-465F-4B7C-B03B-DFD261EA49D1}"/>
          </ac:spMkLst>
        </pc:spChg>
        <pc:spChg chg="del">
          <ac:chgData name="Quintín Molina" userId="d77ce911-d3cc-4d2d-8ddf-6c9cff50dc6d" providerId="ADAL" clId="{9D253CAB-E5AB-4598-AE77-829CE45C1421}" dt="2021-08-23T21:15:05.439" v="4939" actId="478"/>
          <ac:spMkLst>
            <pc:docMk/>
            <pc:sldMk cId="829423502" sldId="334"/>
            <ac:spMk id="20" creationId="{E09E484F-2600-415C-96AC-C4F163742812}"/>
          </ac:spMkLst>
        </pc:spChg>
        <pc:spChg chg="del">
          <ac:chgData name="Quintín Molina" userId="d77ce911-d3cc-4d2d-8ddf-6c9cff50dc6d" providerId="ADAL" clId="{9D253CAB-E5AB-4598-AE77-829CE45C1421}" dt="2021-08-23T21:14:54.596" v="4938" actId="478"/>
          <ac:spMkLst>
            <pc:docMk/>
            <pc:sldMk cId="829423502" sldId="334"/>
            <ac:spMk id="21" creationId="{BF7B263A-029A-4521-A207-F95D5A978CC4}"/>
          </ac:spMkLst>
        </pc:spChg>
        <pc:spChg chg="del">
          <ac:chgData name="Quintín Molina" userId="d77ce911-d3cc-4d2d-8ddf-6c9cff50dc6d" providerId="ADAL" clId="{9D253CAB-E5AB-4598-AE77-829CE45C1421}" dt="2021-08-23T21:14:43.199" v="4933" actId="478"/>
          <ac:spMkLst>
            <pc:docMk/>
            <pc:sldMk cId="829423502" sldId="334"/>
            <ac:spMk id="22" creationId="{CFA76B74-EBC1-44C4-BA27-A4AC209E12CE}"/>
          </ac:spMkLst>
        </pc:spChg>
        <pc:spChg chg="del">
          <ac:chgData name="Quintín Molina" userId="d77ce911-d3cc-4d2d-8ddf-6c9cff50dc6d" providerId="ADAL" clId="{9D253CAB-E5AB-4598-AE77-829CE45C1421}" dt="2021-08-23T21:15:19.028" v="4943" actId="478"/>
          <ac:spMkLst>
            <pc:docMk/>
            <pc:sldMk cId="829423502" sldId="334"/>
            <ac:spMk id="23" creationId="{A0A43414-D74D-45A7-8A9B-E78A18B86471}"/>
          </ac:spMkLst>
        </pc:spChg>
        <pc:cxnChg chg="del">
          <ac:chgData name="Quintín Molina" userId="d77ce911-d3cc-4d2d-8ddf-6c9cff50dc6d" providerId="ADAL" clId="{9D253CAB-E5AB-4598-AE77-829CE45C1421}" dt="2021-08-23T21:15:08.499" v="4940" actId="478"/>
          <ac:cxnSpMkLst>
            <pc:docMk/>
            <pc:sldMk cId="829423502" sldId="334"/>
            <ac:cxnSpMk id="11" creationId="{8BA5CC78-22F7-44AC-9156-2CC79A902F20}"/>
          </ac:cxnSpMkLst>
        </pc:cxnChg>
        <pc:cxnChg chg="del">
          <ac:chgData name="Quintín Molina" userId="d77ce911-d3cc-4d2d-8ddf-6c9cff50dc6d" providerId="ADAL" clId="{9D253CAB-E5AB-4598-AE77-829CE45C1421}" dt="2021-08-23T21:14:46.194" v="4934" actId="478"/>
          <ac:cxnSpMkLst>
            <pc:docMk/>
            <pc:sldMk cId="829423502" sldId="334"/>
            <ac:cxnSpMk id="12" creationId="{3D853E16-68D4-401D-8338-A82F36361886}"/>
          </ac:cxnSpMkLst>
        </pc:cxnChg>
        <pc:cxnChg chg="del">
          <ac:chgData name="Quintín Molina" userId="d77ce911-d3cc-4d2d-8ddf-6c9cff50dc6d" providerId="ADAL" clId="{9D253CAB-E5AB-4598-AE77-829CE45C1421}" dt="2021-08-23T21:14:39.366" v="4932" actId="478"/>
          <ac:cxnSpMkLst>
            <pc:docMk/>
            <pc:sldMk cId="829423502" sldId="334"/>
            <ac:cxnSpMk id="14" creationId="{F05B26AE-8047-4FB2-A6FE-37CF4751208A}"/>
          </ac:cxnSpMkLst>
        </pc:cxnChg>
        <pc:cxnChg chg="del">
          <ac:chgData name="Quintín Molina" userId="d77ce911-d3cc-4d2d-8ddf-6c9cff50dc6d" providerId="ADAL" clId="{9D253CAB-E5AB-4598-AE77-829CE45C1421}" dt="2021-08-23T21:14:49.458" v="4936" actId="478"/>
          <ac:cxnSpMkLst>
            <pc:docMk/>
            <pc:sldMk cId="829423502" sldId="334"/>
            <ac:cxnSpMk id="15" creationId="{38F22F77-CDFC-4363-8049-07BFEFEA4016}"/>
          </ac:cxnSpMkLst>
        </pc:cxnChg>
      </pc:sldChg>
      <pc:sldChg chg="del">
        <pc:chgData name="Quintín Molina" userId="d77ce911-d3cc-4d2d-8ddf-6c9cff50dc6d" providerId="ADAL" clId="{9D253CAB-E5AB-4598-AE77-829CE45C1421}" dt="2021-08-23T16:49:21.754" v="17" actId="47"/>
        <pc:sldMkLst>
          <pc:docMk/>
          <pc:sldMk cId="2172195551" sldId="334"/>
        </pc:sldMkLst>
      </pc:sldChg>
      <pc:sldChg chg="del">
        <pc:chgData name="Quintín Molina" userId="d77ce911-d3cc-4d2d-8ddf-6c9cff50dc6d" providerId="ADAL" clId="{9D253CAB-E5AB-4598-AE77-829CE45C1421}" dt="2021-08-23T16:49:22.707" v="18" actId="47"/>
        <pc:sldMkLst>
          <pc:docMk/>
          <pc:sldMk cId="1209807958" sldId="335"/>
        </pc:sldMkLst>
      </pc:sldChg>
      <pc:sldChg chg="modSp add mod">
        <pc:chgData name="Quintín Molina" userId="d77ce911-d3cc-4d2d-8ddf-6c9cff50dc6d" providerId="ADAL" clId="{9D253CAB-E5AB-4598-AE77-829CE45C1421}" dt="2021-08-23T23:57:54.117" v="7219" actId="6549"/>
        <pc:sldMkLst>
          <pc:docMk/>
          <pc:sldMk cId="2821962750" sldId="335"/>
        </pc:sldMkLst>
        <pc:spChg chg="mod">
          <ac:chgData name="Quintín Molina" userId="d77ce911-d3cc-4d2d-8ddf-6c9cff50dc6d" providerId="ADAL" clId="{9D253CAB-E5AB-4598-AE77-829CE45C1421}" dt="2021-08-23T23:57:54.117" v="7219" actId="6549"/>
          <ac:spMkLst>
            <pc:docMk/>
            <pc:sldMk cId="2821962750" sldId="335"/>
            <ac:spMk id="5" creationId="{BECB86D4-5E35-44FC-8A56-62A56BF0FB20}"/>
          </ac:spMkLst>
        </pc:spChg>
      </pc:sldChg>
      <pc:sldChg chg="del">
        <pc:chgData name="Quintín Molina" userId="d77ce911-d3cc-4d2d-8ddf-6c9cff50dc6d" providerId="ADAL" clId="{9D253CAB-E5AB-4598-AE77-829CE45C1421}" dt="2021-08-23T16:49:14.037" v="10" actId="47"/>
        <pc:sldMkLst>
          <pc:docMk/>
          <pc:sldMk cId="3049022823" sldId="336"/>
        </pc:sldMkLst>
      </pc:sldChg>
      <pc:sldChg chg="del">
        <pc:chgData name="Quintín Molina" userId="d77ce911-d3cc-4d2d-8ddf-6c9cff50dc6d" providerId="ADAL" clId="{9D253CAB-E5AB-4598-AE77-829CE45C1421}" dt="2021-08-23T16:49:16.293" v="11" actId="47"/>
        <pc:sldMkLst>
          <pc:docMk/>
          <pc:sldMk cId="1006675793" sldId="337"/>
        </pc:sldMkLst>
      </pc:sldChg>
      <pc:sldChg chg="del">
        <pc:chgData name="Quintín Molina" userId="d77ce911-d3cc-4d2d-8ddf-6c9cff50dc6d" providerId="ADAL" clId="{9D253CAB-E5AB-4598-AE77-829CE45C1421}" dt="2021-08-23T16:49:17.678" v="12" actId="47"/>
        <pc:sldMkLst>
          <pc:docMk/>
          <pc:sldMk cId="3705872020" sldId="338"/>
        </pc:sldMkLst>
      </pc:sldChg>
      <pc:sldMasterChg chg="setBg modSldLayout">
        <pc:chgData name="Quintín Molina" userId="d77ce911-d3cc-4d2d-8ddf-6c9cff50dc6d" providerId="ADAL" clId="{9D253CAB-E5AB-4598-AE77-829CE45C1421}" dt="2021-08-23T16:50:57.209" v="99"/>
        <pc:sldMasterMkLst>
          <pc:docMk/>
          <pc:sldMasterMk cId="1848148576" sldId="2147483708"/>
        </pc:sldMasterMkLst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1510091670" sldId="2147483709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1784030577" sldId="2147483710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1806017678" sldId="2147483711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2213975248" sldId="2147483712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2727988540" sldId="2147483713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3270281059" sldId="2147483714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2942079058" sldId="2147483715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267854473" sldId="2147483716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3136362388" sldId="2147483717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1830568141" sldId="2147483718"/>
          </pc:sldLayoutMkLst>
        </pc:sldLayoutChg>
        <pc:sldLayoutChg chg="setBg">
          <pc:chgData name="Quintín Molina" userId="d77ce911-d3cc-4d2d-8ddf-6c9cff50dc6d" providerId="ADAL" clId="{9D253CAB-E5AB-4598-AE77-829CE45C1421}" dt="2021-08-23T16:50:57.209" v="99"/>
          <pc:sldLayoutMkLst>
            <pc:docMk/>
            <pc:sldMasterMk cId="1848148576" sldId="2147483708"/>
            <pc:sldLayoutMk cId="3289115147" sldId="214748371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AB13-0335-4FFB-B4D8-574D18871729}" type="datetimeFigureOut">
              <a:rPr lang="es-CL" smtClean="0"/>
              <a:t>24-08-2021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E683-696A-4C09-94C4-4572C7245C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3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ADE-F56E-4BBD-9DD9-7F5D68F27EF8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ED8E-A72C-488A-829A-85558F25428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3328-97D5-476D-B547-5D42AA12665C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1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B53C-A22B-46F3-9ED7-A036F57F91CF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9F96-744A-4AD6-B257-7DFC7064CCE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0816-136F-4572-9ED9-367AFE83F81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2FD-619F-448E-9C90-4891A4B8195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B75-EBCD-42F2-A41A-1C06A50FD92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C3BF-1C31-45FC-9192-7B4A04E00C7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7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D066-A9EB-4C63-9B9C-BE97895FC68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F76E-070C-4716-8317-251BF301C18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5">
                <a:lumMod val="20000"/>
                <a:lumOff val="80000"/>
              </a:schemeClr>
            </a:gs>
            <a:gs pos="72000">
              <a:schemeClr val="accent4">
                <a:lumMod val="0"/>
                <a:lumOff val="100000"/>
              </a:schemeClr>
            </a:gs>
            <a:gs pos="89000">
              <a:schemeClr val="accent3">
                <a:lumMod val="20000"/>
                <a:lumOff val="80000"/>
              </a:schemeClr>
            </a:gs>
            <a:gs pos="6000">
              <a:schemeClr val="accent5">
                <a:lumMod val="40000"/>
                <a:lumOff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4812-BF42-49C2-9A16-24D72C3F6A3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4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818E94-BD41-4B25-AED9-ECD296442D5E}"/>
              </a:ext>
            </a:extLst>
          </p:cNvPr>
          <p:cNvSpPr txBox="1"/>
          <p:nvPr/>
        </p:nvSpPr>
        <p:spPr>
          <a:xfrm>
            <a:off x="1919536" y="97882"/>
            <a:ext cx="8352928" cy="657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L" sz="3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Problema: Un ascensor sube con velocidad V, y desde su techo un tornillo se desprende cayendo al suelo del ascensor. Si H es la distancia techo suelo del ascensor,  obtener una expresión para T, tiempo que demora el Tornillo en chocar con el piso,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41EEC8C-469F-4A49-9ABC-C768244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2BDD494-E0E2-419E-AA02-164810EA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107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Cinemática en 2-D</a:t>
            </a:r>
            <a:endParaRPr lang="es-CL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09D9998-C5D2-4F5E-ABFD-27E7EE8A1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09" y="1825625"/>
            <a:ext cx="5181600" cy="4351338"/>
          </a:xfrm>
        </p:spPr>
        <p:txBody>
          <a:bodyPr/>
          <a:lstStyle/>
          <a:p>
            <a:r>
              <a:rPr lang="es-CL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Movimientos Circulares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4259B47-CB80-4F92-9FAE-24B11BF99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Movimientos Parabólicos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133924E-09B6-48AB-8077-19519195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10CFD5-FF46-45A8-B052-53D759827D91}"/>
              </a:ext>
            </a:extLst>
          </p:cNvPr>
          <p:cNvSpPr/>
          <p:nvPr/>
        </p:nvSpPr>
        <p:spPr>
          <a:xfrm>
            <a:off x="1965436" y="3079531"/>
            <a:ext cx="2880000" cy="28800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51FFB3E-DA0E-402B-B257-DEC61A0674F9}"/>
              </a:ext>
            </a:extLst>
          </p:cNvPr>
          <p:cNvCxnSpPr/>
          <p:nvPr/>
        </p:nvCxnSpPr>
        <p:spPr>
          <a:xfrm>
            <a:off x="1787522" y="4508936"/>
            <a:ext cx="350367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0900175-C0F1-4C50-A326-44E2C6DD9710}"/>
              </a:ext>
            </a:extLst>
          </p:cNvPr>
          <p:cNvCxnSpPr>
            <a:cxnSpLocks/>
          </p:cNvCxnSpPr>
          <p:nvPr/>
        </p:nvCxnSpPr>
        <p:spPr>
          <a:xfrm rot="16200000">
            <a:off x="1656141" y="4419597"/>
            <a:ext cx="350367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7C565C0-8DF8-4B7B-B353-89B5F6238F0A}"/>
              </a:ext>
            </a:extLst>
          </p:cNvPr>
          <p:cNvCxnSpPr>
            <a:cxnSpLocks/>
          </p:cNvCxnSpPr>
          <p:nvPr/>
        </p:nvCxnSpPr>
        <p:spPr>
          <a:xfrm rot="16200000">
            <a:off x="5733625" y="4172609"/>
            <a:ext cx="26323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E8AFF04-B9BE-4D36-82C5-BBCD92892BAA}"/>
              </a:ext>
            </a:extLst>
          </p:cNvPr>
          <p:cNvCxnSpPr>
            <a:cxnSpLocks/>
          </p:cNvCxnSpPr>
          <p:nvPr/>
        </p:nvCxnSpPr>
        <p:spPr>
          <a:xfrm>
            <a:off x="7032167" y="5465374"/>
            <a:ext cx="350367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>
            <a:extLst>
              <a:ext uri="{FF2B5EF4-FFF2-40B4-BE49-F238E27FC236}">
                <a16:creationId xmlns:a16="http://schemas.microsoft.com/office/drawing/2014/main" id="{40F977D6-03AC-46A7-B2F6-5E1913AC2FFF}"/>
              </a:ext>
            </a:extLst>
          </p:cNvPr>
          <p:cNvSpPr/>
          <p:nvPr/>
        </p:nvSpPr>
        <p:spPr>
          <a:xfrm rot="16200000">
            <a:off x="6983831" y="3541548"/>
            <a:ext cx="3060000" cy="2160000"/>
          </a:xfrm>
          <a:prstGeom prst="arc">
            <a:avLst>
              <a:gd name="adj1" fmla="val 16150101"/>
              <a:gd name="adj2" fmla="val 313536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E3B2841B-9476-4BF3-B301-D2FC40C032AB}"/>
              </a:ext>
            </a:extLst>
          </p:cNvPr>
          <p:cNvSpPr/>
          <p:nvPr/>
        </p:nvSpPr>
        <p:spPr>
          <a:xfrm rot="5400000" flipH="1">
            <a:off x="7115211" y="3536298"/>
            <a:ext cx="3060000" cy="2160000"/>
          </a:xfrm>
          <a:prstGeom prst="arc">
            <a:avLst>
              <a:gd name="adj1" fmla="val 16184527"/>
              <a:gd name="adj2" fmla="val 313536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A1AE67C-FA19-492D-B1B4-84150B19FF37}"/>
              </a:ext>
            </a:extLst>
          </p:cNvPr>
          <p:cNvSpPr txBox="1"/>
          <p:nvPr/>
        </p:nvSpPr>
        <p:spPr>
          <a:xfrm>
            <a:off x="10061574" y="5020929"/>
            <a:ext cx="7503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X[m]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CB96E22-93AB-42AB-8A49-F11AD3CC0301}"/>
              </a:ext>
            </a:extLst>
          </p:cNvPr>
          <p:cNvSpPr txBox="1"/>
          <p:nvPr/>
        </p:nvSpPr>
        <p:spPr>
          <a:xfrm>
            <a:off x="4853715" y="3996171"/>
            <a:ext cx="7503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X[m]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8257D23-2B41-491B-A151-3D0DCE64A99F}"/>
              </a:ext>
            </a:extLst>
          </p:cNvPr>
          <p:cNvSpPr txBox="1"/>
          <p:nvPr/>
        </p:nvSpPr>
        <p:spPr>
          <a:xfrm>
            <a:off x="6908485" y="2435391"/>
            <a:ext cx="7503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Y[m]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5E1F7F-5847-45AA-8C8B-EB24EC8307A3}"/>
              </a:ext>
            </a:extLst>
          </p:cNvPr>
          <p:cNvSpPr txBox="1"/>
          <p:nvPr/>
        </p:nvSpPr>
        <p:spPr>
          <a:xfrm>
            <a:off x="3277177" y="2356563"/>
            <a:ext cx="748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Y[m]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6D99272-B9BC-42CC-97A9-9C5FD8AF19FB}"/>
              </a:ext>
            </a:extLst>
          </p:cNvPr>
          <p:cNvSpPr/>
          <p:nvPr/>
        </p:nvSpPr>
        <p:spPr>
          <a:xfrm>
            <a:off x="2138101" y="3645219"/>
            <a:ext cx="144000" cy="14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27A5AD0-EF1E-4A3B-B10E-135185C662A8}"/>
              </a:ext>
            </a:extLst>
          </p:cNvPr>
          <p:cNvSpPr/>
          <p:nvPr/>
        </p:nvSpPr>
        <p:spPr>
          <a:xfrm>
            <a:off x="9290361" y="3450778"/>
            <a:ext cx="144000" cy="14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59AE1E3-3FDF-410F-9EAA-BEA50DC47689}"/>
              </a:ext>
            </a:extLst>
          </p:cNvPr>
          <p:cNvCxnSpPr>
            <a:cxnSpLocks/>
          </p:cNvCxnSpPr>
          <p:nvPr/>
        </p:nvCxnSpPr>
        <p:spPr>
          <a:xfrm rot="-300000">
            <a:off x="2282033" y="3718857"/>
            <a:ext cx="1146966" cy="842629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10DE73-DBBE-4566-BB3E-93F7200F5BE4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7021279" y="3573690"/>
            <a:ext cx="2290170" cy="187688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A208C87-7C4A-422D-A1EA-0E19DE2A27A7}"/>
              </a:ext>
            </a:extLst>
          </p:cNvPr>
          <p:cNvCxnSpPr>
            <a:cxnSpLocks/>
          </p:cNvCxnSpPr>
          <p:nvPr/>
        </p:nvCxnSpPr>
        <p:spPr>
          <a:xfrm flipH="1" flipV="1">
            <a:off x="9381146" y="3520060"/>
            <a:ext cx="325276" cy="47611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94CC27A-A581-43FE-9988-82C624579A94}"/>
              </a:ext>
            </a:extLst>
          </p:cNvPr>
          <p:cNvCxnSpPr>
            <a:cxnSpLocks/>
          </p:cNvCxnSpPr>
          <p:nvPr/>
        </p:nvCxnSpPr>
        <p:spPr>
          <a:xfrm flipH="1">
            <a:off x="2202180" y="2925502"/>
            <a:ext cx="595324" cy="807818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58EDC48-FF7E-4BAB-B068-60027FCE1151}"/>
                  </a:ext>
                </a:extLst>
              </p:cNvPr>
              <p:cNvSpPr txBox="1"/>
              <p:nvPr/>
            </p:nvSpPr>
            <p:spPr>
              <a:xfrm>
                <a:off x="2557222" y="3654586"/>
                <a:ext cx="7482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acc>
                      <m:r>
                        <a:rPr lang="es-CL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s-CL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58EDC48-FF7E-4BAB-B068-60027FCE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22" y="3654586"/>
                <a:ext cx="74828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52A70F-7823-46FD-A050-9993C8DC92AD}"/>
                  </a:ext>
                </a:extLst>
              </p:cNvPr>
              <p:cNvSpPr txBox="1"/>
              <p:nvPr/>
            </p:nvSpPr>
            <p:spPr>
              <a:xfrm>
                <a:off x="8406211" y="4237910"/>
                <a:ext cx="7482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acc>
                      <m:r>
                        <a:rPr lang="es-CL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s-CL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52A70F-7823-46FD-A050-9993C8DC9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211" y="4237910"/>
                <a:ext cx="74828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B48DEAC-7E3D-4DD5-8399-914722ED6933}"/>
                  </a:ext>
                </a:extLst>
              </p:cNvPr>
              <p:cNvSpPr txBox="1"/>
              <p:nvPr/>
            </p:nvSpPr>
            <p:spPr>
              <a:xfrm>
                <a:off x="9574923" y="3531476"/>
                <a:ext cx="719937" cy="399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</m:acc>
                      <m:r>
                        <a:rPr lang="es-C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s-C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B48DEAC-7E3D-4DD5-8399-914722ED6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923" y="3531476"/>
                <a:ext cx="719937" cy="399918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127687E-4537-4F7E-A171-0307083D5A9A}"/>
                  </a:ext>
                </a:extLst>
              </p:cNvPr>
              <p:cNvSpPr txBox="1"/>
              <p:nvPr/>
            </p:nvSpPr>
            <p:spPr>
              <a:xfrm>
                <a:off x="1897145" y="2927129"/>
                <a:ext cx="719937" cy="399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</m:acc>
                      <m:r>
                        <a:rPr lang="es-C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s-C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127687E-4537-4F7E-A171-0307083D5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145" y="2927129"/>
                <a:ext cx="719937" cy="399918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61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6BD1FF3-B18F-40C9-BD58-628CE51C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6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 Circular Uniforme</a:t>
            </a:r>
            <a:endParaRPr lang="es-CL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8E221A63-353D-4C4C-A2F8-6D848AE7AEB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acc>
                      <m:accPr>
                        <m:chr m:val="̂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CL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𝑆𝑒𝑛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s-CL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acc>
                      <m:accPr>
                        <m:chr m:val="̂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𝑅𝑆𝑒𝑛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acc>
                      <m:accPr>
                        <m:chr m:val="̂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CL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s-CL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acc>
                      <m:accPr>
                        <m:chr m:val="̂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acc>
                      <m:accPr>
                        <m:chr m:val="̂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CL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𝑆𝑒𝑛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s-CL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acc>
                      <m:accPr>
                        <m:chr m:val="̂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8E221A63-353D-4C4C-A2F8-6D848AE7A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6496CB67-77C4-4972-AA41-0F7094D4E08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𝑟𝑎𝑑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; 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CL" dirty="0">
                  <a:solidFill>
                    <a:srgbClr val="000099"/>
                  </a:solidFill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6496CB67-77C4-4972-AA41-0F7094D4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6BA5B3-1686-4102-96F1-DA914C20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BF1155C-EABC-4F23-8019-E53B7527A8A8}"/>
              </a:ext>
            </a:extLst>
          </p:cNvPr>
          <p:cNvSpPr/>
          <p:nvPr/>
        </p:nvSpPr>
        <p:spPr>
          <a:xfrm>
            <a:off x="7399281" y="3499947"/>
            <a:ext cx="2520000" cy="25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A5CC78-22F7-44AC-9156-2CC79A902F20}"/>
              </a:ext>
            </a:extLst>
          </p:cNvPr>
          <p:cNvCxnSpPr/>
          <p:nvPr/>
        </p:nvCxnSpPr>
        <p:spPr>
          <a:xfrm>
            <a:off x="7367751" y="4719144"/>
            <a:ext cx="291136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D853E16-68D4-401D-8338-A82F36361886}"/>
              </a:ext>
            </a:extLst>
          </p:cNvPr>
          <p:cNvCxnSpPr>
            <a:cxnSpLocks/>
          </p:cNvCxnSpPr>
          <p:nvPr/>
        </p:nvCxnSpPr>
        <p:spPr>
          <a:xfrm rot="16200000">
            <a:off x="7194322" y="4671854"/>
            <a:ext cx="291136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05B26AE-8047-4FB2-A6FE-37CF4751208A}"/>
              </a:ext>
            </a:extLst>
          </p:cNvPr>
          <p:cNvCxnSpPr/>
          <p:nvPr/>
        </p:nvCxnSpPr>
        <p:spPr>
          <a:xfrm flipH="1" flipV="1">
            <a:off x="7777654" y="3876847"/>
            <a:ext cx="893371" cy="86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8F22F77-CDFC-4363-8049-07BFEFEA40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5270" y="3840059"/>
            <a:ext cx="893371" cy="86479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DD0EDF-2D41-4438-9961-8CD0610941AB}"/>
                  </a:ext>
                </a:extLst>
              </p:cNvPr>
              <p:cNvSpPr txBox="1"/>
              <p:nvPr/>
            </p:nvSpPr>
            <p:spPr>
              <a:xfrm>
                <a:off x="9153965" y="4262379"/>
                <a:ext cx="702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accent1"/>
                    </a:solidFill>
                  </a:rPr>
                  <a:t>)</a:t>
                </a:r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DD0EDF-2D41-4438-9961-8CD061094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965" y="4262379"/>
                <a:ext cx="702637" cy="369332"/>
              </a:xfrm>
              <a:prstGeom prst="rect">
                <a:avLst/>
              </a:prstGeom>
              <a:blipFill>
                <a:blip r:embed="rId4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5D007D-323B-45B4-8C8D-325236DF4E5F}"/>
                  </a:ext>
                </a:extLst>
              </p:cNvPr>
              <p:cNvSpPr txBox="1"/>
              <p:nvPr/>
            </p:nvSpPr>
            <p:spPr>
              <a:xfrm>
                <a:off x="8339407" y="4015369"/>
                <a:ext cx="702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s-CL" dirty="0">
                    <a:solidFill>
                      <a:schemeClr val="accent1"/>
                    </a:solidFill>
                  </a:rPr>
                  <a:t>t)</a:t>
                </a:r>
                <a:endParaRPr lang="es-C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5D007D-323B-45B4-8C8D-325236DF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407" y="4015369"/>
                <a:ext cx="702637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o 17">
            <a:extLst>
              <a:ext uri="{FF2B5EF4-FFF2-40B4-BE49-F238E27FC236}">
                <a16:creationId xmlns:a16="http://schemas.microsoft.com/office/drawing/2014/main" id="{02061AB0-465F-4B7C-B03B-DFD261EA49D1}"/>
              </a:ext>
            </a:extLst>
          </p:cNvPr>
          <p:cNvSpPr/>
          <p:nvPr/>
        </p:nvSpPr>
        <p:spPr>
          <a:xfrm rot="688079">
            <a:off x="8671019" y="4414337"/>
            <a:ext cx="549317" cy="5020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E09E484F-2600-415C-96AC-C4F163742812}"/>
              </a:ext>
            </a:extLst>
          </p:cNvPr>
          <p:cNvSpPr/>
          <p:nvPr/>
        </p:nvSpPr>
        <p:spPr>
          <a:xfrm rot="-3600000">
            <a:off x="8366216" y="4414339"/>
            <a:ext cx="549317" cy="5020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BF7B263A-029A-4521-A207-F95D5A978CC4}"/>
              </a:ext>
            </a:extLst>
          </p:cNvPr>
          <p:cNvSpPr/>
          <p:nvPr/>
        </p:nvSpPr>
        <p:spPr>
          <a:xfrm rot="688079">
            <a:off x="8455558" y="4419598"/>
            <a:ext cx="549317" cy="502000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FA76B74-EBC1-44C4-BA27-A4AC209E12CE}"/>
              </a:ext>
            </a:extLst>
          </p:cNvPr>
          <p:cNvSpPr/>
          <p:nvPr/>
        </p:nvSpPr>
        <p:spPr>
          <a:xfrm>
            <a:off x="7687543" y="3792359"/>
            <a:ext cx="144000" cy="14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A43414-D74D-45A7-8A9B-E78A18B86471}"/>
              </a:ext>
            </a:extLst>
          </p:cNvPr>
          <p:cNvSpPr/>
          <p:nvPr/>
        </p:nvSpPr>
        <p:spPr>
          <a:xfrm>
            <a:off x="9463784" y="3750319"/>
            <a:ext cx="144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94C9228-9C73-45FE-B240-78A3463BA0C2}"/>
                  </a:ext>
                </a:extLst>
              </p:cNvPr>
              <p:cNvSpPr txBox="1"/>
              <p:nvPr/>
            </p:nvSpPr>
            <p:spPr>
              <a:xfrm>
                <a:off x="2101666" y="1429078"/>
                <a:ext cx="15388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94C9228-9C73-45FE-B240-78A3463B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66" y="1429078"/>
                <a:ext cx="15388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30E86D67-EDA6-4C93-94CE-530646A3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6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 Circular Uniforme</a:t>
            </a:r>
            <a:endParaRPr lang="es-CL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1EFD1610-DD76-4AB9-BF05-17245DABB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Trayectoria es Circunferencia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Angular Constante                 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𝑟𝑎𝑑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s-CL" b="0" dirty="0">
                  <a:solidFill>
                    <a:srgbClr val="000099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 Angular nula                       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𝑟𝑎𝑑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Magnitud Constante     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 Magnitud Constante  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Desplazamiento Angular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s-CL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Posición Angular</a:t>
                </a:r>
                <a14:m>
                  <m:oMath xmlns:m="http://schemas.openxmlformats.org/officeDocument/2006/math">
                    <m:r>
                      <a:rPr lang="es-CL" b="0" i="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Posición en todo instante                      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𝑅𝐶𝑜𝑠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CL" b="0" i="1" dirty="0">
                  <a:solidFill>
                    <a:srgbClr val="000099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CL" b="0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𝑅𝑆𝑒𝑛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1EFD1610-DD76-4AB9-BF05-17245DABB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BFE7A3-B789-4E43-A51C-42961968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6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517183-DA9E-4ED6-BE19-A0E8933C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CB86D4-5E35-44FC-8A56-62A56BF0FB20}"/>
                  </a:ext>
                </a:extLst>
              </p:cNvPr>
              <p:cNvSpPr txBox="1"/>
              <p:nvPr/>
            </p:nvSpPr>
            <p:spPr>
              <a:xfrm>
                <a:off x="622570" y="73575"/>
                <a:ext cx="10991361" cy="6663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Problema: Dos partículas giran con periodos 3,0[s] y 4,0[s], respectivamente. Si ambos lo hacen en sentido anti reloj, sobre una misma circunferencia, estando inicialmente en la posición (5,0;0) el mas rápido y (0;5,0) el lento, determinar     </a:t>
                </a:r>
              </a:p>
              <a:p>
                <a:pPr marL="514350" indent="-514350">
                  <a:buAutoNum type="romanLcParenBoth"/>
                </a:pPr>
                <a:r>
                  <a:rPr lang="es-CL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¿Cuándo y dónde se juntan por primera vez?  </a:t>
                </a:r>
              </a:p>
              <a:p>
                <a:pPr marL="514350" indent="-514350">
                  <a:buAutoNum type="romanLcParenBoth"/>
                </a:pPr>
                <a:r>
                  <a:rPr lang="es-CL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¿Cuándo y dónde se juntan por segunda vez?</a:t>
                </a:r>
              </a:p>
              <a:p>
                <a:pPr algn="ctr"/>
                <a:r>
                  <a:rPr lang="es-CL" sz="2800" dirty="0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Solución</a:t>
                </a:r>
              </a:p>
              <a:p>
                <a:r>
                  <a:rPr lang="es-CL" sz="2400" dirty="0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Móvil Lento        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400" dirty="0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Móvil </a:t>
                </a:r>
                <a:r>
                  <a:rPr lang="es-CL" sz="2400" dirty="0" err="1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R</a:t>
                </a:r>
                <a:r>
                  <a:rPr lang="es-CL" sz="2400" dirty="0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á</a:t>
                </a:r>
                <a:r>
                  <a:rPr lang="es-CL" sz="2400" dirty="0" err="1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pido</a:t>
                </a:r>
                <a:r>
                  <a:rPr lang="es-CL" sz="2400" dirty="0">
                    <a:solidFill>
                      <a:srgbClr val="000099"/>
                    </a:solidFill>
                    <a:latin typeface="Vladimir Script" panose="03050402040407070305" pitchFamily="66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s-CL" sz="2400" b="0" dirty="0">
                  <a:solidFill>
                    <a:srgbClr val="000099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400" dirty="0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Sea  t´ instante en que se juntan por primera vez</a:t>
                </a:r>
                <a:r>
                  <a:rPr lang="es-CL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</m:d>
                    </m:oMath>
                  </m:oMathPara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´=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CL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</m:t>
                      </m:r>
                    </m:oMath>
                  </m:oMathPara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´=0+</m:t>
                      </m:r>
                      <m:f>
                        <m:fPr>
                          <m:ctrlPr>
                            <a:rPr lang="es-CL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CL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</m:t>
                      </m:r>
                    </m:oMath>
                  </m:oMathPara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´=0+</m:t>
                      </m:r>
                      <m:f>
                        <m:fPr>
                          <m:ctrlPr>
                            <a:rPr lang="es-CL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CL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´=&gt;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=3,0[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CB86D4-5E35-44FC-8A56-62A56BF0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73575"/>
                <a:ext cx="10991361" cy="6663555"/>
              </a:xfrm>
              <a:prstGeom prst="rect">
                <a:avLst/>
              </a:prstGeom>
              <a:blipFill>
                <a:blip r:embed="rId2"/>
                <a:stretch>
                  <a:fillRect l="-1109" t="-9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DB8D956-A197-47EE-B108-8327D4BA9C0C}"/>
                  </a:ext>
                </a:extLst>
              </p:cNvPr>
              <p:cNvSpPr txBox="1"/>
              <p:nvPr/>
            </p:nvSpPr>
            <p:spPr>
              <a:xfrm>
                <a:off x="8331200" y="3891280"/>
                <a:ext cx="3119120" cy="2262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s-CL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CL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i)   ¿</a:t>
                </a:r>
                <a:r>
                  <a:rPr lang="es-CL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Cuándo se juntan </a:t>
                </a:r>
                <a:r>
                  <a:rPr lang="es-CL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                                                           primera </a:t>
                </a:r>
                <a:r>
                  <a:rPr lang="es-CL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vez? </a:t>
                </a:r>
              </a:p>
              <a:p>
                <a:r>
                  <a:rPr lang="es-CL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L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los</a:t>
                </a:r>
                <a14:m>
                  <m:oMath xmlns:m="http://schemas.openxmlformats.org/officeDocument/2006/math">
                    <m:r>
                      <a:rPr lang="es-CL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s-CL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´=3,0[</m:t>
                    </m:r>
                  </m:oMath>
                </a14:m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s]</a:t>
                </a:r>
                <a:endParaRPr lang="es-CL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¿Dónde se juntan por primera vez? </a:t>
                </a:r>
              </a:p>
              <a:p>
                <a:r>
                  <a:rPr lang="es-CL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s-CL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s-CL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s-CL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s-C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s-CL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 </m:t>
                    </m:r>
                  </m:oMath>
                </a14:m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o bien,</a:t>
                </a:r>
                <a:r>
                  <a:rPr lang="es-CL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=0+</m:t>
                    </m:r>
                    <m:f>
                      <m:fPr>
                        <m:ctrlP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s-CL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</m:t>
                    </m:r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s-CL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DB8D956-A197-47EE-B108-8327D4BA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3891280"/>
                <a:ext cx="3119120" cy="2262158"/>
              </a:xfrm>
              <a:prstGeom prst="rect">
                <a:avLst/>
              </a:prstGeom>
              <a:blipFill>
                <a:blip r:embed="rId3"/>
                <a:stretch>
                  <a:fillRect l="-1761" t="-1348" r="-95890" b="-5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10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6BD1FF3-B18F-40C9-BD58-628CE51C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153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L" sz="6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 Circular </a:t>
            </a:r>
            <a:r>
              <a:rPr lang="es-CL" sz="60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Uniformente</a:t>
            </a:r>
            <a:r>
              <a:rPr lang="es-CL" sz="6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Acelerado</a:t>
            </a:r>
            <a:endParaRPr lang="es-CL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6BA5B3-1686-4102-96F1-DA914C20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CD5DE929-5388-44F6-99AF-3B3B6F6CB2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1134" y="2120193"/>
                <a:ext cx="11107220" cy="3955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ngular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Constante           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𝑟𝑎𝑑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Velocidad Angular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s-CL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s-CL" b="0" dirty="0">
                  <a:solidFill>
                    <a:srgbClr val="000099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Posición Angular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s-CL" sz="2400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sz="24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CL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CL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s-CL" sz="2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L" sz="2400" b="0" dirty="0">
                  <a:solidFill>
                    <a:srgbClr val="000099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siempre tangente a la trayectoria y magnitud directamente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s-CL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s-CL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s-CL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CL" b="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b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Magnitud de Aceleración Tangencial Constante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b="0" i="1" dirty="0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b="0" i="1" dirty="0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b="0" i="1" dirty="0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L" b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tabLst>
                    <a:tab pos="5918200" algn="l"/>
                  </a:tabLst>
                </a:pPr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Magnitud de Aceleración Centrípeta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s-CL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s-CL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CL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s-CL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)∙</m:t>
                    </m:r>
                    <m:r>
                      <a:rPr lang="es-CL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s-CL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dirty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i="1" dirty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i="1" dirty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i="1" dirty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i="1" dirty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L" b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s-CL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CD5DE929-5388-44F6-99AF-3B3B6F6CB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1134" y="2120193"/>
                <a:ext cx="11107220" cy="3955762"/>
              </a:xfrm>
              <a:blipFill>
                <a:blip r:embed="rId2"/>
                <a:stretch>
                  <a:fillRect l="-988" t="-15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2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6681C4-B715-4603-9F33-3EC99FEF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E074C2B-76CB-47AA-BB73-6696CE4CFE86}"/>
              </a:ext>
            </a:extLst>
          </p:cNvPr>
          <p:cNvSpPr/>
          <p:nvPr/>
        </p:nvSpPr>
        <p:spPr>
          <a:xfrm>
            <a:off x="3479800" y="495300"/>
            <a:ext cx="5760000" cy="5760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BC7CB28-32B4-4BFC-A45D-9B02F60821BC}"/>
              </a:ext>
            </a:extLst>
          </p:cNvPr>
          <p:cNvCxnSpPr/>
          <p:nvPr/>
        </p:nvCxnSpPr>
        <p:spPr>
          <a:xfrm>
            <a:off x="3390900" y="3340100"/>
            <a:ext cx="6007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F399F66-81F3-4327-B6EB-2DE65DD33543}"/>
              </a:ext>
            </a:extLst>
          </p:cNvPr>
          <p:cNvCxnSpPr>
            <a:cxnSpLocks/>
          </p:cNvCxnSpPr>
          <p:nvPr/>
        </p:nvCxnSpPr>
        <p:spPr>
          <a:xfrm rot="16200000">
            <a:off x="3340100" y="3327400"/>
            <a:ext cx="6007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F006626-04B8-49DA-A779-CACBBD3D756F}"/>
              </a:ext>
            </a:extLst>
          </p:cNvPr>
          <p:cNvCxnSpPr/>
          <p:nvPr/>
        </p:nvCxnSpPr>
        <p:spPr>
          <a:xfrm flipV="1">
            <a:off x="6343650" y="1803400"/>
            <a:ext cx="2457450" cy="153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A814C2B-8537-4BF6-938F-783250FDBA2B}"/>
              </a:ext>
            </a:extLst>
          </p:cNvPr>
          <p:cNvCxnSpPr>
            <a:cxnSpLocks/>
          </p:cNvCxnSpPr>
          <p:nvPr/>
        </p:nvCxnSpPr>
        <p:spPr>
          <a:xfrm flipH="1" flipV="1">
            <a:off x="8166100" y="660400"/>
            <a:ext cx="788069" cy="1079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DACEC39-F394-467D-B41E-FB96DED9AA74}"/>
              </a:ext>
            </a:extLst>
          </p:cNvPr>
          <p:cNvCxnSpPr>
            <a:cxnSpLocks/>
          </p:cNvCxnSpPr>
          <p:nvPr/>
        </p:nvCxnSpPr>
        <p:spPr>
          <a:xfrm flipH="1" flipV="1">
            <a:off x="8318500" y="1143000"/>
            <a:ext cx="483270" cy="6477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6A6167F-6B74-4970-AC42-A3FDB159F4C3}"/>
              </a:ext>
            </a:extLst>
          </p:cNvPr>
          <p:cNvCxnSpPr>
            <a:cxnSpLocks/>
          </p:cNvCxnSpPr>
          <p:nvPr/>
        </p:nvCxnSpPr>
        <p:spPr>
          <a:xfrm flipH="1">
            <a:off x="8280401" y="1803400"/>
            <a:ext cx="508669" cy="3429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F21FE94-53CD-4C84-948B-1A054C7BE54F}"/>
                  </a:ext>
                </a:extLst>
              </p:cNvPr>
              <p:cNvSpPr txBox="1"/>
              <p:nvPr/>
            </p:nvSpPr>
            <p:spPr>
              <a:xfrm>
                <a:off x="6672321" y="2055113"/>
                <a:ext cx="950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F21FE94-53CD-4C84-948B-1A054C7BE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321" y="2055113"/>
                <a:ext cx="9505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C9A9005-BBE3-49F3-891D-3FBDB9F166C9}"/>
                  </a:ext>
                </a:extLst>
              </p:cNvPr>
              <p:cNvSpPr txBox="1"/>
              <p:nvPr/>
            </p:nvSpPr>
            <p:spPr>
              <a:xfrm>
                <a:off x="8556246" y="553811"/>
                <a:ext cx="950568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s-C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CL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C9A9005-BBE3-49F3-891D-3FBDB9F16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246" y="553811"/>
                <a:ext cx="950568" cy="575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6173BE0-2E6E-4753-A64E-C7D688F93253}"/>
                  </a:ext>
                </a:extLst>
              </p:cNvPr>
              <p:cNvSpPr txBox="1"/>
              <p:nvPr/>
            </p:nvSpPr>
            <p:spPr>
              <a:xfrm>
                <a:off x="7675760" y="1004707"/>
                <a:ext cx="64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CL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6173BE0-2E6E-4753-A64E-C7D688F9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760" y="1004707"/>
                <a:ext cx="649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405934F-29E7-4A75-8337-93EFFF7F6C36}"/>
                  </a:ext>
                </a:extLst>
              </p:cNvPr>
              <p:cNvSpPr txBox="1"/>
              <p:nvPr/>
            </p:nvSpPr>
            <p:spPr>
              <a:xfrm>
                <a:off x="8319536" y="2032599"/>
                <a:ext cx="950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CL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s-CL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CL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405934F-29E7-4A75-8337-93EFFF7F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36" y="2032599"/>
                <a:ext cx="9505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1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517183-DA9E-4ED6-BE19-A0E8933C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CB86D4-5E35-44FC-8A56-62A56BF0FB20}"/>
                  </a:ext>
                </a:extLst>
              </p:cNvPr>
              <p:cNvSpPr txBox="1"/>
              <p:nvPr/>
            </p:nvSpPr>
            <p:spPr>
              <a:xfrm>
                <a:off x="622570" y="73575"/>
                <a:ext cx="10991361" cy="660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32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Problema: Una partícula inicialmente girando a 120[RPM] y comienza a detenerse en forma uniforme. Si demora 12[s] en detenerse, determine ¿Cuántas vueltas da antes de detenerse? </a:t>
                </a:r>
              </a:p>
              <a:p>
                <a:pPr algn="just"/>
                <a:endParaRPr lang="es-CL" sz="32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CL" sz="2800" dirty="0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CL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=120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𝑅𝑃𝑀</m:t>
                        </m:r>
                      </m:e>
                    </m:d>
                    <m:r>
                      <a:rPr lang="es-CL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=120∙</m:t>
                    </m:r>
                    <m:f>
                      <m:fPr>
                        <m:ctrlP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𝑟𝑎𝑑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60[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den>
                    </m:f>
                    <m:r>
                      <a:rPr lang="es-CL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CL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𝑟𝑎𝑑</m:t>
                            </m:r>
                          </m:num>
                          <m:den>
                            <m:r>
                              <a:rPr lang="es-CL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0−4</m:t>
                          </m:r>
                          <m:r>
                            <a:rPr lang="es-CL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sz="28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8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es-CL" sz="28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12[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𝑟𝑎𝑑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28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8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L" sz="28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L" sz="2800" b="0" i="1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(0)=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(0)=4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∙12+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2∙12+</m:t>
                          </m:r>
                          <m:d>
                            <m:dPr>
                              <m:ctrlP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∙12</m:t>
                          </m:r>
                        </m:e>
                      </m:d>
                      <m:r>
                        <a:rPr lang="es-CL" sz="2800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800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CB86D4-5E35-44FC-8A56-62A56BF0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73575"/>
                <a:ext cx="10991361" cy="6604693"/>
              </a:xfrm>
              <a:prstGeom prst="rect">
                <a:avLst/>
              </a:prstGeom>
              <a:blipFill>
                <a:blip r:embed="rId2"/>
                <a:stretch>
                  <a:fillRect l="-1387" t="-1292" r="-14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6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16D19E-C44E-4047-BA9D-0744384D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558CCB5-00AA-4FE5-9076-252FBC4D7F45}"/>
                  </a:ext>
                </a:extLst>
              </p:cNvPr>
              <p:cNvSpPr txBox="1"/>
              <p:nvPr/>
            </p:nvSpPr>
            <p:spPr>
              <a:xfrm>
                <a:off x="548621" y="868531"/>
                <a:ext cx="10805179" cy="4885696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L" sz="4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Problema: Una partícula gira con MCUA de radio 2,0[m]. Si inicialmente se encuentra en reposo en x=+2,0[m] y su aceleración es </a:t>
                </a:r>
                <a14:m>
                  <m:oMath xmlns:m="http://schemas.openxmlformats.org/officeDocument/2006/math">
                    <m:r>
                      <a:rPr lang="es-CL" sz="4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2,0</m:t>
                    </m:r>
                    <m:acc>
                      <m:accPr>
                        <m:chr m:val="̂"/>
                        <m:ctrlPr>
                          <a:rPr lang="es-CL" sz="4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4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4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4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4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4800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4800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sz="4800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L" sz="4800" dirty="0"/>
                  <a:t>,</a:t>
                </a:r>
                <a:r>
                  <a:rPr lang="es-CL" sz="4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determine la posición, velocidad y aceleración en t=2,0[s]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558CCB5-00AA-4FE5-9076-252FBC4D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1" y="868531"/>
                <a:ext cx="10805179" cy="4885696"/>
              </a:xfrm>
              <a:prstGeom prst="rect">
                <a:avLst/>
              </a:prstGeom>
              <a:blipFill>
                <a:blip r:embed="rId2"/>
                <a:stretch>
                  <a:fillRect l="-2535" t="-2612" r="-2423" b="-5473"/>
                </a:stretch>
              </a:blip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9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755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Vladimir Script</vt:lpstr>
      <vt:lpstr>Office Theme</vt:lpstr>
      <vt:lpstr>Presentación de PowerPoint</vt:lpstr>
      <vt:lpstr>Cinemática en 2-D</vt:lpstr>
      <vt:lpstr>Movimiento Circular Uniforme</vt:lpstr>
      <vt:lpstr>Movimiento Circular Uniforme</vt:lpstr>
      <vt:lpstr>Presentación de PowerPoint</vt:lpstr>
      <vt:lpstr>Movimiento Circular Uniformente Acelerado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Quintín Molina</dc:creator>
  <cp:lastModifiedBy>Quintín Molina</cp:lastModifiedBy>
  <cp:revision>9</cp:revision>
  <dcterms:created xsi:type="dcterms:W3CDTF">2021-08-11T22:53:19Z</dcterms:created>
  <dcterms:modified xsi:type="dcterms:W3CDTF">2021-08-24T14:43:11Z</dcterms:modified>
</cp:coreProperties>
</file>