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3"/>
  </p:notesMasterIdLst>
  <p:handoutMasterIdLst>
    <p:handoutMasterId r:id="rId14"/>
  </p:handoutMasterIdLst>
  <p:sldIdLst>
    <p:sldId id="317" r:id="rId5"/>
    <p:sldId id="325" r:id="rId6"/>
    <p:sldId id="327" r:id="rId7"/>
    <p:sldId id="328" r:id="rId8"/>
    <p:sldId id="329" r:id="rId9"/>
    <p:sldId id="326" r:id="rId10"/>
    <p:sldId id="323" r:id="rId11"/>
    <p:sldId id="330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090296"/>
    <a:srgbClr val="0000CC"/>
    <a:srgbClr val="DA4444"/>
    <a:srgbClr val="EBF030"/>
    <a:srgbClr val="3AF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85EAC-9D7C-438E-A27E-B745FD1E6BC3}" v="1828" dt="2021-11-18T12:34:10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FB485EAC-9D7C-438E-A27E-B745FD1E6BC3}"/>
    <pc:docChg chg="undo custSel addSld delSld modSld sldOrd">
      <pc:chgData name="Quintín Molina" userId="d77ce911-d3cc-4d2d-8ddf-6c9cff50dc6d" providerId="ADAL" clId="{FB485EAC-9D7C-438E-A27E-B745FD1E6BC3}" dt="2021-11-18T12:58:13.388" v="5510" actId="1038"/>
      <pc:docMkLst>
        <pc:docMk/>
      </pc:docMkLst>
      <pc:sldChg chg="addSp delSp modSp mod modAnim">
        <pc:chgData name="Quintín Molina" userId="d77ce911-d3cc-4d2d-8ddf-6c9cff50dc6d" providerId="ADAL" clId="{FB485EAC-9D7C-438E-A27E-B745FD1E6BC3}" dt="2021-11-18T02:04:47.714" v="5307"/>
        <pc:sldMkLst>
          <pc:docMk/>
          <pc:sldMk cId="734550086" sldId="317"/>
        </pc:sldMkLst>
        <pc:spChg chg="del mod">
          <ac:chgData name="Quintín Molina" userId="d77ce911-d3cc-4d2d-8ddf-6c9cff50dc6d" providerId="ADAL" clId="{FB485EAC-9D7C-438E-A27E-B745FD1E6BC3}" dt="2021-11-17T22:38:48.963" v="1" actId="478"/>
          <ac:spMkLst>
            <pc:docMk/>
            <pc:sldMk cId="734550086" sldId="317"/>
            <ac:spMk id="2" creationId="{8B99CD61-E528-4D5D-ABE1-4F3BC3357EF4}"/>
          </ac:spMkLst>
        </pc:spChg>
        <pc:spChg chg="add mod">
          <ac:chgData name="Quintín Molina" userId="d77ce911-d3cc-4d2d-8ddf-6c9cff50dc6d" providerId="ADAL" clId="{FB485EAC-9D7C-438E-A27E-B745FD1E6BC3}" dt="2021-11-17T23:25:47.769" v="953" actId="20577"/>
          <ac:spMkLst>
            <pc:docMk/>
            <pc:sldMk cId="734550086" sldId="317"/>
            <ac:spMk id="3" creationId="{55850D08-1851-4165-87F9-841140FCB283}"/>
          </ac:spMkLst>
        </pc:spChg>
      </pc:sldChg>
      <pc:sldChg chg="del">
        <pc:chgData name="Quintín Molina" userId="d77ce911-d3cc-4d2d-8ddf-6c9cff50dc6d" providerId="ADAL" clId="{FB485EAC-9D7C-438E-A27E-B745FD1E6BC3}" dt="2021-11-17T22:38:54.243" v="2" actId="47"/>
        <pc:sldMkLst>
          <pc:docMk/>
          <pc:sldMk cId="1211740753" sldId="318"/>
        </pc:sldMkLst>
      </pc:sldChg>
      <pc:sldChg chg="addSp delSp modSp mod ord delAnim modAnim">
        <pc:chgData name="Quintín Molina" userId="d77ce911-d3cc-4d2d-8ddf-6c9cff50dc6d" providerId="ADAL" clId="{FB485EAC-9D7C-438E-A27E-B745FD1E6BC3}" dt="2021-11-18T12:57:36.406" v="5474" actId="1037"/>
        <pc:sldMkLst>
          <pc:docMk/>
          <pc:sldMk cId="3670241031" sldId="323"/>
        </pc:sldMkLst>
        <pc:spChg chg="del mod">
          <ac:chgData name="Quintín Molina" userId="d77ce911-d3cc-4d2d-8ddf-6c9cff50dc6d" providerId="ADAL" clId="{FB485EAC-9D7C-438E-A27E-B745FD1E6BC3}" dt="2021-11-17T22:39:02.879" v="5" actId="478"/>
          <ac:spMkLst>
            <pc:docMk/>
            <pc:sldMk cId="3670241031" sldId="323"/>
            <ac:spMk id="2" creationId="{186CC0B5-8B98-4B3D-BC49-E996CD0B91A7}"/>
          </ac:spMkLst>
        </pc:spChg>
        <pc:spChg chg="add mod">
          <ac:chgData name="Quintín Molina" userId="d77ce911-d3cc-4d2d-8ddf-6c9cff50dc6d" providerId="ADAL" clId="{FB485EAC-9D7C-438E-A27E-B745FD1E6BC3}" dt="2021-11-18T12:57:36.406" v="5474" actId="1037"/>
          <ac:spMkLst>
            <pc:docMk/>
            <pc:sldMk cId="3670241031" sldId="323"/>
            <ac:spMk id="2" creationId="{AB8676FC-B220-4930-B511-CEAC73C8440D}"/>
          </ac:spMkLst>
        </pc:spChg>
        <pc:spChg chg="del">
          <ac:chgData name="Quintín Molina" userId="d77ce911-d3cc-4d2d-8ddf-6c9cff50dc6d" providerId="ADAL" clId="{FB485EAC-9D7C-438E-A27E-B745FD1E6BC3}" dt="2021-11-18T00:10:43.412" v="1968" actId="478"/>
          <ac:spMkLst>
            <pc:docMk/>
            <pc:sldMk cId="3670241031" sldId="323"/>
            <ac:spMk id="3" creationId="{813D36E9-F827-4170-82B2-6D6CDD9D4A49}"/>
          </ac:spMkLst>
        </pc:spChg>
        <pc:spChg chg="add mod">
          <ac:chgData name="Quintín Molina" userId="d77ce911-d3cc-4d2d-8ddf-6c9cff50dc6d" providerId="ADAL" clId="{FB485EAC-9D7C-438E-A27E-B745FD1E6BC3}" dt="2021-11-18T12:35:41.055" v="5445" actId="1037"/>
          <ac:spMkLst>
            <pc:docMk/>
            <pc:sldMk cId="3670241031" sldId="323"/>
            <ac:spMk id="3" creationId="{E08E84C5-F4E2-43E6-ADFC-E4E8B7A82721}"/>
          </ac:spMkLst>
        </pc:spChg>
        <pc:spChg chg="del">
          <ac:chgData name="Quintín Molina" userId="d77ce911-d3cc-4d2d-8ddf-6c9cff50dc6d" providerId="ADAL" clId="{FB485EAC-9D7C-438E-A27E-B745FD1E6BC3}" dt="2021-11-18T00:10:31.685" v="1961" actId="478"/>
          <ac:spMkLst>
            <pc:docMk/>
            <pc:sldMk cId="3670241031" sldId="323"/>
            <ac:spMk id="4" creationId="{DD5FE9F6-CAAD-4A37-8009-E036FDBFBF64}"/>
          </ac:spMkLst>
        </pc:spChg>
        <pc:spChg chg="add del mod">
          <ac:chgData name="Quintín Molina" userId="d77ce911-d3cc-4d2d-8ddf-6c9cff50dc6d" providerId="ADAL" clId="{FB485EAC-9D7C-438E-A27E-B745FD1E6BC3}" dt="2021-11-18T12:34:26.168" v="5392" actId="478"/>
          <ac:spMkLst>
            <pc:docMk/>
            <pc:sldMk cId="3670241031" sldId="323"/>
            <ac:spMk id="5" creationId="{AB855F98-1BD6-4833-B3DD-8FBA61065A6B}"/>
          </ac:spMkLst>
        </pc:spChg>
        <pc:spChg chg="add mod">
          <ac:chgData name="Quintín Molina" userId="d77ce911-d3cc-4d2d-8ddf-6c9cff50dc6d" providerId="ADAL" clId="{FB485EAC-9D7C-438E-A27E-B745FD1E6BC3}" dt="2021-11-18T12:33:31.178" v="5370" actId="6549"/>
          <ac:spMkLst>
            <pc:docMk/>
            <pc:sldMk cId="3670241031" sldId="323"/>
            <ac:spMk id="6" creationId="{6271960F-9963-49D1-9B88-0FC1164F5B1F}"/>
          </ac:spMkLst>
        </pc:spChg>
        <pc:spChg chg="del">
          <ac:chgData name="Quintín Molina" userId="d77ce911-d3cc-4d2d-8ddf-6c9cff50dc6d" providerId="ADAL" clId="{FB485EAC-9D7C-438E-A27E-B745FD1E6BC3}" dt="2021-11-18T00:10:33.215" v="1962" actId="478"/>
          <ac:spMkLst>
            <pc:docMk/>
            <pc:sldMk cId="3670241031" sldId="323"/>
            <ac:spMk id="7" creationId="{137B968B-1255-4B28-A7FE-F2CADC13FFDB}"/>
          </ac:spMkLst>
        </pc:spChg>
        <pc:spChg chg="del">
          <ac:chgData name="Quintín Molina" userId="d77ce911-d3cc-4d2d-8ddf-6c9cff50dc6d" providerId="ADAL" clId="{FB485EAC-9D7C-438E-A27E-B745FD1E6BC3}" dt="2021-11-18T00:10:39.622" v="1966" actId="478"/>
          <ac:spMkLst>
            <pc:docMk/>
            <pc:sldMk cId="3670241031" sldId="323"/>
            <ac:spMk id="8" creationId="{53284308-21F6-45C4-8460-24A4ED444715}"/>
          </ac:spMkLst>
        </pc:spChg>
        <pc:spChg chg="del">
          <ac:chgData name="Quintín Molina" userId="d77ce911-d3cc-4d2d-8ddf-6c9cff50dc6d" providerId="ADAL" clId="{FB485EAC-9D7C-438E-A27E-B745FD1E6BC3}" dt="2021-11-18T00:10:29.469" v="1960" actId="478"/>
          <ac:spMkLst>
            <pc:docMk/>
            <pc:sldMk cId="3670241031" sldId="323"/>
            <ac:spMk id="10" creationId="{59DEA158-A0C6-4710-9460-EB0F7CFAE3E3}"/>
          </ac:spMkLst>
        </pc:spChg>
        <pc:spChg chg="add mod">
          <ac:chgData name="Quintín Molina" userId="d77ce911-d3cc-4d2d-8ddf-6c9cff50dc6d" providerId="ADAL" clId="{FB485EAC-9D7C-438E-A27E-B745FD1E6BC3}" dt="2021-11-18T00:33:50.096" v="2623" actId="20577"/>
          <ac:spMkLst>
            <pc:docMk/>
            <pc:sldMk cId="3670241031" sldId="323"/>
            <ac:spMk id="12" creationId="{28A233F1-9E27-4D2D-845B-89580BF09225}"/>
          </ac:spMkLst>
        </pc:spChg>
        <pc:spChg chg="del">
          <ac:chgData name="Quintín Molina" userId="d77ce911-d3cc-4d2d-8ddf-6c9cff50dc6d" providerId="ADAL" clId="{FB485EAC-9D7C-438E-A27E-B745FD1E6BC3}" dt="2021-11-18T00:10:34.940" v="1963" actId="478"/>
          <ac:spMkLst>
            <pc:docMk/>
            <pc:sldMk cId="3670241031" sldId="323"/>
            <ac:spMk id="15" creationId="{84E6EA89-B2FB-4E54-8403-3054A990F07A}"/>
          </ac:spMkLst>
        </pc:spChg>
        <pc:spChg chg="del">
          <ac:chgData name="Quintín Molina" userId="d77ce911-d3cc-4d2d-8ddf-6c9cff50dc6d" providerId="ADAL" clId="{FB485EAC-9D7C-438E-A27E-B745FD1E6BC3}" dt="2021-11-18T00:10:38.167" v="1965" actId="478"/>
          <ac:spMkLst>
            <pc:docMk/>
            <pc:sldMk cId="3670241031" sldId="323"/>
            <ac:spMk id="16" creationId="{C1AB9247-8D29-47F4-8C91-64F9677E708C}"/>
          </ac:spMkLst>
        </pc:spChg>
        <pc:spChg chg="del">
          <ac:chgData name="Quintín Molina" userId="d77ce911-d3cc-4d2d-8ddf-6c9cff50dc6d" providerId="ADAL" clId="{FB485EAC-9D7C-438E-A27E-B745FD1E6BC3}" dt="2021-11-18T00:10:41.318" v="1967" actId="478"/>
          <ac:spMkLst>
            <pc:docMk/>
            <pc:sldMk cId="3670241031" sldId="323"/>
            <ac:spMk id="17" creationId="{92D4C991-7C2A-488C-BC39-4C69982B0669}"/>
          </ac:spMkLst>
        </pc:spChg>
        <pc:spChg chg="add mod">
          <ac:chgData name="Quintín Molina" userId="d77ce911-d3cc-4d2d-8ddf-6c9cff50dc6d" providerId="ADAL" clId="{FB485EAC-9D7C-438E-A27E-B745FD1E6BC3}" dt="2021-11-18T00:44:42.477" v="2944" actId="14100"/>
          <ac:spMkLst>
            <pc:docMk/>
            <pc:sldMk cId="3670241031" sldId="323"/>
            <ac:spMk id="23" creationId="{43E4ACC5-5ED5-4D47-A9D0-25C2F518D6B0}"/>
          </ac:spMkLst>
        </pc:spChg>
        <pc:spChg chg="add mod">
          <ac:chgData name="Quintín Molina" userId="d77ce911-d3cc-4d2d-8ddf-6c9cff50dc6d" providerId="ADAL" clId="{FB485EAC-9D7C-438E-A27E-B745FD1E6BC3}" dt="2021-11-18T00:44:24.672" v="2937" actId="1038"/>
          <ac:spMkLst>
            <pc:docMk/>
            <pc:sldMk cId="3670241031" sldId="323"/>
            <ac:spMk id="24" creationId="{19225ABC-544E-4011-B886-82FFAC0DEE06}"/>
          </ac:spMkLst>
        </pc:spChg>
        <pc:spChg chg="add mod">
          <ac:chgData name="Quintín Molina" userId="d77ce911-d3cc-4d2d-8ddf-6c9cff50dc6d" providerId="ADAL" clId="{FB485EAC-9D7C-438E-A27E-B745FD1E6BC3}" dt="2021-11-18T12:56:43.982" v="5454" actId="1035"/>
          <ac:spMkLst>
            <pc:docMk/>
            <pc:sldMk cId="3670241031" sldId="323"/>
            <ac:spMk id="25" creationId="{E1FFDABC-5E20-4777-BA4B-8D42623D22A8}"/>
          </ac:spMkLst>
        </pc:spChg>
        <pc:spChg chg="add mod">
          <ac:chgData name="Quintín Molina" userId="d77ce911-d3cc-4d2d-8ddf-6c9cff50dc6d" providerId="ADAL" clId="{FB485EAC-9D7C-438E-A27E-B745FD1E6BC3}" dt="2021-11-18T12:56:38.436" v="5448" actId="1038"/>
          <ac:spMkLst>
            <pc:docMk/>
            <pc:sldMk cId="3670241031" sldId="323"/>
            <ac:spMk id="26" creationId="{CA39979E-C1A8-4507-87DE-BC7FCFA94796}"/>
          </ac:spMkLst>
        </pc:spChg>
        <pc:cxnChg chg="add mod">
          <ac:chgData name="Quintín Molina" userId="d77ce911-d3cc-4d2d-8ddf-6c9cff50dc6d" providerId="ADAL" clId="{FB485EAC-9D7C-438E-A27E-B745FD1E6BC3}" dt="2021-11-18T00:20:10.711" v="2298" actId="1582"/>
          <ac:cxnSpMkLst>
            <pc:docMk/>
            <pc:sldMk cId="3670241031" sldId="323"/>
            <ac:cxnSpMk id="11" creationId="{FCBBE49F-0E82-4793-8D56-F51EBA74DC6A}"/>
          </ac:cxnSpMkLst>
        </pc:cxnChg>
        <pc:cxnChg chg="del">
          <ac:chgData name="Quintín Molina" userId="d77ce911-d3cc-4d2d-8ddf-6c9cff50dc6d" providerId="ADAL" clId="{FB485EAC-9D7C-438E-A27E-B745FD1E6BC3}" dt="2021-11-18T00:10:36.670" v="1964" actId="478"/>
          <ac:cxnSpMkLst>
            <pc:docMk/>
            <pc:sldMk cId="3670241031" sldId="323"/>
            <ac:cxnSpMk id="14" creationId="{F2364462-194C-4D33-B72B-533328E0EAC5}"/>
          </ac:cxnSpMkLst>
        </pc:cxnChg>
        <pc:cxnChg chg="add mod">
          <ac:chgData name="Quintín Molina" userId="d77ce911-d3cc-4d2d-8ddf-6c9cff50dc6d" providerId="ADAL" clId="{FB485EAC-9D7C-438E-A27E-B745FD1E6BC3}" dt="2021-11-18T12:57:28.047" v="5472" actId="1035"/>
          <ac:cxnSpMkLst>
            <pc:docMk/>
            <pc:sldMk cId="3670241031" sldId="323"/>
            <ac:cxnSpMk id="18" creationId="{64C0164C-5E2D-4BE5-84F6-D20532D2112B}"/>
          </ac:cxnSpMkLst>
        </pc:cxnChg>
        <pc:cxnChg chg="add del">
          <ac:chgData name="Quintín Molina" userId="d77ce911-d3cc-4d2d-8ddf-6c9cff50dc6d" providerId="ADAL" clId="{FB485EAC-9D7C-438E-A27E-B745FD1E6BC3}" dt="2021-11-18T12:57:19.049" v="5465" actId="478"/>
          <ac:cxnSpMkLst>
            <pc:docMk/>
            <pc:sldMk cId="3670241031" sldId="323"/>
            <ac:cxnSpMk id="19" creationId="{4C6EB0F8-2207-4AC4-B53C-E4D0AA8DCF2C}"/>
          </ac:cxnSpMkLst>
        </pc:cxnChg>
        <pc:cxnChg chg="add mod">
          <ac:chgData name="Quintín Molina" userId="d77ce911-d3cc-4d2d-8ddf-6c9cff50dc6d" providerId="ADAL" clId="{FB485EAC-9D7C-438E-A27E-B745FD1E6BC3}" dt="2021-11-18T12:56:53.247" v="5457" actId="1038"/>
          <ac:cxnSpMkLst>
            <pc:docMk/>
            <pc:sldMk cId="3670241031" sldId="323"/>
            <ac:cxnSpMk id="20" creationId="{B58066DF-9D96-4FF7-A709-05660C485B21}"/>
          </ac:cxnSpMkLst>
        </pc:cxnChg>
        <pc:cxnChg chg="add del mod">
          <ac:chgData name="Quintín Molina" userId="d77ce911-d3cc-4d2d-8ddf-6c9cff50dc6d" providerId="ADAL" clId="{FB485EAC-9D7C-438E-A27E-B745FD1E6BC3}" dt="2021-11-18T12:56:59.726" v="5458" actId="478"/>
          <ac:cxnSpMkLst>
            <pc:docMk/>
            <pc:sldMk cId="3670241031" sldId="323"/>
            <ac:cxnSpMk id="21" creationId="{D7166251-5C8C-4676-AA45-FDB03475072B}"/>
          </ac:cxnSpMkLst>
        </pc:cxnChg>
        <pc:cxnChg chg="add del mod">
          <ac:chgData name="Quintín Molina" userId="d77ce911-d3cc-4d2d-8ddf-6c9cff50dc6d" providerId="ADAL" clId="{FB485EAC-9D7C-438E-A27E-B745FD1E6BC3}" dt="2021-11-18T12:57:03.123" v="5459" actId="478"/>
          <ac:cxnSpMkLst>
            <pc:docMk/>
            <pc:sldMk cId="3670241031" sldId="323"/>
            <ac:cxnSpMk id="22" creationId="{576728A1-3E30-4BF0-A067-BC820F29BE48}"/>
          </ac:cxnSpMkLst>
        </pc:cxnChg>
      </pc:sldChg>
      <pc:sldChg chg="addSp delSp modSp mod modClrScheme modAnim chgLayout">
        <pc:chgData name="Quintín Molina" userId="d77ce911-d3cc-4d2d-8ddf-6c9cff50dc6d" providerId="ADAL" clId="{FB485EAC-9D7C-438E-A27E-B745FD1E6BC3}" dt="2021-11-18T02:05:27.066" v="5311"/>
        <pc:sldMkLst>
          <pc:docMk/>
          <pc:sldMk cId="3608885573" sldId="325"/>
        </pc:sldMkLst>
        <pc:spChg chg="add mod">
          <ac:chgData name="Quintín Molina" userId="d77ce911-d3cc-4d2d-8ddf-6c9cff50dc6d" providerId="ADAL" clId="{FB485EAC-9D7C-438E-A27E-B745FD1E6BC3}" dt="2021-11-17T23:40:55.237" v="1350"/>
          <ac:spMkLst>
            <pc:docMk/>
            <pc:sldMk cId="3608885573" sldId="325"/>
            <ac:spMk id="3" creationId="{84F1AFA9-6F36-4A85-B0E6-0D7B3D14F035}"/>
          </ac:spMkLst>
        </pc:spChg>
        <pc:spChg chg="add mod">
          <ac:chgData name="Quintín Molina" userId="d77ce911-d3cc-4d2d-8ddf-6c9cff50dc6d" providerId="ADAL" clId="{FB485EAC-9D7C-438E-A27E-B745FD1E6BC3}" dt="2021-11-17T23:53:17.321" v="1497" actId="1035"/>
          <ac:spMkLst>
            <pc:docMk/>
            <pc:sldMk cId="3608885573" sldId="325"/>
            <ac:spMk id="4" creationId="{810EE711-DFFF-4415-AE7F-40559634C646}"/>
          </ac:spMkLst>
        </pc:spChg>
        <pc:picChg chg="del">
          <ac:chgData name="Quintín Molina" userId="d77ce911-d3cc-4d2d-8ddf-6c9cff50dc6d" providerId="ADAL" clId="{FB485EAC-9D7C-438E-A27E-B745FD1E6BC3}" dt="2021-11-17T22:39:09.452" v="6" actId="478"/>
          <ac:picMkLst>
            <pc:docMk/>
            <pc:sldMk cId="3608885573" sldId="325"/>
            <ac:picMk id="2" creationId="{462B0BB8-BD69-4509-B2E1-ABA3F83CB25E}"/>
          </ac:picMkLst>
        </pc:picChg>
      </pc:sldChg>
      <pc:sldChg chg="addSp delSp modSp mod modClrScheme delAnim modAnim chgLayout">
        <pc:chgData name="Quintín Molina" userId="d77ce911-d3cc-4d2d-8ddf-6c9cff50dc6d" providerId="ADAL" clId="{FB485EAC-9D7C-438E-A27E-B745FD1E6BC3}" dt="2021-11-18T02:08:29.039" v="5332"/>
        <pc:sldMkLst>
          <pc:docMk/>
          <pc:sldMk cId="4185603111" sldId="326"/>
        </pc:sldMkLst>
        <pc:spChg chg="del">
          <ac:chgData name="Quintín Molina" userId="d77ce911-d3cc-4d2d-8ddf-6c9cff50dc6d" providerId="ADAL" clId="{FB485EAC-9D7C-438E-A27E-B745FD1E6BC3}" dt="2021-11-17T22:39:16.620" v="7" actId="478"/>
          <ac:spMkLst>
            <pc:docMk/>
            <pc:sldMk cId="4185603111" sldId="326"/>
            <ac:spMk id="2" creationId="{16399588-BBC9-4AE6-A914-0CC45C37BA31}"/>
          </ac:spMkLst>
        </pc:spChg>
        <pc:spChg chg="del">
          <ac:chgData name="Quintín Molina" userId="d77ce911-d3cc-4d2d-8ddf-6c9cff50dc6d" providerId="ADAL" clId="{FB485EAC-9D7C-438E-A27E-B745FD1E6BC3}" dt="2021-11-17T22:39:21.986" v="8" actId="478"/>
          <ac:spMkLst>
            <pc:docMk/>
            <pc:sldMk cId="4185603111" sldId="326"/>
            <ac:spMk id="3" creationId="{B97185DF-A0DA-41EA-A3E1-72D54D604DFE}"/>
          </ac:spMkLst>
        </pc:spChg>
        <pc:spChg chg="del">
          <ac:chgData name="Quintín Molina" userId="d77ce911-d3cc-4d2d-8ddf-6c9cff50dc6d" providerId="ADAL" clId="{FB485EAC-9D7C-438E-A27E-B745FD1E6BC3}" dt="2021-11-17T22:39:24.812" v="9" actId="478"/>
          <ac:spMkLst>
            <pc:docMk/>
            <pc:sldMk cId="4185603111" sldId="326"/>
            <ac:spMk id="4" creationId="{EC75340D-5CDD-4CE4-BCC2-7FBA8985C6BB}"/>
          </ac:spMkLst>
        </pc:spChg>
        <pc:spChg chg="add del mod">
          <ac:chgData name="Quintín Molina" userId="d77ce911-d3cc-4d2d-8ddf-6c9cff50dc6d" providerId="ADAL" clId="{FB485EAC-9D7C-438E-A27E-B745FD1E6BC3}" dt="2021-11-17T22:39:29.391" v="10" actId="700"/>
          <ac:spMkLst>
            <pc:docMk/>
            <pc:sldMk cId="4185603111" sldId="326"/>
            <ac:spMk id="6" creationId="{67A4B082-5CB6-44FE-B0D0-E395E908C9BE}"/>
          </ac:spMkLst>
        </pc:spChg>
        <pc:picChg chg="add mod">
          <ac:chgData name="Quintín Molina" userId="d77ce911-d3cc-4d2d-8ddf-6c9cff50dc6d" providerId="ADAL" clId="{FB485EAC-9D7C-438E-A27E-B745FD1E6BC3}" dt="2021-11-18T02:08:21.935" v="5330" actId="1076"/>
          <ac:picMkLst>
            <pc:docMk/>
            <pc:sldMk cId="4185603111" sldId="326"/>
            <ac:picMk id="8" creationId="{3034756F-F044-4E3F-8A20-C6B96A0209D2}"/>
          </ac:picMkLst>
        </pc:picChg>
        <pc:picChg chg="add del mod">
          <ac:chgData name="Quintín Molina" userId="d77ce911-d3cc-4d2d-8ddf-6c9cff50dc6d" providerId="ADAL" clId="{FB485EAC-9D7C-438E-A27E-B745FD1E6BC3}" dt="2021-11-18T00:09:43.635" v="1901"/>
          <ac:picMkLst>
            <pc:docMk/>
            <pc:sldMk cId="4185603111" sldId="326"/>
            <ac:picMk id="1026" creationId="{95CE868B-4172-4F2E-A236-E88199E223F5}"/>
          </ac:picMkLst>
        </pc:picChg>
        <pc:picChg chg="add mod">
          <ac:chgData name="Quintín Molina" userId="d77ce911-d3cc-4d2d-8ddf-6c9cff50dc6d" providerId="ADAL" clId="{FB485EAC-9D7C-438E-A27E-B745FD1E6BC3}" dt="2021-11-18T00:09:52.522" v="1952" actId="1036"/>
          <ac:picMkLst>
            <pc:docMk/>
            <pc:sldMk cId="4185603111" sldId="326"/>
            <ac:picMk id="1028" creationId="{86A294DE-218C-4844-8745-7C0B8F23D767}"/>
          </ac:picMkLst>
        </pc:picChg>
      </pc:sldChg>
      <pc:sldChg chg="addSp modSp new mod modAnim">
        <pc:chgData name="Quintín Molina" userId="d77ce911-d3cc-4d2d-8ddf-6c9cff50dc6d" providerId="ADAL" clId="{FB485EAC-9D7C-438E-A27E-B745FD1E6BC3}" dt="2021-11-18T02:06:37.254" v="5319"/>
        <pc:sldMkLst>
          <pc:docMk/>
          <pc:sldMk cId="562837831" sldId="327"/>
        </pc:sldMkLst>
        <pc:spChg chg="add mod">
          <ac:chgData name="Quintín Molina" userId="d77ce911-d3cc-4d2d-8ddf-6c9cff50dc6d" providerId="ADAL" clId="{FB485EAC-9D7C-438E-A27E-B745FD1E6BC3}" dt="2021-11-17T23:52:34.347" v="1493" actId="113"/>
          <ac:spMkLst>
            <pc:docMk/>
            <pc:sldMk cId="562837831" sldId="327"/>
            <ac:spMk id="2" creationId="{E8FA6DAB-3C60-4FD3-9919-FBFFD3993B48}"/>
          </ac:spMkLst>
        </pc:spChg>
      </pc:sldChg>
      <pc:sldChg chg="del">
        <pc:chgData name="Quintín Molina" userId="d77ce911-d3cc-4d2d-8ddf-6c9cff50dc6d" providerId="ADAL" clId="{FB485EAC-9D7C-438E-A27E-B745FD1E6BC3}" dt="2021-11-17T22:39:34.445" v="12" actId="47"/>
        <pc:sldMkLst>
          <pc:docMk/>
          <pc:sldMk cId="1731194642" sldId="327"/>
        </pc:sldMkLst>
      </pc:sldChg>
      <pc:sldChg chg="addSp modSp new mod modAnim">
        <pc:chgData name="Quintín Molina" userId="d77ce911-d3cc-4d2d-8ddf-6c9cff50dc6d" providerId="ADAL" clId="{FB485EAC-9D7C-438E-A27E-B745FD1E6BC3}" dt="2021-11-18T02:06:57.771" v="5323"/>
        <pc:sldMkLst>
          <pc:docMk/>
          <pc:sldMk cId="627357244" sldId="328"/>
        </pc:sldMkLst>
        <pc:picChg chg="add mod">
          <ac:chgData name="Quintín Molina" userId="d77ce911-d3cc-4d2d-8ddf-6c9cff50dc6d" providerId="ADAL" clId="{FB485EAC-9D7C-438E-A27E-B745FD1E6BC3}" dt="2021-11-18T02:06:43.883" v="5320" actId="1076"/>
          <ac:picMkLst>
            <pc:docMk/>
            <pc:sldMk cId="627357244" sldId="328"/>
            <ac:picMk id="3" creationId="{ED4F2F1E-E628-4E4B-B337-0CCD6D6401C4}"/>
          </ac:picMkLst>
        </pc:picChg>
        <pc:picChg chg="add mod">
          <ac:chgData name="Quintín Molina" userId="d77ce911-d3cc-4d2d-8ddf-6c9cff50dc6d" providerId="ADAL" clId="{FB485EAC-9D7C-438E-A27E-B745FD1E6BC3}" dt="2021-11-17T23:57:43.252" v="1574" actId="1037"/>
          <ac:picMkLst>
            <pc:docMk/>
            <pc:sldMk cId="627357244" sldId="328"/>
            <ac:picMk id="5" creationId="{BC351C06-7C49-44A7-B619-6DDDEE26EB5A}"/>
          </ac:picMkLst>
        </pc:picChg>
        <pc:picChg chg="add mod">
          <ac:chgData name="Quintín Molina" userId="d77ce911-d3cc-4d2d-8ddf-6c9cff50dc6d" providerId="ADAL" clId="{FB485EAC-9D7C-438E-A27E-B745FD1E6BC3}" dt="2021-11-17T23:58:46.359" v="1591" actId="1036"/>
          <ac:picMkLst>
            <pc:docMk/>
            <pc:sldMk cId="627357244" sldId="328"/>
            <ac:picMk id="7" creationId="{41FD75FB-A27D-4492-AAB0-099EEF9C3A84}"/>
          </ac:picMkLst>
        </pc:picChg>
      </pc:sldChg>
      <pc:sldChg chg="del">
        <pc:chgData name="Quintín Molina" userId="d77ce911-d3cc-4d2d-8ddf-6c9cff50dc6d" providerId="ADAL" clId="{FB485EAC-9D7C-438E-A27E-B745FD1E6BC3}" dt="2021-11-17T22:39:35.604" v="13" actId="47"/>
        <pc:sldMkLst>
          <pc:docMk/>
          <pc:sldMk cId="2527972997" sldId="328"/>
        </pc:sldMkLst>
      </pc:sldChg>
      <pc:sldChg chg="addSp delSp modSp new mod setBg modAnim">
        <pc:chgData name="Quintín Molina" userId="d77ce911-d3cc-4d2d-8ddf-6c9cff50dc6d" providerId="ADAL" clId="{FB485EAC-9D7C-438E-A27E-B745FD1E6BC3}" dt="2021-11-18T02:08:10.098" v="5329"/>
        <pc:sldMkLst>
          <pc:docMk/>
          <pc:sldMk cId="2706582425" sldId="329"/>
        </pc:sldMkLst>
        <pc:spChg chg="add">
          <ac:chgData name="Quintín Molina" userId="d77ce911-d3cc-4d2d-8ddf-6c9cff50dc6d" providerId="ADAL" clId="{FB485EAC-9D7C-438E-A27E-B745FD1E6BC3}" dt="2021-11-18T00:03:08.235" v="1842" actId="26606"/>
          <ac:spMkLst>
            <pc:docMk/>
            <pc:sldMk cId="2706582425" sldId="329"/>
            <ac:spMk id="20" creationId="{184884BF-A898-4EFF-9504-E13EBE3FF62E}"/>
          </ac:spMkLst>
        </pc:spChg>
        <pc:spChg chg="add">
          <ac:chgData name="Quintín Molina" userId="d77ce911-d3cc-4d2d-8ddf-6c9cff50dc6d" providerId="ADAL" clId="{FB485EAC-9D7C-438E-A27E-B745FD1E6BC3}" dt="2021-11-18T00:03:08.235" v="1842" actId="26606"/>
          <ac:spMkLst>
            <pc:docMk/>
            <pc:sldMk cId="2706582425" sldId="329"/>
            <ac:spMk id="21" creationId="{6F79B0DD-2C63-4EE5-804F-B8E391FC1E45}"/>
          </ac:spMkLst>
        </pc:spChg>
        <pc:spChg chg="add">
          <ac:chgData name="Quintín Molina" userId="d77ce911-d3cc-4d2d-8ddf-6c9cff50dc6d" providerId="ADAL" clId="{FB485EAC-9D7C-438E-A27E-B745FD1E6BC3}" dt="2021-11-18T00:03:08.235" v="1842" actId="26606"/>
          <ac:spMkLst>
            <pc:docMk/>
            <pc:sldMk cId="2706582425" sldId="329"/>
            <ac:spMk id="22" creationId="{7B32D337-FDA6-4468-ADB1-7038E5FC0BA9}"/>
          </ac:spMkLst>
        </pc:spChg>
        <pc:spChg chg="add">
          <ac:chgData name="Quintín Molina" userId="d77ce911-d3cc-4d2d-8ddf-6c9cff50dc6d" providerId="ADAL" clId="{FB485EAC-9D7C-438E-A27E-B745FD1E6BC3}" dt="2021-11-18T00:03:08.235" v="1842" actId="26606"/>
          <ac:spMkLst>
            <pc:docMk/>
            <pc:sldMk cId="2706582425" sldId="329"/>
            <ac:spMk id="23" creationId="{627DB8AB-CD55-4C8F-9043-52652B89231A}"/>
          </ac:spMkLst>
        </pc:spChg>
        <pc:spChg chg="add">
          <ac:chgData name="Quintín Molina" userId="d77ce911-d3cc-4d2d-8ddf-6c9cff50dc6d" providerId="ADAL" clId="{FB485EAC-9D7C-438E-A27E-B745FD1E6BC3}" dt="2021-11-18T00:03:08.235" v="1842" actId="26606"/>
          <ac:spMkLst>
            <pc:docMk/>
            <pc:sldMk cId="2706582425" sldId="329"/>
            <ac:spMk id="24" creationId="{53059C5A-91CB-4024-9B4E-20082E25C70B}"/>
          </ac:spMkLst>
        </pc:spChg>
        <pc:picChg chg="add mod ord">
          <ac:chgData name="Quintín Molina" userId="d77ce911-d3cc-4d2d-8ddf-6c9cff50dc6d" providerId="ADAL" clId="{FB485EAC-9D7C-438E-A27E-B745FD1E6BC3}" dt="2021-11-18T00:03:08.235" v="1842" actId="26606"/>
          <ac:picMkLst>
            <pc:docMk/>
            <pc:sldMk cId="2706582425" sldId="329"/>
            <ac:picMk id="3" creationId="{0AC82F78-6CA8-4E25-AB7F-1A43221D7946}"/>
          </ac:picMkLst>
        </pc:picChg>
        <pc:picChg chg="add mod">
          <ac:chgData name="Quintín Molina" userId="d77ce911-d3cc-4d2d-8ddf-6c9cff50dc6d" providerId="ADAL" clId="{FB485EAC-9D7C-438E-A27E-B745FD1E6BC3}" dt="2021-11-18T00:03:08.235" v="1842" actId="26606"/>
          <ac:picMkLst>
            <pc:docMk/>
            <pc:sldMk cId="2706582425" sldId="329"/>
            <ac:picMk id="5" creationId="{484359B3-1E51-4C6E-8134-3387F32A7B8D}"/>
          </ac:picMkLst>
        </pc:picChg>
        <pc:picChg chg="add mod">
          <ac:chgData name="Quintín Molina" userId="d77ce911-d3cc-4d2d-8ddf-6c9cff50dc6d" providerId="ADAL" clId="{FB485EAC-9D7C-438E-A27E-B745FD1E6BC3}" dt="2021-11-18T00:03:08.235" v="1842" actId="26606"/>
          <ac:picMkLst>
            <pc:docMk/>
            <pc:sldMk cId="2706582425" sldId="329"/>
            <ac:picMk id="7" creationId="{5520FCA0-759E-4CE0-B5FB-5F5B859FEE31}"/>
          </ac:picMkLst>
        </pc:picChg>
        <pc:picChg chg="add mod ord">
          <ac:chgData name="Quintín Molina" userId="d77ce911-d3cc-4d2d-8ddf-6c9cff50dc6d" providerId="ADAL" clId="{FB485EAC-9D7C-438E-A27E-B745FD1E6BC3}" dt="2021-11-18T00:03:08.235" v="1842" actId="26606"/>
          <ac:picMkLst>
            <pc:docMk/>
            <pc:sldMk cId="2706582425" sldId="329"/>
            <ac:picMk id="9" creationId="{40616960-415D-4B4A-A79B-DB95837F1416}"/>
          </ac:picMkLst>
        </pc:picChg>
        <pc:cxnChg chg="add del">
          <ac:chgData name="Quintín Molina" userId="d77ce911-d3cc-4d2d-8ddf-6c9cff50dc6d" providerId="ADAL" clId="{FB485EAC-9D7C-438E-A27E-B745FD1E6BC3}" dt="2021-11-18T00:03:08.220" v="1841" actId="26606"/>
          <ac:cxnSpMkLst>
            <pc:docMk/>
            <pc:sldMk cId="2706582425" sldId="329"/>
            <ac:cxnSpMk id="14" creationId="{91B6081D-D3E8-4209-B85B-EB1C655A6272}"/>
          </ac:cxnSpMkLst>
        </pc:cxnChg>
        <pc:cxnChg chg="add del">
          <ac:chgData name="Quintín Molina" userId="d77ce911-d3cc-4d2d-8ddf-6c9cff50dc6d" providerId="ADAL" clId="{FB485EAC-9D7C-438E-A27E-B745FD1E6BC3}" dt="2021-11-18T00:03:08.220" v="1841" actId="26606"/>
          <ac:cxnSpMkLst>
            <pc:docMk/>
            <pc:sldMk cId="2706582425" sldId="329"/>
            <ac:cxnSpMk id="16" creationId="{28CA55E4-1295-45C8-BA05-5A9E705B749A}"/>
          </ac:cxnSpMkLst>
        </pc:cxnChg>
        <pc:cxnChg chg="add del">
          <ac:chgData name="Quintín Molina" userId="d77ce911-d3cc-4d2d-8ddf-6c9cff50dc6d" providerId="ADAL" clId="{FB485EAC-9D7C-438E-A27E-B745FD1E6BC3}" dt="2021-11-18T00:03:08.220" v="1841" actId="26606"/>
          <ac:cxnSpMkLst>
            <pc:docMk/>
            <pc:sldMk cId="2706582425" sldId="329"/>
            <ac:cxnSpMk id="18" creationId="{08C5794E-A9A1-4A23-AF68-C79A7822334C}"/>
          </ac:cxnSpMkLst>
        </pc:cxnChg>
      </pc:sldChg>
      <pc:sldChg chg="addSp delSp modSp add mod modAnim">
        <pc:chgData name="Quintín Molina" userId="d77ce911-d3cc-4d2d-8ddf-6c9cff50dc6d" providerId="ADAL" clId="{FB485EAC-9D7C-438E-A27E-B745FD1E6BC3}" dt="2021-11-18T12:58:13.388" v="5510" actId="1038"/>
        <pc:sldMkLst>
          <pc:docMk/>
          <pc:sldMk cId="3965410171" sldId="330"/>
        </pc:sldMkLst>
        <pc:spChg chg="add mod">
          <ac:chgData name="Quintín Molina" userId="d77ce911-d3cc-4d2d-8ddf-6c9cff50dc6d" providerId="ADAL" clId="{FB485EAC-9D7C-438E-A27E-B745FD1E6BC3}" dt="2021-11-18T01:54:39.027" v="5203" actId="1038"/>
          <ac:spMkLst>
            <pc:docMk/>
            <pc:sldMk cId="3965410171" sldId="330"/>
            <ac:spMk id="2" creationId="{1C4A49B0-B70D-4660-B94E-1F7863F13A11}"/>
          </ac:spMkLst>
        </pc:spChg>
        <pc:spChg chg="del">
          <ac:chgData name="Quintín Molina" userId="d77ce911-d3cc-4d2d-8ddf-6c9cff50dc6d" providerId="ADAL" clId="{FB485EAC-9D7C-438E-A27E-B745FD1E6BC3}" dt="2021-11-18T01:27:55.563" v="4209" actId="478"/>
          <ac:spMkLst>
            <pc:docMk/>
            <pc:sldMk cId="3965410171" sldId="330"/>
            <ac:spMk id="5" creationId="{AB855F98-1BD6-4833-B3DD-8FBA61065A6B}"/>
          </ac:spMkLst>
        </pc:spChg>
        <pc:spChg chg="del mod">
          <ac:chgData name="Quintín Molina" userId="d77ce911-d3cc-4d2d-8ddf-6c9cff50dc6d" providerId="ADAL" clId="{FB485EAC-9D7C-438E-A27E-B745FD1E6BC3}" dt="2021-11-18T00:48:32.293" v="3099" actId="478"/>
          <ac:spMkLst>
            <pc:docMk/>
            <pc:sldMk cId="3965410171" sldId="330"/>
            <ac:spMk id="6" creationId="{6271960F-9963-49D1-9B88-0FC1164F5B1F}"/>
          </ac:spMkLst>
        </pc:spChg>
        <pc:spChg chg="add mod">
          <ac:chgData name="Quintín Molina" userId="d77ce911-d3cc-4d2d-8ddf-6c9cff50dc6d" providerId="ADAL" clId="{FB485EAC-9D7C-438E-A27E-B745FD1E6BC3}" dt="2021-11-18T12:58:13.388" v="5510" actId="1038"/>
          <ac:spMkLst>
            <pc:docMk/>
            <pc:sldMk cId="3965410171" sldId="330"/>
            <ac:spMk id="8" creationId="{2E59DCB7-9676-4F2C-A0A6-A229792AF1CF}"/>
          </ac:spMkLst>
        </pc:spChg>
        <pc:spChg chg="add mod">
          <ac:chgData name="Quintín Molina" userId="d77ce911-d3cc-4d2d-8ddf-6c9cff50dc6d" providerId="ADAL" clId="{FB485EAC-9D7C-438E-A27E-B745FD1E6BC3}" dt="2021-11-18T01:29:06.075" v="4220" actId="208"/>
          <ac:spMkLst>
            <pc:docMk/>
            <pc:sldMk cId="3965410171" sldId="330"/>
            <ac:spMk id="10" creationId="{4C594B0F-31A9-4203-A256-2EAC35F62540}"/>
          </ac:spMkLst>
        </pc:spChg>
        <pc:spChg chg="del mod">
          <ac:chgData name="Quintín Molina" userId="d77ce911-d3cc-4d2d-8ddf-6c9cff50dc6d" providerId="ADAL" clId="{FB485EAC-9D7C-438E-A27E-B745FD1E6BC3}" dt="2021-11-18T02:02:39.935" v="5295" actId="21"/>
          <ac:spMkLst>
            <pc:docMk/>
            <pc:sldMk cId="3965410171" sldId="330"/>
            <ac:spMk id="12" creationId="{28A233F1-9E27-4D2D-845B-89580BF09225}"/>
          </ac:spMkLst>
        </pc:spChg>
        <pc:spChg chg="mod">
          <ac:chgData name="Quintín Molina" userId="d77ce911-d3cc-4d2d-8ddf-6c9cff50dc6d" providerId="ADAL" clId="{FB485EAC-9D7C-438E-A27E-B745FD1E6BC3}" dt="2021-11-18T01:40:41.797" v="4834" actId="14100"/>
          <ac:spMkLst>
            <pc:docMk/>
            <pc:sldMk cId="3965410171" sldId="330"/>
            <ac:spMk id="23" creationId="{43E4ACC5-5ED5-4D47-A9D0-25C2F518D6B0}"/>
          </ac:spMkLst>
        </pc:spChg>
        <pc:spChg chg="mod">
          <ac:chgData name="Quintín Molina" userId="d77ce911-d3cc-4d2d-8ddf-6c9cff50dc6d" providerId="ADAL" clId="{FB485EAC-9D7C-438E-A27E-B745FD1E6BC3}" dt="2021-11-18T01:36:56.486" v="4556" actId="207"/>
          <ac:spMkLst>
            <pc:docMk/>
            <pc:sldMk cId="3965410171" sldId="330"/>
            <ac:spMk id="25" creationId="{E1FFDABC-5E20-4777-BA4B-8D42623D22A8}"/>
          </ac:spMkLst>
        </pc:spChg>
        <pc:spChg chg="mod">
          <ac:chgData name="Quintín Molina" userId="d77ce911-d3cc-4d2d-8ddf-6c9cff50dc6d" providerId="ADAL" clId="{FB485EAC-9D7C-438E-A27E-B745FD1E6BC3}" dt="2021-11-18T01:27:41.313" v="4191" actId="1036"/>
          <ac:spMkLst>
            <pc:docMk/>
            <pc:sldMk cId="3965410171" sldId="330"/>
            <ac:spMk id="26" creationId="{CA39979E-C1A8-4507-87DE-BC7FCFA94796}"/>
          </ac:spMkLst>
        </pc:spChg>
        <pc:spChg chg="add mod">
          <ac:chgData name="Quintín Molina" userId="d77ce911-d3cc-4d2d-8ddf-6c9cff50dc6d" providerId="ADAL" clId="{FB485EAC-9D7C-438E-A27E-B745FD1E6BC3}" dt="2021-11-18T01:42:10.041" v="5006" actId="1035"/>
          <ac:spMkLst>
            <pc:docMk/>
            <pc:sldMk cId="3965410171" sldId="330"/>
            <ac:spMk id="29" creationId="{142E908F-8412-4FF1-83AD-85463CAF5E55}"/>
          </ac:spMkLst>
        </pc:spChg>
        <pc:spChg chg="add mod">
          <ac:chgData name="Quintín Molina" userId="d77ce911-d3cc-4d2d-8ddf-6c9cff50dc6d" providerId="ADAL" clId="{FB485EAC-9D7C-438E-A27E-B745FD1E6BC3}" dt="2021-11-18T01:29:22.029" v="4308" actId="1038"/>
          <ac:spMkLst>
            <pc:docMk/>
            <pc:sldMk cId="3965410171" sldId="330"/>
            <ac:spMk id="30" creationId="{C0CAFC0A-E927-4EB4-BF02-38D2EF4CAE54}"/>
          </ac:spMkLst>
        </pc:spChg>
        <pc:spChg chg="add mod">
          <ac:chgData name="Quintín Molina" userId="d77ce911-d3cc-4d2d-8ddf-6c9cff50dc6d" providerId="ADAL" clId="{FB485EAC-9D7C-438E-A27E-B745FD1E6BC3}" dt="2021-11-18T01:40:24.609" v="4833" actId="1038"/>
          <ac:spMkLst>
            <pc:docMk/>
            <pc:sldMk cId="3965410171" sldId="330"/>
            <ac:spMk id="31" creationId="{4E674FFE-880D-4C3C-BC38-B5B6D69F95B1}"/>
          </ac:spMkLst>
        </pc:spChg>
        <pc:spChg chg="add mod">
          <ac:chgData name="Quintín Molina" userId="d77ce911-d3cc-4d2d-8ddf-6c9cff50dc6d" providerId="ADAL" clId="{FB485EAC-9D7C-438E-A27E-B745FD1E6BC3}" dt="2021-11-18T01:29:45.018" v="4345" actId="114"/>
          <ac:spMkLst>
            <pc:docMk/>
            <pc:sldMk cId="3965410171" sldId="330"/>
            <ac:spMk id="32" creationId="{36951A91-B678-41EE-BECA-096DEA040779}"/>
          </ac:spMkLst>
        </pc:spChg>
        <pc:spChg chg="add mod">
          <ac:chgData name="Quintín Molina" userId="d77ce911-d3cc-4d2d-8ddf-6c9cff50dc6d" providerId="ADAL" clId="{FB485EAC-9D7C-438E-A27E-B745FD1E6BC3}" dt="2021-11-18T01:40:52.434" v="4889" actId="1037"/>
          <ac:spMkLst>
            <pc:docMk/>
            <pc:sldMk cId="3965410171" sldId="330"/>
            <ac:spMk id="33" creationId="{D9DA003A-221E-487D-B65C-D3824F4E4BCC}"/>
          </ac:spMkLst>
        </pc:spChg>
        <pc:spChg chg="add mod">
          <ac:chgData name="Quintín Molina" userId="d77ce911-d3cc-4d2d-8ddf-6c9cff50dc6d" providerId="ADAL" clId="{FB485EAC-9D7C-438E-A27E-B745FD1E6BC3}" dt="2021-11-18T01:41:35.471" v="4988" actId="1035"/>
          <ac:spMkLst>
            <pc:docMk/>
            <pc:sldMk cId="3965410171" sldId="330"/>
            <ac:spMk id="34" creationId="{7F5DC395-91EF-46F4-8672-F2DAB7C0E21B}"/>
          </ac:spMkLst>
        </pc:spChg>
        <pc:spChg chg="add mod">
          <ac:chgData name="Quintín Molina" userId="d77ce911-d3cc-4d2d-8ddf-6c9cff50dc6d" providerId="ADAL" clId="{FB485EAC-9D7C-438E-A27E-B745FD1E6BC3}" dt="2021-11-18T01:41:45.665" v="4992" actId="1035"/>
          <ac:spMkLst>
            <pc:docMk/>
            <pc:sldMk cId="3965410171" sldId="330"/>
            <ac:spMk id="35" creationId="{131E5126-C419-4DA4-A933-A2C7B7B5BEBF}"/>
          </ac:spMkLst>
        </pc:spChg>
        <pc:spChg chg="add mod">
          <ac:chgData name="Quintín Molina" userId="d77ce911-d3cc-4d2d-8ddf-6c9cff50dc6d" providerId="ADAL" clId="{FB485EAC-9D7C-438E-A27E-B745FD1E6BC3}" dt="2021-11-18T02:02:41.697" v="5296"/>
          <ac:spMkLst>
            <pc:docMk/>
            <pc:sldMk cId="3965410171" sldId="330"/>
            <ac:spMk id="36" creationId="{C140A68C-AA31-4FF1-AA7E-D3376EE27DBB}"/>
          </ac:spMkLst>
        </pc:spChg>
        <pc:cxnChg chg="add mod">
          <ac:chgData name="Quintín Molina" userId="d77ce911-d3cc-4d2d-8ddf-6c9cff50dc6d" providerId="ADAL" clId="{FB485EAC-9D7C-438E-A27E-B745FD1E6BC3}" dt="2021-11-18T00:55:32.245" v="3512" actId="1037"/>
          <ac:cxnSpMkLst>
            <pc:docMk/>
            <pc:sldMk cId="3965410171" sldId="330"/>
            <ac:cxnSpMk id="4" creationId="{D40B16D6-0631-4B53-A3CC-5062B46ECAE3}"/>
          </ac:cxnSpMkLst>
        </pc:cxnChg>
        <pc:cxnChg chg="add mod">
          <ac:chgData name="Quintín Molina" userId="d77ce911-d3cc-4d2d-8ddf-6c9cff50dc6d" providerId="ADAL" clId="{FB485EAC-9D7C-438E-A27E-B745FD1E6BC3}" dt="2021-11-18T00:53:46.322" v="3500" actId="1038"/>
          <ac:cxnSpMkLst>
            <pc:docMk/>
            <pc:sldMk cId="3965410171" sldId="330"/>
            <ac:cxnSpMk id="15" creationId="{2E6746D6-32FA-45C9-A213-9A68AFE7346D}"/>
          </ac:cxnSpMkLst>
        </pc:cxnChg>
        <pc:cxnChg chg="add mod">
          <ac:chgData name="Quintín Molina" userId="d77ce911-d3cc-4d2d-8ddf-6c9cff50dc6d" providerId="ADAL" clId="{FB485EAC-9D7C-438E-A27E-B745FD1E6BC3}" dt="2021-11-18T00:53:35.640" v="3496" actId="1037"/>
          <ac:cxnSpMkLst>
            <pc:docMk/>
            <pc:sldMk cId="3965410171" sldId="330"/>
            <ac:cxnSpMk id="16" creationId="{7BDA7C5F-3CC1-46F4-A668-BC0085EA0ED4}"/>
          </ac:cxnSpMkLst>
        </pc:cxnChg>
        <pc:cxnChg chg="mod">
          <ac:chgData name="Quintín Molina" userId="d77ce911-d3cc-4d2d-8ddf-6c9cff50dc6d" providerId="ADAL" clId="{FB485EAC-9D7C-438E-A27E-B745FD1E6BC3}" dt="2021-11-18T01:28:16.121" v="4216" actId="1036"/>
          <ac:cxnSpMkLst>
            <pc:docMk/>
            <pc:sldMk cId="3965410171" sldId="330"/>
            <ac:cxnSpMk id="18" creationId="{64C0164C-5E2D-4BE5-84F6-D20532D2112B}"/>
          </ac:cxnSpMkLst>
        </pc:cxnChg>
        <pc:cxnChg chg="mod">
          <ac:chgData name="Quintín Molina" userId="d77ce911-d3cc-4d2d-8ddf-6c9cff50dc6d" providerId="ADAL" clId="{FB485EAC-9D7C-438E-A27E-B745FD1E6BC3}" dt="2021-11-18T01:27:48.264" v="4208" actId="1036"/>
          <ac:cxnSpMkLst>
            <pc:docMk/>
            <pc:sldMk cId="3965410171" sldId="330"/>
            <ac:cxnSpMk id="20" creationId="{B58066DF-9D96-4FF7-A709-05660C485B21}"/>
          </ac:cxnSpMkLst>
        </pc:cxnChg>
        <pc:cxnChg chg="del mod">
          <ac:chgData name="Quintín Molina" userId="d77ce911-d3cc-4d2d-8ddf-6c9cff50dc6d" providerId="ADAL" clId="{FB485EAC-9D7C-438E-A27E-B745FD1E6BC3}" dt="2021-11-18T01:39:47.081" v="4645" actId="478"/>
          <ac:cxnSpMkLst>
            <pc:docMk/>
            <pc:sldMk cId="3965410171" sldId="330"/>
            <ac:cxnSpMk id="21" creationId="{D7166251-5C8C-4676-AA45-FDB03475072B}"/>
          </ac:cxnSpMkLst>
        </pc:cxnChg>
        <pc:cxnChg chg="del">
          <ac:chgData name="Quintín Molina" userId="d77ce911-d3cc-4d2d-8ddf-6c9cff50dc6d" providerId="ADAL" clId="{FB485EAC-9D7C-438E-A27E-B745FD1E6BC3}" dt="2021-11-18T01:36:40.513" v="4550" actId="478"/>
          <ac:cxnSpMkLst>
            <pc:docMk/>
            <pc:sldMk cId="3965410171" sldId="330"/>
            <ac:cxnSpMk id="22" creationId="{576728A1-3E30-4BF0-A067-BC820F29BE48}"/>
          </ac:cxnSpMkLst>
        </pc:cxnChg>
        <pc:cxnChg chg="add del mod">
          <ac:chgData name="Quintín Molina" userId="d77ce911-d3cc-4d2d-8ddf-6c9cff50dc6d" providerId="ADAL" clId="{FB485EAC-9D7C-438E-A27E-B745FD1E6BC3}" dt="2021-11-18T00:55:50.377" v="3514"/>
          <ac:cxnSpMkLst>
            <pc:docMk/>
            <pc:sldMk cId="3965410171" sldId="330"/>
            <ac:cxnSpMk id="27" creationId="{8079A3B8-B0E0-4FF5-8E50-DC4C7B5B063B}"/>
          </ac:cxnSpMkLst>
        </pc:cxnChg>
        <pc:cxnChg chg="add mod">
          <ac:chgData name="Quintín Molina" userId="d77ce911-d3cc-4d2d-8ddf-6c9cff50dc6d" providerId="ADAL" clId="{FB485EAC-9D7C-438E-A27E-B745FD1E6BC3}" dt="2021-11-18T01:54:27.998" v="5191" actId="14100"/>
          <ac:cxnSpMkLst>
            <pc:docMk/>
            <pc:sldMk cId="3965410171" sldId="330"/>
            <ac:cxnSpMk id="28" creationId="{D81CE483-624D-4C3F-83E1-8ADD84D0582F}"/>
          </ac:cxnSpMkLst>
        </pc:cxnChg>
      </pc:sldChg>
      <pc:sldChg chg="del">
        <pc:chgData name="Quintín Molina" userId="d77ce911-d3cc-4d2d-8ddf-6c9cff50dc6d" providerId="ADAL" clId="{FB485EAC-9D7C-438E-A27E-B745FD1E6BC3}" dt="2021-11-17T22:39:32.938" v="11" actId="47"/>
        <pc:sldMkLst>
          <pc:docMk/>
          <pc:sldMk cId="290203433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18-11-2021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5850D08-1851-4165-87F9-841140FCB283}"/>
                  </a:ext>
                </a:extLst>
              </p:cNvPr>
              <p:cNvSpPr txBox="1"/>
              <p:nvPr/>
            </p:nvSpPr>
            <p:spPr>
              <a:xfrm>
                <a:off x="539552" y="188640"/>
                <a:ext cx="8208912" cy="621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b="1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TEOREMAS DE CONSERVACIÓN</a:t>
                </a:r>
              </a:p>
              <a:p>
                <a:pPr algn="ctr"/>
                <a:endParaRPr lang="es-CL" b="1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𝑃𝑜𝑠𝑖𝑐𝑖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ó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𝑉𝑒𝑙𝑜𝑐𝑖𝑑𝑎𝑑</m:t>
                    </m:r>
                  </m:oMath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𝐴𝑐𝑒𝑙𝑒𝑟𝑎𝑐𝑖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ó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Fuerza   </a:t>
                </a:r>
                <a:r>
                  <a:rPr lang="es-CL" dirty="0">
                    <a:solidFill>
                      <a:srgbClr val="09029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 Aceleración</a:t>
                </a:r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box>
                              <m:boxPr>
                                <m:ctrlPr>
                                  <a:rPr lang="es-CL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Energía Cinética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</m:acc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Momento Lineal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acc>
                      </m:e>
                    </m:nary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Momento Angular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𝑓𝑢𝑒𝑟𝑧𝑎𝑠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𝑛𝑜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𝐶𝑜𝑛𝑠𝑒𝑟𝑣𝑎𝑡𝑖𝑣𝑎𝑠</m:t>
                                </m:r>
                                <m:r>
                                  <a:rPr lang="es-CL" b="0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Con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+∆</m:t>
                    </m:r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es-CL" b="1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Teorema Conservación de la Energía</a:t>
                </a:r>
              </a:p>
              <a:p>
                <a:endParaRPr lang="es-CL" b="1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</m:acc>
                      </m:num>
                      <m:den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b="1" i="1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1" i="1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𝑭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𝑬𝑿𝑻𝑬𝑹𝑵𝑨𝑺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s-CL" b="1" i="1" dirty="0">
                  <a:solidFill>
                    <a:srgbClr val="090296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b="1" dirty="0">
                    <a:solidFill>
                      <a:srgbClr val="090296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</m:acc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𝑪𝒐𝒏𝒔𝒕𝒂𝒏𝒕𝒆</m:t>
                    </m:r>
                  </m:oMath>
                </a14:m>
                <a:r>
                  <a:rPr lang="es-CL" b="1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Teorema Conservación del Momento Lineal </a:t>
                </a:r>
              </a:p>
              <a:p>
                <a:endParaRPr lang="es-CL" b="1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e>
                            </m:acc>
                          </m:e>
                          <m:sub>
                            <m: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</m:sSub>
                      </m:num>
                      <m:den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b="1" i="1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1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𝑬𝑿𝑻𝑬𝑹𝑵</m:t>
                                    </m:r>
                                    <m:r>
                                      <a:rPr lang="es-CL" b="1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𝑶</m:t>
                                    </m:r>
                                    <m:r>
                                      <a:rPr lang="es-CL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s-CL" b="1" i="1" dirty="0">
                    <a:solidFill>
                      <a:srgbClr val="090296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</a:t>
                </a:r>
                <a:r>
                  <a:rPr lang="es-CL" b="1" dirty="0">
                    <a:solidFill>
                      <a:srgbClr val="090296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(*)</a:t>
                </a:r>
              </a:p>
              <a:p>
                <a:r>
                  <a:rPr lang="es-CL" b="1" dirty="0">
                    <a:solidFill>
                      <a:srgbClr val="090296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acc>
                      </m:e>
                      <m:sub>
                        <m:r>
                          <a:rPr lang="es-CL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𝑪𝒐𝒏𝒔𝒕𝒂𝒏𝒕𝒆</m:t>
                    </m:r>
                  </m:oMath>
                </a14:m>
                <a:r>
                  <a:rPr lang="es-CL" b="1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Teorema Conservación del Momento Angular</a:t>
                </a:r>
              </a:p>
              <a:p>
                <a:pPr>
                  <a:lnSpc>
                    <a:spcPct val="150000"/>
                  </a:lnSpc>
                </a:pPr>
                <a:endParaRPr lang="es-CL" b="1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5850D08-1851-4165-87F9-841140FC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8640"/>
                <a:ext cx="8208912" cy="6211572"/>
              </a:xfrm>
              <a:prstGeom prst="rect">
                <a:avLst/>
              </a:prstGeom>
              <a:blipFill>
                <a:blip r:embed="rId2"/>
                <a:stretch>
                  <a:fillRect l="-669" t="-5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F1AFA9-6F36-4A85-B0E6-0D7B3D14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0EE711-DFFF-4415-AE7F-40559634C646}"/>
                  </a:ext>
                </a:extLst>
              </p:cNvPr>
              <p:cNvSpPr txBox="1"/>
              <p:nvPr/>
            </p:nvSpPr>
            <p:spPr>
              <a:xfrm>
                <a:off x="251520" y="1700808"/>
                <a:ext cx="8496944" cy="465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3600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3600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3600" b="1" i="1" smtClean="0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3600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3600" b="1" i="1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3600" b="1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3600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𝑬𝑿𝑻𝑬𝑹𝑵</m:t>
                                    </m:r>
                                    <m:r>
                                      <a:rPr lang="es-CL" sz="3600" b="1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𝑶</m:t>
                                    </m:r>
                                    <m:r>
                                      <a:rPr lang="es-CL" sz="3600" b="1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3600" b="1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s-CL" sz="3600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3600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s-CL" sz="3600" b="1" i="1" dirty="0">
                    <a:solidFill>
                      <a:srgbClr val="090296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3600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⇒  </m:t>
                    </m:r>
                    <m:sSub>
                      <m:sSubPr>
                        <m:ctrlPr>
                          <a:rPr lang="es-CL" sz="3600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600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600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acc>
                      </m:e>
                      <m:sub>
                        <m:r>
                          <a:rPr lang="es-CL" sz="3600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sz="3600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600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600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600" b="1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acc>
                        <m:r>
                          <a:rPr lang="es-CL" sz="3600" b="1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´</m:t>
                        </m:r>
                      </m:e>
                      <m:sub>
                        <m:r>
                          <a:rPr lang="es-CL" sz="3600" b="1" i="1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sz="3600" b="1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3600" dirty="0">
                    <a:solidFill>
                      <a:srgbClr val="090296"/>
                    </a:solidFill>
                  </a:rPr>
                  <a:t>Cte.</a:t>
                </a:r>
                <a:endParaRPr lang="es-CL" sz="36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36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CL" sz="36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Demostración</a:t>
                </a:r>
              </a:p>
              <a:p>
                <a:pPr algn="ctr"/>
                <a:endParaRPr lang="es-CL" sz="36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36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Consideremos un Sólido Rígido girando respecto a un eje que pasa por E, con velocidad angular </a:t>
                </a:r>
                <a14:m>
                  <m:oMath xmlns:m="http://schemas.openxmlformats.org/officeDocument/2006/math">
                    <m:r>
                      <a:rPr lang="es-CL" sz="360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s-CL" sz="36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Momento de Inercia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CL" sz="36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sz="36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Momento Angular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60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600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36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sz="36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0EE711-DFFF-4415-AE7F-40559634C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8496944" cy="4658968"/>
              </a:xfrm>
              <a:prstGeom prst="rect">
                <a:avLst/>
              </a:prstGeom>
              <a:blipFill>
                <a:blip r:embed="rId2"/>
                <a:stretch>
                  <a:fillRect l="-2152" t="-393" r="-2224" b="-39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FA6DAB-3C60-4FD3-9919-FBFFD3993B48}"/>
                  </a:ext>
                </a:extLst>
              </p:cNvPr>
              <p:cNvSpPr txBox="1"/>
              <p:nvPr/>
            </p:nvSpPr>
            <p:spPr>
              <a:xfrm>
                <a:off x="467544" y="260648"/>
                <a:ext cx="8208912" cy="641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b="0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s-CL" i="1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L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0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0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0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es-CL" b="0" i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box>
                                    <m:box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0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0" i="1" smtClean="0">
                                                      <a:solidFill>
                                                        <a:srgbClr val="09029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solidFill>
                                                    <a:srgbClr val="09029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es-CL" b="0" i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  0     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CL" b="0" i="0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  0     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𝑖𝑛𝑡𝑒𝑟𝑛𝑜𝑠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b="0" dirty="0">
                    <a:solidFill>
                      <a:srgbClr val="09029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𝑒𝑥𝑡𝑒𝑟𝑛𝑜𝑠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</m:oMath>
                </a14:m>
                <a:endParaRPr lang="es-CL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CL" b="0" i="0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  0     +</m:t>
                    </m:r>
                  </m:oMath>
                </a14:m>
                <a:r>
                  <a:rPr lang="es-CL" b="0" dirty="0">
                    <a:solidFill>
                      <a:srgbClr val="090296"/>
                    </a:solidFill>
                  </a:rPr>
                  <a:t>    0   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>
                                    <a:solidFill>
                                      <a:srgbClr val="09029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0" i="1" smtClean="0">
                                            <a:solidFill>
                                              <a:srgbClr val="09029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0" i="1" smtClean="0">
                                        <a:solidFill>
                                          <a:srgbClr val="09029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𝑒𝑥𝑡𝑒𝑟𝑛𝑜𝑠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</m:oMath>
                </a14:m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8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es-CL" sz="2800" b="1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800" b="1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800" b="1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800" b="1" i="1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800" b="1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sz="28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s-CL" sz="28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CL" sz="2800" b="1" i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8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800" b="1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800" b="1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800" b="1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800" b="1" i="1" smtClean="0">
                                              <a:solidFill>
                                                <a:srgbClr val="09029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800" b="1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𝒆𝒙𝒕𝒆𝒓𝒏𝒐𝒔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800" b="1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b="1" dirty="0"/>
              </a:p>
              <a:p>
                <a:pPr algn="ctr">
                  <a:lnSpc>
                    <a:spcPct val="150000"/>
                  </a:lnSpc>
                </a:pPr>
                <a:endParaRPr lang="es-C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FA6DAB-3C60-4FD3-9919-FBFFD399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648"/>
                <a:ext cx="8208912" cy="6411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8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4F2F1E-E628-4E4B-B337-0CCD6D64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9" y="213146"/>
            <a:ext cx="8239739" cy="1036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51C06-7C49-44A7-B619-6DDDEE26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7986988" cy="9730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FD75FB-A27D-4492-AAB0-099EEF9C3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85" y="2937977"/>
            <a:ext cx="4281631" cy="2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C82F78-6CA8-4E25-AB7F-1A43221D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4" y="965200"/>
            <a:ext cx="2681345" cy="206029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0616960-415D-4B4A-A79B-DB95837F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18" y="965200"/>
            <a:ext cx="3319370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4359B3-1E51-4C6E-8134-3387F32A7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873661"/>
            <a:ext cx="3550487" cy="19854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0FCA0-759E-4CE0-B5FB-5F5B859F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260" y="4161846"/>
            <a:ext cx="3550486" cy="1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034756F-F044-4E3F-8A20-C6B96A02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5155"/>
            <a:ext cx="4642514" cy="2909981"/>
          </a:xfrm>
          <a:prstGeom prst="rect">
            <a:avLst/>
          </a:prstGeom>
        </p:spPr>
      </p:pic>
      <p:pic>
        <p:nvPicPr>
          <p:cNvPr id="1028" name="Picture 4" descr="Leyes de Kepler">
            <a:extLst>
              <a:ext uri="{FF2B5EF4-FFF2-40B4-BE49-F238E27FC236}">
                <a16:creationId xmlns:a16="http://schemas.microsoft.com/office/drawing/2014/main" id="{86A294DE-218C-4844-8745-7C0B8F23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64" y="3401913"/>
            <a:ext cx="381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271960F-9963-49D1-9B88-0FC1164F5B1F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4752528" cy="4594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 partícula inicialmente, 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=3,0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 encuentra atada a una cuerda de largo  5,0[m], cuyo otro extremo está fijo al origen coordenado. Cuando la cuerda se tensa la partícula gira con radio 5,0[m] respecto al origen.  </a:t>
                </a: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271960F-9963-49D1-9B88-0FC1164F5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4752528" cy="4594719"/>
              </a:xfrm>
              <a:prstGeom prst="rect">
                <a:avLst/>
              </a:prstGeom>
              <a:blipFill>
                <a:blip r:embed="rId2"/>
                <a:stretch>
                  <a:fillRect l="-1923" r="-1923" b="-21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CBBE49F-0E82-4793-8D56-F51EBA74DC6A}"/>
              </a:ext>
            </a:extLst>
          </p:cNvPr>
          <p:cNvCxnSpPr/>
          <p:nvPr/>
        </p:nvCxnSpPr>
        <p:spPr>
          <a:xfrm>
            <a:off x="6372200" y="3429000"/>
            <a:ext cx="2448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C0164C-5E2D-4BE5-84F6-D20532D2112B}"/>
              </a:ext>
            </a:extLst>
          </p:cNvPr>
          <p:cNvCxnSpPr>
            <a:cxnSpLocks/>
          </p:cNvCxnSpPr>
          <p:nvPr/>
        </p:nvCxnSpPr>
        <p:spPr>
          <a:xfrm rot="16200000">
            <a:off x="5049400" y="2087504"/>
            <a:ext cx="26930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233F1-9E27-4D2D-845B-89580BF09225}"/>
              </a:ext>
            </a:extLst>
          </p:cNvPr>
          <p:cNvSpPr txBox="1"/>
          <p:nvPr/>
        </p:nvSpPr>
        <p:spPr>
          <a:xfrm>
            <a:off x="467544" y="4787860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velocidad angular con que la partícula gira finalmente. </a:t>
            </a:r>
          </a:p>
          <a:p>
            <a:endParaRPr lang="es-CL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8066DF-9D96-4FF7-A709-05660C485B21}"/>
              </a:ext>
            </a:extLst>
          </p:cNvPr>
          <p:cNvCxnSpPr>
            <a:cxnSpLocks/>
          </p:cNvCxnSpPr>
          <p:nvPr/>
        </p:nvCxnSpPr>
        <p:spPr>
          <a:xfrm rot="5400000">
            <a:off x="7449098" y="2909847"/>
            <a:ext cx="1038306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3E4ACC5-5ED5-4D47-A9D0-25C2F518D6B0}"/>
              </a:ext>
            </a:extLst>
          </p:cNvPr>
          <p:cNvSpPr txBox="1"/>
          <p:nvPr/>
        </p:nvSpPr>
        <p:spPr>
          <a:xfrm>
            <a:off x="6452343" y="795135"/>
            <a:ext cx="7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25ABC-544E-4011-B886-82FFAC0DEE06}"/>
              </a:ext>
            </a:extLst>
          </p:cNvPr>
          <p:cNvSpPr txBox="1"/>
          <p:nvPr/>
        </p:nvSpPr>
        <p:spPr>
          <a:xfrm>
            <a:off x="8203108" y="2915652"/>
            <a:ext cx="6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1FFDABC-5E20-4777-BA4B-8D42623D22A8}"/>
              </a:ext>
            </a:extLst>
          </p:cNvPr>
          <p:cNvSpPr txBox="1"/>
          <p:nvPr/>
        </p:nvSpPr>
        <p:spPr>
          <a:xfrm>
            <a:off x="7596336" y="1988840"/>
            <a:ext cx="123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A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V=10[m/s]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A39979E-C1A8-4507-87DE-BC7FCFA94796}"/>
              </a:ext>
            </a:extLst>
          </p:cNvPr>
          <p:cNvSpPr txBox="1"/>
          <p:nvPr/>
        </p:nvSpPr>
        <p:spPr>
          <a:xfrm>
            <a:off x="7743099" y="3491716"/>
            <a:ext cx="7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</a:t>
            </a: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AB8676FC-B220-4930-B511-CEAC73C8440D}"/>
              </a:ext>
            </a:extLst>
          </p:cNvPr>
          <p:cNvSpPr/>
          <p:nvPr/>
        </p:nvSpPr>
        <p:spPr>
          <a:xfrm>
            <a:off x="6400801" y="2812382"/>
            <a:ext cx="1508166" cy="1213353"/>
          </a:xfrm>
          <a:custGeom>
            <a:avLst/>
            <a:gdLst>
              <a:gd name="connsiteX0" fmla="*/ 0 w 1508166"/>
              <a:gd name="connsiteY0" fmla="*/ 595836 h 1213353"/>
              <a:gd name="connsiteX1" fmla="*/ 23750 w 1508166"/>
              <a:gd name="connsiteY1" fmla="*/ 690839 h 1213353"/>
              <a:gd name="connsiteX2" fmla="*/ 59376 w 1508166"/>
              <a:gd name="connsiteY2" fmla="*/ 726465 h 1213353"/>
              <a:gd name="connsiteX3" fmla="*/ 118753 w 1508166"/>
              <a:gd name="connsiteY3" fmla="*/ 773966 h 1213353"/>
              <a:gd name="connsiteX4" fmla="*/ 190005 w 1508166"/>
              <a:gd name="connsiteY4" fmla="*/ 821467 h 1213353"/>
              <a:gd name="connsiteX5" fmla="*/ 225631 w 1508166"/>
              <a:gd name="connsiteY5" fmla="*/ 845218 h 1213353"/>
              <a:gd name="connsiteX6" fmla="*/ 285007 w 1508166"/>
              <a:gd name="connsiteY6" fmla="*/ 833343 h 1213353"/>
              <a:gd name="connsiteX7" fmla="*/ 332509 w 1508166"/>
              <a:gd name="connsiteY7" fmla="*/ 809592 h 1213353"/>
              <a:gd name="connsiteX8" fmla="*/ 368135 w 1508166"/>
              <a:gd name="connsiteY8" fmla="*/ 797717 h 1213353"/>
              <a:gd name="connsiteX9" fmla="*/ 380010 w 1508166"/>
              <a:gd name="connsiteY9" fmla="*/ 762091 h 1213353"/>
              <a:gd name="connsiteX10" fmla="*/ 415636 w 1508166"/>
              <a:gd name="connsiteY10" fmla="*/ 726465 h 1213353"/>
              <a:gd name="connsiteX11" fmla="*/ 439387 w 1508166"/>
              <a:gd name="connsiteY11" fmla="*/ 690839 h 1213353"/>
              <a:gd name="connsiteX12" fmla="*/ 475013 w 1508166"/>
              <a:gd name="connsiteY12" fmla="*/ 548335 h 1213353"/>
              <a:gd name="connsiteX13" fmla="*/ 510639 w 1508166"/>
              <a:gd name="connsiteY13" fmla="*/ 393956 h 1213353"/>
              <a:gd name="connsiteX14" fmla="*/ 522514 w 1508166"/>
              <a:gd name="connsiteY14" fmla="*/ 310828 h 1213353"/>
              <a:gd name="connsiteX15" fmla="*/ 534389 w 1508166"/>
              <a:gd name="connsiteY15" fmla="*/ 275202 h 1213353"/>
              <a:gd name="connsiteX16" fmla="*/ 593766 w 1508166"/>
              <a:gd name="connsiteY16" fmla="*/ 85197 h 1213353"/>
              <a:gd name="connsiteX17" fmla="*/ 641267 w 1508166"/>
              <a:gd name="connsiteY17" fmla="*/ 49571 h 1213353"/>
              <a:gd name="connsiteX18" fmla="*/ 700644 w 1508166"/>
              <a:gd name="connsiteY18" fmla="*/ 37696 h 1213353"/>
              <a:gd name="connsiteX19" fmla="*/ 748145 w 1508166"/>
              <a:gd name="connsiteY19" fmla="*/ 13945 h 1213353"/>
              <a:gd name="connsiteX20" fmla="*/ 973776 w 1508166"/>
              <a:gd name="connsiteY20" fmla="*/ 13945 h 1213353"/>
              <a:gd name="connsiteX21" fmla="*/ 1009402 w 1508166"/>
              <a:gd name="connsiteY21" fmla="*/ 25821 h 1213353"/>
              <a:gd name="connsiteX22" fmla="*/ 1092530 w 1508166"/>
              <a:gd name="connsiteY22" fmla="*/ 49571 h 1213353"/>
              <a:gd name="connsiteX23" fmla="*/ 1128155 w 1508166"/>
              <a:gd name="connsiteY23" fmla="*/ 73322 h 1213353"/>
              <a:gd name="connsiteX24" fmla="*/ 1175657 w 1508166"/>
              <a:gd name="connsiteY24" fmla="*/ 144574 h 1213353"/>
              <a:gd name="connsiteX25" fmla="*/ 1175657 w 1508166"/>
              <a:gd name="connsiteY25" fmla="*/ 358330 h 1213353"/>
              <a:gd name="connsiteX26" fmla="*/ 1151906 w 1508166"/>
              <a:gd name="connsiteY26" fmla="*/ 429582 h 1213353"/>
              <a:gd name="connsiteX27" fmla="*/ 1128155 w 1508166"/>
              <a:gd name="connsiteY27" fmla="*/ 465208 h 1213353"/>
              <a:gd name="connsiteX28" fmla="*/ 1068779 w 1508166"/>
              <a:gd name="connsiteY28" fmla="*/ 572086 h 1213353"/>
              <a:gd name="connsiteX29" fmla="*/ 1045028 w 1508166"/>
              <a:gd name="connsiteY29" fmla="*/ 607712 h 1213353"/>
              <a:gd name="connsiteX30" fmla="*/ 973776 w 1508166"/>
              <a:gd name="connsiteY30" fmla="*/ 667088 h 1213353"/>
              <a:gd name="connsiteX31" fmla="*/ 926275 w 1508166"/>
              <a:gd name="connsiteY31" fmla="*/ 738340 h 1213353"/>
              <a:gd name="connsiteX32" fmla="*/ 902524 w 1508166"/>
              <a:gd name="connsiteY32" fmla="*/ 809592 h 1213353"/>
              <a:gd name="connsiteX33" fmla="*/ 878774 w 1508166"/>
              <a:gd name="connsiteY33" fmla="*/ 845218 h 1213353"/>
              <a:gd name="connsiteX34" fmla="*/ 890649 w 1508166"/>
              <a:gd name="connsiteY34" fmla="*/ 1035223 h 1213353"/>
              <a:gd name="connsiteX35" fmla="*/ 938150 w 1508166"/>
              <a:gd name="connsiteY35" fmla="*/ 1142101 h 1213353"/>
              <a:gd name="connsiteX36" fmla="*/ 973776 w 1508166"/>
              <a:gd name="connsiteY36" fmla="*/ 1165852 h 1213353"/>
              <a:gd name="connsiteX37" fmla="*/ 1080654 w 1508166"/>
              <a:gd name="connsiteY37" fmla="*/ 1201478 h 1213353"/>
              <a:gd name="connsiteX38" fmla="*/ 1116280 w 1508166"/>
              <a:gd name="connsiteY38" fmla="*/ 1213353 h 1213353"/>
              <a:gd name="connsiteX39" fmla="*/ 1294410 w 1508166"/>
              <a:gd name="connsiteY39" fmla="*/ 1201478 h 1213353"/>
              <a:gd name="connsiteX40" fmla="*/ 1330036 w 1508166"/>
              <a:gd name="connsiteY40" fmla="*/ 1165852 h 1213353"/>
              <a:gd name="connsiteX41" fmla="*/ 1318161 w 1508166"/>
              <a:gd name="connsiteY41" fmla="*/ 1047099 h 1213353"/>
              <a:gd name="connsiteX42" fmla="*/ 1306285 w 1508166"/>
              <a:gd name="connsiteY42" fmla="*/ 1011473 h 1213353"/>
              <a:gd name="connsiteX43" fmla="*/ 1270659 w 1508166"/>
              <a:gd name="connsiteY43" fmla="*/ 821467 h 1213353"/>
              <a:gd name="connsiteX44" fmla="*/ 1246909 w 1508166"/>
              <a:gd name="connsiteY44" fmla="*/ 726465 h 1213353"/>
              <a:gd name="connsiteX45" fmla="*/ 1258784 w 1508166"/>
              <a:gd name="connsiteY45" fmla="*/ 619587 h 1213353"/>
              <a:gd name="connsiteX46" fmla="*/ 1294410 w 1508166"/>
              <a:gd name="connsiteY46" fmla="*/ 631462 h 1213353"/>
              <a:gd name="connsiteX47" fmla="*/ 1508166 w 1508166"/>
              <a:gd name="connsiteY47" fmla="*/ 643337 h 121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08166" h="1213353">
                <a:moveTo>
                  <a:pt x="0" y="595836"/>
                </a:moveTo>
                <a:cubicBezTo>
                  <a:pt x="1713" y="604400"/>
                  <a:pt x="13317" y="675190"/>
                  <a:pt x="23750" y="690839"/>
                </a:cubicBezTo>
                <a:cubicBezTo>
                  <a:pt x="33066" y="704813"/>
                  <a:pt x="48625" y="713563"/>
                  <a:pt x="59376" y="726465"/>
                </a:cubicBezTo>
                <a:cubicBezTo>
                  <a:pt x="100695" y="776048"/>
                  <a:pt x="60269" y="754472"/>
                  <a:pt x="118753" y="773966"/>
                </a:cubicBezTo>
                <a:lnTo>
                  <a:pt x="190005" y="821467"/>
                </a:lnTo>
                <a:lnTo>
                  <a:pt x="225631" y="845218"/>
                </a:lnTo>
                <a:cubicBezTo>
                  <a:pt x="245423" y="841260"/>
                  <a:pt x="265859" y="839726"/>
                  <a:pt x="285007" y="833343"/>
                </a:cubicBezTo>
                <a:cubicBezTo>
                  <a:pt x="301801" y="827745"/>
                  <a:pt x="316237" y="816565"/>
                  <a:pt x="332509" y="809592"/>
                </a:cubicBezTo>
                <a:cubicBezTo>
                  <a:pt x="344015" y="804661"/>
                  <a:pt x="356260" y="801675"/>
                  <a:pt x="368135" y="797717"/>
                </a:cubicBezTo>
                <a:cubicBezTo>
                  <a:pt x="372093" y="785842"/>
                  <a:pt x="373066" y="772506"/>
                  <a:pt x="380010" y="762091"/>
                </a:cubicBezTo>
                <a:cubicBezTo>
                  <a:pt x="389326" y="748117"/>
                  <a:pt x="404885" y="739367"/>
                  <a:pt x="415636" y="726465"/>
                </a:cubicBezTo>
                <a:cubicBezTo>
                  <a:pt x="424773" y="715501"/>
                  <a:pt x="431470" y="702714"/>
                  <a:pt x="439387" y="690839"/>
                </a:cubicBezTo>
                <a:cubicBezTo>
                  <a:pt x="484050" y="556845"/>
                  <a:pt x="446230" y="682655"/>
                  <a:pt x="475013" y="548335"/>
                </a:cubicBezTo>
                <a:cubicBezTo>
                  <a:pt x="495802" y="451318"/>
                  <a:pt x="497219" y="474477"/>
                  <a:pt x="510639" y="393956"/>
                </a:cubicBezTo>
                <a:cubicBezTo>
                  <a:pt x="515241" y="366346"/>
                  <a:pt x="517025" y="338275"/>
                  <a:pt x="522514" y="310828"/>
                </a:cubicBezTo>
                <a:cubicBezTo>
                  <a:pt x="524969" y="298553"/>
                  <a:pt x="531934" y="287477"/>
                  <a:pt x="534389" y="275202"/>
                </a:cubicBezTo>
                <a:cubicBezTo>
                  <a:pt x="555062" y="171835"/>
                  <a:pt x="531849" y="147115"/>
                  <a:pt x="593766" y="85197"/>
                </a:cubicBezTo>
                <a:cubicBezTo>
                  <a:pt x="607761" y="71202"/>
                  <a:pt x="623181" y="57609"/>
                  <a:pt x="641267" y="49571"/>
                </a:cubicBezTo>
                <a:cubicBezTo>
                  <a:pt x="659712" y="41373"/>
                  <a:pt x="680852" y="41654"/>
                  <a:pt x="700644" y="37696"/>
                </a:cubicBezTo>
                <a:cubicBezTo>
                  <a:pt x="716478" y="29779"/>
                  <a:pt x="731570" y="20161"/>
                  <a:pt x="748145" y="13945"/>
                </a:cubicBezTo>
                <a:cubicBezTo>
                  <a:pt x="823593" y="-14348"/>
                  <a:pt x="887960" y="8224"/>
                  <a:pt x="973776" y="13945"/>
                </a:cubicBezTo>
                <a:cubicBezTo>
                  <a:pt x="985651" y="17904"/>
                  <a:pt x="997366" y="22382"/>
                  <a:pt x="1009402" y="25821"/>
                </a:cubicBezTo>
                <a:cubicBezTo>
                  <a:pt x="1113808" y="55652"/>
                  <a:pt x="1007091" y="21092"/>
                  <a:pt x="1092530" y="49571"/>
                </a:cubicBezTo>
                <a:cubicBezTo>
                  <a:pt x="1104405" y="57488"/>
                  <a:pt x="1118757" y="62581"/>
                  <a:pt x="1128155" y="73322"/>
                </a:cubicBezTo>
                <a:cubicBezTo>
                  <a:pt x="1146952" y="94804"/>
                  <a:pt x="1175657" y="144574"/>
                  <a:pt x="1175657" y="144574"/>
                </a:cubicBezTo>
                <a:cubicBezTo>
                  <a:pt x="1204211" y="230239"/>
                  <a:pt x="1198531" y="198211"/>
                  <a:pt x="1175657" y="358330"/>
                </a:cubicBezTo>
                <a:cubicBezTo>
                  <a:pt x="1172116" y="383114"/>
                  <a:pt x="1165793" y="408751"/>
                  <a:pt x="1151906" y="429582"/>
                </a:cubicBezTo>
                <a:lnTo>
                  <a:pt x="1128155" y="465208"/>
                </a:lnTo>
                <a:cubicBezTo>
                  <a:pt x="1107254" y="527913"/>
                  <a:pt x="1123223" y="490420"/>
                  <a:pt x="1068779" y="572086"/>
                </a:cubicBezTo>
                <a:cubicBezTo>
                  <a:pt x="1060862" y="583961"/>
                  <a:pt x="1056903" y="599795"/>
                  <a:pt x="1045028" y="607712"/>
                </a:cubicBezTo>
                <a:cubicBezTo>
                  <a:pt x="995428" y="640778"/>
                  <a:pt x="1019494" y="621370"/>
                  <a:pt x="973776" y="667088"/>
                </a:cubicBezTo>
                <a:cubicBezTo>
                  <a:pt x="934491" y="784945"/>
                  <a:pt x="1000401" y="604914"/>
                  <a:pt x="926275" y="738340"/>
                </a:cubicBezTo>
                <a:cubicBezTo>
                  <a:pt x="914117" y="760225"/>
                  <a:pt x="916411" y="788761"/>
                  <a:pt x="902524" y="809592"/>
                </a:cubicBezTo>
                <a:lnTo>
                  <a:pt x="878774" y="845218"/>
                </a:lnTo>
                <a:cubicBezTo>
                  <a:pt x="882732" y="908553"/>
                  <a:pt x="882075" y="972346"/>
                  <a:pt x="890649" y="1035223"/>
                </a:cubicBezTo>
                <a:cubicBezTo>
                  <a:pt x="894362" y="1062451"/>
                  <a:pt x="914509" y="1118460"/>
                  <a:pt x="938150" y="1142101"/>
                </a:cubicBezTo>
                <a:cubicBezTo>
                  <a:pt x="948242" y="1152193"/>
                  <a:pt x="961010" y="1159469"/>
                  <a:pt x="973776" y="1165852"/>
                </a:cubicBezTo>
                <a:cubicBezTo>
                  <a:pt x="1028359" y="1193143"/>
                  <a:pt x="1027745" y="1186361"/>
                  <a:pt x="1080654" y="1201478"/>
                </a:cubicBezTo>
                <a:cubicBezTo>
                  <a:pt x="1092690" y="1204917"/>
                  <a:pt x="1104405" y="1209395"/>
                  <a:pt x="1116280" y="1213353"/>
                </a:cubicBezTo>
                <a:cubicBezTo>
                  <a:pt x="1175657" y="1209395"/>
                  <a:pt x="1236319" y="1214387"/>
                  <a:pt x="1294410" y="1201478"/>
                </a:cubicBezTo>
                <a:cubicBezTo>
                  <a:pt x="1310804" y="1197835"/>
                  <a:pt x="1327482" y="1182451"/>
                  <a:pt x="1330036" y="1165852"/>
                </a:cubicBezTo>
                <a:cubicBezTo>
                  <a:pt x="1336085" y="1126533"/>
                  <a:pt x="1324210" y="1086418"/>
                  <a:pt x="1318161" y="1047099"/>
                </a:cubicBezTo>
                <a:cubicBezTo>
                  <a:pt x="1316258" y="1034727"/>
                  <a:pt x="1310244" y="1023348"/>
                  <a:pt x="1306285" y="1011473"/>
                </a:cubicBezTo>
                <a:cubicBezTo>
                  <a:pt x="1287773" y="900397"/>
                  <a:pt x="1299133" y="963839"/>
                  <a:pt x="1270659" y="821467"/>
                </a:cubicBezTo>
                <a:cubicBezTo>
                  <a:pt x="1256329" y="749815"/>
                  <a:pt x="1265167" y="781240"/>
                  <a:pt x="1246909" y="726465"/>
                </a:cubicBezTo>
                <a:cubicBezTo>
                  <a:pt x="1250867" y="690839"/>
                  <a:pt x="1242754" y="651648"/>
                  <a:pt x="1258784" y="619587"/>
                </a:cubicBezTo>
                <a:cubicBezTo>
                  <a:pt x="1264382" y="608391"/>
                  <a:pt x="1281949" y="630275"/>
                  <a:pt x="1294410" y="631462"/>
                </a:cubicBezTo>
                <a:cubicBezTo>
                  <a:pt x="1365450" y="638228"/>
                  <a:pt x="1508166" y="643337"/>
                  <a:pt x="1508166" y="6433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08E84C5-F4E2-43E6-ADFC-E4E8B7A82721}"/>
              </a:ext>
            </a:extLst>
          </p:cNvPr>
          <p:cNvSpPr/>
          <p:nvPr/>
        </p:nvSpPr>
        <p:spPr>
          <a:xfrm>
            <a:off x="7884368" y="3356992"/>
            <a:ext cx="180000" cy="180000"/>
          </a:xfrm>
          <a:prstGeom prst="ellipse">
            <a:avLst/>
          </a:prstGeom>
          <a:solidFill>
            <a:srgbClr val="00A44A"/>
          </a:solidFill>
          <a:ln>
            <a:solidFill>
              <a:srgbClr val="00A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2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CBBE49F-0E82-4793-8D56-F51EBA74DC6A}"/>
              </a:ext>
            </a:extLst>
          </p:cNvPr>
          <p:cNvCxnSpPr/>
          <p:nvPr/>
        </p:nvCxnSpPr>
        <p:spPr>
          <a:xfrm>
            <a:off x="6372200" y="3429000"/>
            <a:ext cx="2448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C0164C-5E2D-4BE5-84F6-D20532D2112B}"/>
              </a:ext>
            </a:extLst>
          </p:cNvPr>
          <p:cNvCxnSpPr>
            <a:cxnSpLocks/>
          </p:cNvCxnSpPr>
          <p:nvPr/>
        </p:nvCxnSpPr>
        <p:spPr>
          <a:xfrm rot="16200000">
            <a:off x="5025651" y="2086746"/>
            <a:ext cx="26930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6EB0F8-2207-4AC4-B53C-E4D0AA8DCF2C}"/>
              </a:ext>
            </a:extLst>
          </p:cNvPr>
          <p:cNvCxnSpPr/>
          <p:nvPr/>
        </p:nvCxnSpPr>
        <p:spPr>
          <a:xfrm flipH="1">
            <a:off x="6400800" y="1556792"/>
            <a:ext cx="7783" cy="2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8066DF-9D96-4FF7-A709-05660C485B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13473" y="2909847"/>
            <a:ext cx="1038306" cy="0"/>
          </a:xfrm>
          <a:prstGeom prst="straightConnector1">
            <a:avLst/>
          </a:prstGeom>
          <a:ln w="5715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3E4ACC5-5ED5-4D47-A9D0-25C2F518D6B0}"/>
              </a:ext>
            </a:extLst>
          </p:cNvPr>
          <p:cNvSpPr txBox="1"/>
          <p:nvPr/>
        </p:nvSpPr>
        <p:spPr>
          <a:xfrm>
            <a:off x="5723906" y="831273"/>
            <a:ext cx="71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25ABC-544E-4011-B886-82FFAC0DEE06}"/>
              </a:ext>
            </a:extLst>
          </p:cNvPr>
          <p:cNvSpPr txBox="1"/>
          <p:nvPr/>
        </p:nvSpPr>
        <p:spPr>
          <a:xfrm>
            <a:off x="8203108" y="2915652"/>
            <a:ext cx="6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1FFDABC-5E20-4777-BA4B-8D42623D22A8}"/>
              </a:ext>
            </a:extLst>
          </p:cNvPr>
          <p:cNvSpPr txBox="1"/>
          <p:nvPr/>
        </p:nvSpPr>
        <p:spPr>
          <a:xfrm>
            <a:off x="7596336" y="2060848"/>
            <a:ext cx="123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V=10[m/s]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A39979E-C1A8-4507-87DE-BC7FCFA94796}"/>
              </a:ext>
            </a:extLst>
          </p:cNvPr>
          <p:cNvSpPr txBox="1"/>
          <p:nvPr/>
        </p:nvSpPr>
        <p:spPr>
          <a:xfrm>
            <a:off x="7671091" y="3419708"/>
            <a:ext cx="7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E6746D6-32FA-45C9-A213-9A68AFE7346D}"/>
              </a:ext>
            </a:extLst>
          </p:cNvPr>
          <p:cNvCxnSpPr/>
          <p:nvPr/>
        </p:nvCxnSpPr>
        <p:spPr>
          <a:xfrm>
            <a:off x="2753510" y="3429000"/>
            <a:ext cx="3258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BDA7C5F-3CC1-46F4-A668-BC0085EA0ED4}"/>
              </a:ext>
            </a:extLst>
          </p:cNvPr>
          <p:cNvCxnSpPr>
            <a:cxnSpLocks/>
          </p:cNvCxnSpPr>
          <p:nvPr/>
        </p:nvCxnSpPr>
        <p:spPr>
          <a:xfrm rot="16200000">
            <a:off x="1142476" y="1817965"/>
            <a:ext cx="3258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1C4A49B0-B70D-4660-B94E-1F7863F13A11}"/>
              </a:ext>
            </a:extLst>
          </p:cNvPr>
          <p:cNvSpPr/>
          <p:nvPr/>
        </p:nvSpPr>
        <p:spPr>
          <a:xfrm>
            <a:off x="238887" y="908720"/>
            <a:ext cx="5040000" cy="5040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´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40B16D6-0631-4B53-A3CC-5062B46ECAE3}"/>
              </a:ext>
            </a:extLst>
          </p:cNvPr>
          <p:cNvCxnSpPr/>
          <p:nvPr/>
        </p:nvCxnSpPr>
        <p:spPr>
          <a:xfrm>
            <a:off x="2771800" y="3428720"/>
            <a:ext cx="1287460" cy="223252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1CE483-624D-4C3F-83E1-8ADD84D0582F}"/>
              </a:ext>
            </a:extLst>
          </p:cNvPr>
          <p:cNvCxnSpPr>
            <a:cxnSpLocks/>
          </p:cNvCxnSpPr>
          <p:nvPr/>
        </p:nvCxnSpPr>
        <p:spPr>
          <a:xfrm flipV="1">
            <a:off x="4044194" y="5282045"/>
            <a:ext cx="614428" cy="372759"/>
          </a:xfrm>
          <a:prstGeom prst="straightConnector1">
            <a:avLst/>
          </a:prstGeom>
          <a:ln w="5715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42E908F-8412-4FF1-83AD-85463CAF5E55}"/>
              </a:ext>
            </a:extLst>
          </p:cNvPr>
          <p:cNvSpPr txBox="1"/>
          <p:nvPr/>
        </p:nvSpPr>
        <p:spPr>
          <a:xfrm>
            <a:off x="4297431" y="5661248"/>
            <a:ext cx="12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V´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0CAFC0A-E927-4EB4-BF02-38D2EF4CAE54}"/>
              </a:ext>
            </a:extLst>
          </p:cNvPr>
          <p:cNvSpPr txBox="1"/>
          <p:nvPr/>
        </p:nvSpPr>
        <p:spPr>
          <a:xfrm>
            <a:off x="3411631" y="4139788"/>
            <a:ext cx="123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R=5,0[m]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674FFE-880D-4C3C-BC38-B5B6D69F95B1}"/>
              </a:ext>
            </a:extLst>
          </p:cNvPr>
          <p:cNvSpPr txBox="1"/>
          <p:nvPr/>
        </p:nvSpPr>
        <p:spPr>
          <a:xfrm>
            <a:off x="4347735" y="1052736"/>
            <a:ext cx="123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w=</a:t>
            </a:r>
            <a:r>
              <a:rPr lang="es-CL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2E59DCB7-9676-4F2C-A0A6-A229792AF1CF}"/>
              </a:ext>
            </a:extLst>
          </p:cNvPr>
          <p:cNvSpPr/>
          <p:nvPr/>
        </p:nvSpPr>
        <p:spPr>
          <a:xfrm rot="21257229">
            <a:off x="3127636" y="643467"/>
            <a:ext cx="2545046" cy="2607392"/>
          </a:xfrm>
          <a:prstGeom prst="arc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C594B0F-31A9-4203-A256-2EAC35F62540}"/>
              </a:ext>
            </a:extLst>
          </p:cNvPr>
          <p:cNvSpPr/>
          <p:nvPr/>
        </p:nvSpPr>
        <p:spPr>
          <a:xfrm>
            <a:off x="6377049" y="2802577"/>
            <a:ext cx="1543793" cy="1258784"/>
          </a:xfrm>
          <a:custGeom>
            <a:avLst/>
            <a:gdLst>
              <a:gd name="connsiteX0" fmla="*/ 0 w 1543793"/>
              <a:gd name="connsiteY0" fmla="*/ 629392 h 1258784"/>
              <a:gd name="connsiteX1" fmla="*/ 23751 w 1543793"/>
              <a:gd name="connsiteY1" fmla="*/ 748145 h 1258784"/>
              <a:gd name="connsiteX2" fmla="*/ 47502 w 1543793"/>
              <a:gd name="connsiteY2" fmla="*/ 783771 h 1258784"/>
              <a:gd name="connsiteX3" fmla="*/ 83128 w 1543793"/>
              <a:gd name="connsiteY3" fmla="*/ 890649 h 1258784"/>
              <a:gd name="connsiteX4" fmla="*/ 95003 w 1543793"/>
              <a:gd name="connsiteY4" fmla="*/ 926275 h 1258784"/>
              <a:gd name="connsiteX5" fmla="*/ 178130 w 1543793"/>
              <a:gd name="connsiteY5" fmla="*/ 1033153 h 1258784"/>
              <a:gd name="connsiteX6" fmla="*/ 249382 w 1543793"/>
              <a:gd name="connsiteY6" fmla="*/ 1092529 h 1258784"/>
              <a:gd name="connsiteX7" fmla="*/ 356260 w 1543793"/>
              <a:gd name="connsiteY7" fmla="*/ 1175657 h 1258784"/>
              <a:gd name="connsiteX8" fmla="*/ 463138 w 1543793"/>
              <a:gd name="connsiteY8" fmla="*/ 1211283 h 1258784"/>
              <a:gd name="connsiteX9" fmla="*/ 498764 w 1543793"/>
              <a:gd name="connsiteY9" fmla="*/ 1223158 h 1258784"/>
              <a:gd name="connsiteX10" fmla="*/ 546265 w 1543793"/>
              <a:gd name="connsiteY10" fmla="*/ 1235033 h 1258784"/>
              <a:gd name="connsiteX11" fmla="*/ 581891 w 1543793"/>
              <a:gd name="connsiteY11" fmla="*/ 1258784 h 1258784"/>
              <a:gd name="connsiteX12" fmla="*/ 665019 w 1543793"/>
              <a:gd name="connsiteY12" fmla="*/ 1235033 h 1258784"/>
              <a:gd name="connsiteX13" fmla="*/ 712520 w 1543793"/>
              <a:gd name="connsiteY13" fmla="*/ 1175657 h 1258784"/>
              <a:gd name="connsiteX14" fmla="*/ 748146 w 1543793"/>
              <a:gd name="connsiteY14" fmla="*/ 1092529 h 1258784"/>
              <a:gd name="connsiteX15" fmla="*/ 724395 w 1543793"/>
              <a:gd name="connsiteY15" fmla="*/ 807522 h 1258784"/>
              <a:gd name="connsiteX16" fmla="*/ 700645 w 1543793"/>
              <a:gd name="connsiteY16" fmla="*/ 748145 h 1258784"/>
              <a:gd name="connsiteX17" fmla="*/ 688769 w 1543793"/>
              <a:gd name="connsiteY17" fmla="*/ 688768 h 1258784"/>
              <a:gd name="connsiteX18" fmla="*/ 665019 w 1543793"/>
              <a:gd name="connsiteY18" fmla="*/ 653142 h 1258784"/>
              <a:gd name="connsiteX19" fmla="*/ 617517 w 1543793"/>
              <a:gd name="connsiteY19" fmla="*/ 522514 h 1258784"/>
              <a:gd name="connsiteX20" fmla="*/ 581891 w 1543793"/>
              <a:gd name="connsiteY20" fmla="*/ 486888 h 1258784"/>
              <a:gd name="connsiteX21" fmla="*/ 570016 w 1543793"/>
              <a:gd name="connsiteY21" fmla="*/ 451262 h 1258784"/>
              <a:gd name="connsiteX22" fmla="*/ 522515 w 1543793"/>
              <a:gd name="connsiteY22" fmla="*/ 368135 h 1258784"/>
              <a:gd name="connsiteX23" fmla="*/ 510639 w 1543793"/>
              <a:gd name="connsiteY23" fmla="*/ 320633 h 1258784"/>
              <a:gd name="connsiteX24" fmla="*/ 463138 w 1543793"/>
              <a:gd name="connsiteY24" fmla="*/ 225631 h 1258784"/>
              <a:gd name="connsiteX25" fmla="*/ 475013 w 1543793"/>
              <a:gd name="connsiteY25" fmla="*/ 154379 h 1258784"/>
              <a:gd name="connsiteX26" fmla="*/ 581891 w 1543793"/>
              <a:gd name="connsiteY26" fmla="*/ 71252 h 1258784"/>
              <a:gd name="connsiteX27" fmla="*/ 712520 w 1543793"/>
              <a:gd name="connsiteY27" fmla="*/ 0 h 1258784"/>
              <a:gd name="connsiteX28" fmla="*/ 855024 w 1543793"/>
              <a:gd name="connsiteY28" fmla="*/ 23750 h 1258784"/>
              <a:gd name="connsiteX29" fmla="*/ 973777 w 1543793"/>
              <a:gd name="connsiteY29" fmla="*/ 47501 h 1258784"/>
              <a:gd name="connsiteX30" fmla="*/ 1021278 w 1543793"/>
              <a:gd name="connsiteY30" fmla="*/ 71252 h 1258784"/>
              <a:gd name="connsiteX31" fmla="*/ 1056904 w 1543793"/>
              <a:gd name="connsiteY31" fmla="*/ 106878 h 1258784"/>
              <a:gd name="connsiteX32" fmla="*/ 1104406 w 1543793"/>
              <a:gd name="connsiteY32" fmla="*/ 118753 h 1258784"/>
              <a:gd name="connsiteX33" fmla="*/ 1140032 w 1543793"/>
              <a:gd name="connsiteY33" fmla="*/ 130628 h 1258784"/>
              <a:gd name="connsiteX34" fmla="*/ 1163782 w 1543793"/>
              <a:gd name="connsiteY34" fmla="*/ 166254 h 1258784"/>
              <a:gd name="connsiteX35" fmla="*/ 1175657 w 1543793"/>
              <a:gd name="connsiteY35" fmla="*/ 201880 h 1258784"/>
              <a:gd name="connsiteX36" fmla="*/ 1211283 w 1543793"/>
              <a:gd name="connsiteY36" fmla="*/ 213755 h 1258784"/>
              <a:gd name="connsiteX37" fmla="*/ 1258785 w 1543793"/>
              <a:gd name="connsiteY37" fmla="*/ 320633 h 1258784"/>
              <a:gd name="connsiteX38" fmla="*/ 1270660 w 1543793"/>
              <a:gd name="connsiteY38" fmla="*/ 356259 h 1258784"/>
              <a:gd name="connsiteX39" fmla="*/ 1306286 w 1543793"/>
              <a:gd name="connsiteY39" fmla="*/ 391885 h 1258784"/>
              <a:gd name="connsiteX40" fmla="*/ 1330037 w 1543793"/>
              <a:gd name="connsiteY40" fmla="*/ 427511 h 1258784"/>
              <a:gd name="connsiteX41" fmla="*/ 1365663 w 1543793"/>
              <a:gd name="connsiteY41" fmla="*/ 451262 h 1258784"/>
              <a:gd name="connsiteX42" fmla="*/ 1389413 w 1543793"/>
              <a:gd name="connsiteY42" fmla="*/ 486888 h 1258784"/>
              <a:gd name="connsiteX43" fmla="*/ 1425039 w 1543793"/>
              <a:gd name="connsiteY43" fmla="*/ 510639 h 1258784"/>
              <a:gd name="connsiteX44" fmla="*/ 1472541 w 1543793"/>
              <a:gd name="connsiteY44" fmla="*/ 581891 h 1258784"/>
              <a:gd name="connsiteX45" fmla="*/ 1543793 w 1543793"/>
              <a:gd name="connsiteY45" fmla="*/ 629392 h 125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43793" h="1258784">
                <a:moveTo>
                  <a:pt x="0" y="629392"/>
                </a:moveTo>
                <a:cubicBezTo>
                  <a:pt x="4376" y="660021"/>
                  <a:pt x="7171" y="714985"/>
                  <a:pt x="23751" y="748145"/>
                </a:cubicBezTo>
                <a:cubicBezTo>
                  <a:pt x="30134" y="760911"/>
                  <a:pt x="39585" y="771896"/>
                  <a:pt x="47502" y="783771"/>
                </a:cubicBezTo>
                <a:lnTo>
                  <a:pt x="83128" y="890649"/>
                </a:lnTo>
                <a:cubicBezTo>
                  <a:pt x="87086" y="902524"/>
                  <a:pt x="88059" y="915860"/>
                  <a:pt x="95003" y="926275"/>
                </a:cubicBezTo>
                <a:cubicBezTo>
                  <a:pt x="199246" y="1082640"/>
                  <a:pt x="94417" y="935488"/>
                  <a:pt x="178130" y="1033153"/>
                </a:cubicBezTo>
                <a:cubicBezTo>
                  <a:pt x="229894" y="1093544"/>
                  <a:pt x="189523" y="1072577"/>
                  <a:pt x="249382" y="1092529"/>
                </a:cubicBezTo>
                <a:cubicBezTo>
                  <a:pt x="280121" y="1123268"/>
                  <a:pt x="313648" y="1161453"/>
                  <a:pt x="356260" y="1175657"/>
                </a:cubicBezTo>
                <a:lnTo>
                  <a:pt x="463138" y="1211283"/>
                </a:lnTo>
                <a:cubicBezTo>
                  <a:pt x="475013" y="1215241"/>
                  <a:pt x="486620" y="1220122"/>
                  <a:pt x="498764" y="1223158"/>
                </a:cubicBezTo>
                <a:lnTo>
                  <a:pt x="546265" y="1235033"/>
                </a:lnTo>
                <a:cubicBezTo>
                  <a:pt x="558140" y="1242950"/>
                  <a:pt x="567619" y="1258784"/>
                  <a:pt x="581891" y="1258784"/>
                </a:cubicBezTo>
                <a:cubicBezTo>
                  <a:pt x="610709" y="1258784"/>
                  <a:pt x="640706" y="1250505"/>
                  <a:pt x="665019" y="1235033"/>
                </a:cubicBezTo>
                <a:cubicBezTo>
                  <a:pt x="686403" y="1221425"/>
                  <a:pt x="698461" y="1196746"/>
                  <a:pt x="712520" y="1175657"/>
                </a:cubicBezTo>
                <a:cubicBezTo>
                  <a:pt x="732083" y="1146312"/>
                  <a:pt x="737591" y="1124193"/>
                  <a:pt x="748146" y="1092529"/>
                </a:cubicBezTo>
                <a:cubicBezTo>
                  <a:pt x="746525" y="1064979"/>
                  <a:pt x="740862" y="873392"/>
                  <a:pt x="724395" y="807522"/>
                </a:cubicBezTo>
                <a:cubicBezTo>
                  <a:pt x="719225" y="786842"/>
                  <a:pt x="706770" y="768563"/>
                  <a:pt x="700645" y="748145"/>
                </a:cubicBezTo>
                <a:cubicBezTo>
                  <a:pt x="694845" y="728812"/>
                  <a:pt x="695856" y="707667"/>
                  <a:pt x="688769" y="688768"/>
                </a:cubicBezTo>
                <a:cubicBezTo>
                  <a:pt x="683758" y="675404"/>
                  <a:pt x="670816" y="666184"/>
                  <a:pt x="665019" y="653142"/>
                </a:cubicBezTo>
                <a:cubicBezTo>
                  <a:pt x="653088" y="626296"/>
                  <a:pt x="634762" y="550105"/>
                  <a:pt x="617517" y="522514"/>
                </a:cubicBezTo>
                <a:cubicBezTo>
                  <a:pt x="608616" y="508273"/>
                  <a:pt x="593766" y="498763"/>
                  <a:pt x="581891" y="486888"/>
                </a:cubicBezTo>
                <a:cubicBezTo>
                  <a:pt x="577933" y="475013"/>
                  <a:pt x="574947" y="462768"/>
                  <a:pt x="570016" y="451262"/>
                </a:cubicBezTo>
                <a:cubicBezTo>
                  <a:pt x="551938" y="409079"/>
                  <a:pt x="546365" y="403911"/>
                  <a:pt x="522515" y="368135"/>
                </a:cubicBezTo>
                <a:cubicBezTo>
                  <a:pt x="518556" y="352301"/>
                  <a:pt x="517938" y="335231"/>
                  <a:pt x="510639" y="320633"/>
                </a:cubicBezTo>
                <a:cubicBezTo>
                  <a:pt x="450082" y="199520"/>
                  <a:pt x="492297" y="342268"/>
                  <a:pt x="463138" y="225631"/>
                </a:cubicBezTo>
                <a:cubicBezTo>
                  <a:pt x="467096" y="201880"/>
                  <a:pt x="464245" y="175915"/>
                  <a:pt x="475013" y="154379"/>
                </a:cubicBezTo>
                <a:cubicBezTo>
                  <a:pt x="497704" y="108996"/>
                  <a:pt x="545711" y="99392"/>
                  <a:pt x="581891" y="71252"/>
                </a:cubicBezTo>
                <a:cubicBezTo>
                  <a:pt x="680424" y="-5385"/>
                  <a:pt x="568413" y="41172"/>
                  <a:pt x="712520" y="0"/>
                </a:cubicBezTo>
                <a:cubicBezTo>
                  <a:pt x="871781" y="22751"/>
                  <a:pt x="727708" y="601"/>
                  <a:pt x="855024" y="23750"/>
                </a:cubicBezTo>
                <a:cubicBezTo>
                  <a:pt x="961779" y="43160"/>
                  <a:pt x="889764" y="26498"/>
                  <a:pt x="973777" y="47501"/>
                </a:cubicBezTo>
                <a:cubicBezTo>
                  <a:pt x="989611" y="55418"/>
                  <a:pt x="1006873" y="60962"/>
                  <a:pt x="1021278" y="71252"/>
                </a:cubicBezTo>
                <a:cubicBezTo>
                  <a:pt x="1034944" y="81014"/>
                  <a:pt x="1042322" y="98546"/>
                  <a:pt x="1056904" y="106878"/>
                </a:cubicBezTo>
                <a:cubicBezTo>
                  <a:pt x="1071075" y="114976"/>
                  <a:pt x="1088713" y="114269"/>
                  <a:pt x="1104406" y="118753"/>
                </a:cubicBezTo>
                <a:cubicBezTo>
                  <a:pt x="1116442" y="122192"/>
                  <a:pt x="1128157" y="126670"/>
                  <a:pt x="1140032" y="130628"/>
                </a:cubicBezTo>
                <a:cubicBezTo>
                  <a:pt x="1147949" y="142503"/>
                  <a:pt x="1157399" y="153488"/>
                  <a:pt x="1163782" y="166254"/>
                </a:cubicBezTo>
                <a:cubicBezTo>
                  <a:pt x="1169380" y="177450"/>
                  <a:pt x="1166806" y="193029"/>
                  <a:pt x="1175657" y="201880"/>
                </a:cubicBezTo>
                <a:cubicBezTo>
                  <a:pt x="1184508" y="210731"/>
                  <a:pt x="1199408" y="209797"/>
                  <a:pt x="1211283" y="213755"/>
                </a:cubicBezTo>
                <a:cubicBezTo>
                  <a:pt x="1248921" y="270211"/>
                  <a:pt x="1230521" y="235842"/>
                  <a:pt x="1258785" y="320633"/>
                </a:cubicBezTo>
                <a:cubicBezTo>
                  <a:pt x="1262743" y="332508"/>
                  <a:pt x="1261809" y="347408"/>
                  <a:pt x="1270660" y="356259"/>
                </a:cubicBezTo>
                <a:cubicBezTo>
                  <a:pt x="1282535" y="368134"/>
                  <a:pt x="1295535" y="378983"/>
                  <a:pt x="1306286" y="391885"/>
                </a:cubicBezTo>
                <a:cubicBezTo>
                  <a:pt x="1315423" y="402849"/>
                  <a:pt x="1319945" y="417419"/>
                  <a:pt x="1330037" y="427511"/>
                </a:cubicBezTo>
                <a:cubicBezTo>
                  <a:pt x="1340129" y="437603"/>
                  <a:pt x="1353788" y="443345"/>
                  <a:pt x="1365663" y="451262"/>
                </a:cubicBezTo>
                <a:cubicBezTo>
                  <a:pt x="1373580" y="463137"/>
                  <a:pt x="1379321" y="476796"/>
                  <a:pt x="1389413" y="486888"/>
                </a:cubicBezTo>
                <a:cubicBezTo>
                  <a:pt x="1399505" y="496980"/>
                  <a:pt x="1415641" y="499898"/>
                  <a:pt x="1425039" y="510639"/>
                </a:cubicBezTo>
                <a:cubicBezTo>
                  <a:pt x="1443836" y="532121"/>
                  <a:pt x="1448790" y="566057"/>
                  <a:pt x="1472541" y="581891"/>
                </a:cubicBezTo>
                <a:lnTo>
                  <a:pt x="1543793" y="62939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6951A91-B678-41EE-BECA-096DEA040779}"/>
              </a:ext>
            </a:extLst>
          </p:cNvPr>
          <p:cNvSpPr txBox="1"/>
          <p:nvPr/>
        </p:nvSpPr>
        <p:spPr>
          <a:xfrm>
            <a:off x="5859903" y="4292188"/>
            <a:ext cx="123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=5,0[m]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DA003A-221E-487D-B65C-D3824F4E4BCC}"/>
              </a:ext>
            </a:extLst>
          </p:cNvPr>
          <p:cNvSpPr txBox="1"/>
          <p:nvPr/>
        </p:nvSpPr>
        <p:spPr>
          <a:xfrm>
            <a:off x="2843808" y="116632"/>
            <a:ext cx="71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F5DC395-91EF-46F4-8672-F2DAB7C0E21B}"/>
              </a:ext>
            </a:extLst>
          </p:cNvPr>
          <p:cNvSpPr txBox="1"/>
          <p:nvPr/>
        </p:nvSpPr>
        <p:spPr>
          <a:xfrm>
            <a:off x="5580112" y="2996952"/>
            <a:ext cx="6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31E5126-C419-4DA4-A933-A2C7B7B5BEBF}"/>
              </a:ext>
            </a:extLst>
          </p:cNvPr>
          <p:cNvSpPr txBox="1"/>
          <p:nvPr/>
        </p:nvSpPr>
        <p:spPr>
          <a:xfrm>
            <a:off x="5078803" y="3356992"/>
            <a:ext cx="7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140A68C-AA31-4FF1-AA7E-D3376EE27DBB}"/>
                  </a:ext>
                </a:extLst>
              </p:cNvPr>
              <p:cNvSpPr txBox="1"/>
              <p:nvPr/>
            </p:nvSpPr>
            <p:spPr>
              <a:xfrm>
                <a:off x="82831" y="188640"/>
                <a:ext cx="2616961" cy="61078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2000" b="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(3,0</m:t>
                    </m:r>
                    <m:acc>
                      <m:accPr>
                        <m:chr m:val="̂"/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C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acc>
                      <m:accPr>
                        <m:chr m:val="̂"/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  <m:acc>
                        <m:accPr>
                          <m:chr m:val="̂"/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𝑘𝑔</m:t>
                          </m:r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  <a:p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´</m:t>
                      </m:r>
                      <m:r>
                        <a:rPr lang="es-CL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</m:t>
                      </m:r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𝑅𝑚𝑉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´</m:t>
                      </m:r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sz="1800" b="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𝑅𝑚</m:t>
                      </m:r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sz="1800" b="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sz="1800" b="0" dirty="0">
                  <a:cs typeface="Times New Roman" panose="02020603050405020304" pitchFamily="18" charset="0"/>
                </a:endParaRPr>
              </a:p>
              <a:p>
                <a:endParaRPr lang="es-CL" dirty="0"/>
              </a:p>
              <a:p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  <m:acc>
                        <m:accPr>
                          <m:chr m:val="̂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acc>
                        <m:accPr>
                          <m:chr m:val="̂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CL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s-CL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</m:num>
                        <m:den>
                          <m:r>
                            <a:rPr lang="es-C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𝒓𝒂𝒅</m:t>
                                  </m:r>
                                </m:num>
                                <m:den>
                                  <m:r>
                                    <a:rPr lang="es-CL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s-CL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𝟔𝟗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box>
                                <m:boxPr>
                                  <m:ctrlPr>
                                    <a:rPr lang="es-CL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s-CL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°</m:t>
                                      </m:r>
                                    </m:num>
                                    <m:den>
                                      <m:r>
                                        <a:rPr lang="es-CL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es-CL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s-CL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∙5[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´=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140A68C-AA31-4FF1-AA7E-D3376EE2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1" y="188640"/>
                <a:ext cx="2616961" cy="6107891"/>
              </a:xfrm>
              <a:prstGeom prst="rect">
                <a:avLst/>
              </a:prstGeom>
              <a:blipFill>
                <a:blip r:embed="rId2"/>
                <a:stretch>
                  <a:fillRect t="-399" r="-3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1" grpId="0"/>
      <p:bldP spid="8" grpId="0" animBg="1"/>
      <p:bldP spid="33" grpId="0"/>
      <p:bldP spid="34" grpId="0"/>
      <p:bldP spid="3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383</Words>
  <Application>Microsoft Office PowerPoint</Application>
  <PresentationFormat>Presentación en pantalla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Presentación de PowerPoint</vt:lpstr>
      <vt:lpstr>Teorema de Conservación del Momento 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10</cp:revision>
  <dcterms:created xsi:type="dcterms:W3CDTF">2020-05-24T21:31:01Z</dcterms:created>
  <dcterms:modified xsi:type="dcterms:W3CDTF">2021-11-18T12:58:25Z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