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4"/>
  </p:sldMasterIdLst>
  <p:notesMasterIdLst>
    <p:notesMasterId r:id="rId15"/>
  </p:notesMasterIdLst>
  <p:handoutMasterIdLst>
    <p:handoutMasterId r:id="rId16"/>
  </p:handoutMasterIdLst>
  <p:sldIdLst>
    <p:sldId id="333" r:id="rId5"/>
    <p:sldId id="328" r:id="rId6"/>
    <p:sldId id="329" r:id="rId7"/>
    <p:sldId id="330" r:id="rId8"/>
    <p:sldId id="331" r:id="rId9"/>
    <p:sldId id="332" r:id="rId10"/>
    <p:sldId id="334" r:id="rId11"/>
    <p:sldId id="337" r:id="rId12"/>
    <p:sldId id="338" r:id="rId13"/>
    <p:sldId id="335" r:id="rId1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F894"/>
    <a:srgbClr val="00A44A"/>
    <a:srgbClr val="090296"/>
    <a:srgbClr val="0000CC"/>
    <a:srgbClr val="DA444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BE27F-2CB1-4862-948A-D662A857219F}" v="327" dt="2021-11-23T00:44:01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09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FC6BE27F-2CB1-4862-948A-D662A857219F}"/>
    <pc:docChg chg="custSel addSld delSld modSld sldOrd">
      <pc:chgData name="Quintín Molina" userId="d77ce911-d3cc-4d2d-8ddf-6c9cff50dc6d" providerId="ADAL" clId="{FC6BE27F-2CB1-4862-948A-D662A857219F}" dt="2021-11-23T00:45:40.891" v="4243" actId="1036"/>
      <pc:docMkLst>
        <pc:docMk/>
      </pc:docMkLst>
      <pc:sldChg chg="del">
        <pc:chgData name="Quintín Molina" userId="d77ce911-d3cc-4d2d-8ddf-6c9cff50dc6d" providerId="ADAL" clId="{FC6BE27F-2CB1-4862-948A-D662A857219F}" dt="2021-11-19T14:32:54.103" v="0" actId="47"/>
        <pc:sldMkLst>
          <pc:docMk/>
          <pc:sldMk cId="734550086" sldId="317"/>
        </pc:sldMkLst>
      </pc:sldChg>
      <pc:sldChg chg="del">
        <pc:chgData name="Quintín Molina" userId="d77ce911-d3cc-4d2d-8ddf-6c9cff50dc6d" providerId="ADAL" clId="{FC6BE27F-2CB1-4862-948A-D662A857219F}" dt="2021-11-19T14:33:18.415" v="5" actId="47"/>
        <pc:sldMkLst>
          <pc:docMk/>
          <pc:sldMk cId="3670241031" sldId="323"/>
        </pc:sldMkLst>
      </pc:sldChg>
      <pc:sldChg chg="del">
        <pc:chgData name="Quintín Molina" userId="d77ce911-d3cc-4d2d-8ddf-6c9cff50dc6d" providerId="ADAL" clId="{FC6BE27F-2CB1-4862-948A-D662A857219F}" dt="2021-11-19T14:32:56.203" v="1" actId="47"/>
        <pc:sldMkLst>
          <pc:docMk/>
          <pc:sldMk cId="3608885573" sldId="325"/>
        </pc:sldMkLst>
      </pc:sldChg>
      <pc:sldChg chg="del">
        <pc:chgData name="Quintín Molina" userId="d77ce911-d3cc-4d2d-8ddf-6c9cff50dc6d" providerId="ADAL" clId="{FC6BE27F-2CB1-4862-948A-D662A857219F}" dt="2021-11-19T14:33:16.619" v="4" actId="47"/>
        <pc:sldMkLst>
          <pc:docMk/>
          <pc:sldMk cId="4185603111" sldId="326"/>
        </pc:sldMkLst>
      </pc:sldChg>
      <pc:sldChg chg="del">
        <pc:chgData name="Quintín Molina" userId="d77ce911-d3cc-4d2d-8ddf-6c9cff50dc6d" providerId="ADAL" clId="{FC6BE27F-2CB1-4862-948A-D662A857219F}" dt="2021-11-19T14:32:59.985" v="2" actId="47"/>
        <pc:sldMkLst>
          <pc:docMk/>
          <pc:sldMk cId="562837831" sldId="327"/>
        </pc:sldMkLst>
      </pc:sldChg>
      <pc:sldChg chg="addSp modSp new mod modAnim">
        <pc:chgData name="Quintín Molina" userId="d77ce911-d3cc-4d2d-8ddf-6c9cff50dc6d" providerId="ADAL" clId="{FC6BE27F-2CB1-4862-948A-D662A857219F}" dt="2021-11-22T15:05:16.214" v="3129"/>
        <pc:sldMkLst>
          <pc:docMk/>
          <pc:sldMk cId="887326070" sldId="329"/>
        </pc:sldMkLst>
        <pc:picChg chg="add mod">
          <ac:chgData name="Quintín Molina" userId="d77ce911-d3cc-4d2d-8ddf-6c9cff50dc6d" providerId="ADAL" clId="{FC6BE27F-2CB1-4862-948A-D662A857219F}" dt="2021-11-19T14:36:47.782" v="47" actId="1035"/>
          <ac:picMkLst>
            <pc:docMk/>
            <pc:sldMk cId="887326070" sldId="329"/>
            <ac:picMk id="3" creationId="{6336C49D-D4F7-44E9-94C5-7E6D2DBF5CCF}"/>
          </ac:picMkLst>
        </pc:picChg>
        <pc:picChg chg="add mod">
          <ac:chgData name="Quintín Molina" userId="d77ce911-d3cc-4d2d-8ddf-6c9cff50dc6d" providerId="ADAL" clId="{FC6BE27F-2CB1-4862-948A-D662A857219F}" dt="2021-11-19T14:39:50.042" v="323" actId="1038"/>
          <ac:picMkLst>
            <pc:docMk/>
            <pc:sldMk cId="887326070" sldId="329"/>
            <ac:picMk id="5" creationId="{3F37B39A-2330-4A88-A3D3-1D00EE2BAE4F}"/>
          </ac:picMkLst>
        </pc:picChg>
        <pc:picChg chg="add mod">
          <ac:chgData name="Quintín Molina" userId="d77ce911-d3cc-4d2d-8ddf-6c9cff50dc6d" providerId="ADAL" clId="{FC6BE27F-2CB1-4862-948A-D662A857219F}" dt="2021-11-19T14:39:44.764" v="314" actId="1038"/>
          <ac:picMkLst>
            <pc:docMk/>
            <pc:sldMk cId="887326070" sldId="329"/>
            <ac:picMk id="7" creationId="{346BD3FE-EE41-430C-98BD-B61A112340DC}"/>
          </ac:picMkLst>
        </pc:picChg>
        <pc:picChg chg="add mod">
          <ac:chgData name="Quintín Molina" userId="d77ce911-d3cc-4d2d-8ddf-6c9cff50dc6d" providerId="ADAL" clId="{FC6BE27F-2CB1-4862-948A-D662A857219F}" dt="2021-11-19T14:40:02.084" v="351" actId="1037"/>
          <ac:picMkLst>
            <pc:docMk/>
            <pc:sldMk cId="887326070" sldId="329"/>
            <ac:picMk id="9" creationId="{0FCD08B5-6527-43C6-9E7F-E6D97AF76926}"/>
          </ac:picMkLst>
        </pc:picChg>
        <pc:cxnChg chg="add mod">
          <ac:chgData name="Quintín Molina" userId="d77ce911-d3cc-4d2d-8ddf-6c9cff50dc6d" providerId="ADAL" clId="{FC6BE27F-2CB1-4862-948A-D662A857219F}" dt="2021-11-19T15:01:39.599" v="975" actId="208"/>
          <ac:cxnSpMkLst>
            <pc:docMk/>
            <pc:sldMk cId="887326070" sldId="329"/>
            <ac:cxnSpMk id="11" creationId="{96664ADE-E45C-4F9A-8C4E-04724FD4CE7F}"/>
          </ac:cxnSpMkLst>
        </pc:cxnChg>
      </pc:sldChg>
      <pc:sldChg chg="del">
        <pc:chgData name="Quintín Molina" userId="d77ce911-d3cc-4d2d-8ddf-6c9cff50dc6d" providerId="ADAL" clId="{FC6BE27F-2CB1-4862-948A-D662A857219F}" dt="2021-11-19T14:33:15.649" v="3" actId="47"/>
        <pc:sldMkLst>
          <pc:docMk/>
          <pc:sldMk cId="2706582425" sldId="329"/>
        </pc:sldMkLst>
      </pc:sldChg>
      <pc:sldChg chg="del">
        <pc:chgData name="Quintín Molina" userId="d77ce911-d3cc-4d2d-8ddf-6c9cff50dc6d" providerId="ADAL" clId="{FC6BE27F-2CB1-4862-948A-D662A857219F}" dt="2021-11-19T14:33:19.269" v="6" actId="47"/>
        <pc:sldMkLst>
          <pc:docMk/>
          <pc:sldMk cId="3965410171" sldId="330"/>
        </pc:sldMkLst>
      </pc:sldChg>
      <pc:sldChg chg="addSp delSp modSp new mod modAnim">
        <pc:chgData name="Quintín Molina" userId="d77ce911-d3cc-4d2d-8ddf-6c9cff50dc6d" providerId="ADAL" clId="{FC6BE27F-2CB1-4862-948A-D662A857219F}" dt="2021-11-22T15:06:06.018" v="3141"/>
        <pc:sldMkLst>
          <pc:docMk/>
          <pc:sldMk cId="4206979970" sldId="330"/>
        </pc:sldMkLst>
        <pc:spChg chg="add mod">
          <ac:chgData name="Quintín Molina" userId="d77ce911-d3cc-4d2d-8ddf-6c9cff50dc6d" providerId="ADAL" clId="{FC6BE27F-2CB1-4862-948A-D662A857219F}" dt="2021-11-19T14:55:51.733" v="795" actId="207"/>
          <ac:spMkLst>
            <pc:docMk/>
            <pc:sldMk cId="4206979970" sldId="330"/>
            <ac:spMk id="14" creationId="{597ADF9E-B957-419E-9C1A-D7568553F141}"/>
          </ac:spMkLst>
        </pc:spChg>
        <pc:spChg chg="add mod">
          <ac:chgData name="Quintín Molina" userId="d77ce911-d3cc-4d2d-8ddf-6c9cff50dc6d" providerId="ADAL" clId="{FC6BE27F-2CB1-4862-948A-D662A857219F}" dt="2021-11-19T14:57:37.553" v="851" actId="1035"/>
          <ac:spMkLst>
            <pc:docMk/>
            <pc:sldMk cId="4206979970" sldId="330"/>
            <ac:spMk id="15" creationId="{31363928-4FCE-4B68-BCD1-DCF54A803FDE}"/>
          </ac:spMkLst>
        </pc:spChg>
        <pc:spChg chg="add mod">
          <ac:chgData name="Quintín Molina" userId="d77ce911-d3cc-4d2d-8ddf-6c9cff50dc6d" providerId="ADAL" clId="{FC6BE27F-2CB1-4862-948A-D662A857219F}" dt="2021-11-19T14:59:53.514" v="877" actId="1035"/>
          <ac:spMkLst>
            <pc:docMk/>
            <pc:sldMk cId="4206979970" sldId="330"/>
            <ac:spMk id="16" creationId="{54C052F2-2884-4FF7-80F3-AF350A973F15}"/>
          </ac:spMkLst>
        </pc:spChg>
        <pc:spChg chg="add mod">
          <ac:chgData name="Quintín Molina" userId="d77ce911-d3cc-4d2d-8ddf-6c9cff50dc6d" providerId="ADAL" clId="{FC6BE27F-2CB1-4862-948A-D662A857219F}" dt="2021-11-19T15:00:05.552" v="927" actId="1038"/>
          <ac:spMkLst>
            <pc:docMk/>
            <pc:sldMk cId="4206979970" sldId="330"/>
            <ac:spMk id="17" creationId="{611E2ECB-84DA-412D-92D1-2944060C8178}"/>
          </ac:spMkLst>
        </pc:spChg>
        <pc:spChg chg="add mod">
          <ac:chgData name="Quintín Molina" userId="d77ce911-d3cc-4d2d-8ddf-6c9cff50dc6d" providerId="ADAL" clId="{FC6BE27F-2CB1-4862-948A-D662A857219F}" dt="2021-11-19T15:14:11.322" v="1204" actId="20577"/>
          <ac:spMkLst>
            <pc:docMk/>
            <pc:sldMk cId="4206979970" sldId="330"/>
            <ac:spMk id="20" creationId="{BF990BE0-A33F-4ADA-AE2E-95DD6B9274F3}"/>
          </ac:spMkLst>
        </pc:spChg>
        <pc:picChg chg="add mod">
          <ac:chgData name="Quintín Molina" userId="d77ce911-d3cc-4d2d-8ddf-6c9cff50dc6d" providerId="ADAL" clId="{FC6BE27F-2CB1-4862-948A-D662A857219F}" dt="2021-11-22T15:05:26.328" v="3131" actId="1076"/>
          <ac:picMkLst>
            <pc:docMk/>
            <pc:sldMk cId="4206979970" sldId="330"/>
            <ac:picMk id="3" creationId="{72A4DC34-D4F1-40D0-8686-09CECE23898E}"/>
          </ac:picMkLst>
        </pc:picChg>
        <pc:picChg chg="add mod">
          <ac:chgData name="Quintín Molina" userId="d77ce911-d3cc-4d2d-8ddf-6c9cff50dc6d" providerId="ADAL" clId="{FC6BE27F-2CB1-4862-948A-D662A857219F}" dt="2021-11-19T14:57:41.271" v="854" actId="1036"/>
          <ac:picMkLst>
            <pc:docMk/>
            <pc:sldMk cId="4206979970" sldId="330"/>
            <ac:picMk id="5" creationId="{2BA67D7C-824C-4EB4-91F0-5D0E506EB27C}"/>
          </ac:picMkLst>
        </pc:picChg>
        <pc:picChg chg="add del mod">
          <ac:chgData name="Quintín Molina" userId="d77ce911-d3cc-4d2d-8ddf-6c9cff50dc6d" providerId="ADAL" clId="{FC6BE27F-2CB1-4862-948A-D662A857219F}" dt="2021-11-19T14:56:25.345" v="814" actId="478"/>
          <ac:picMkLst>
            <pc:docMk/>
            <pc:sldMk cId="4206979970" sldId="330"/>
            <ac:picMk id="7" creationId="{BF0974F3-6B11-4288-AB91-E8B4956E3390}"/>
          </ac:picMkLst>
        </pc:picChg>
        <pc:picChg chg="add mod">
          <ac:chgData name="Quintín Molina" userId="d77ce911-d3cc-4d2d-8ddf-6c9cff50dc6d" providerId="ADAL" clId="{FC6BE27F-2CB1-4862-948A-D662A857219F}" dt="2021-11-19T14:51:25.729" v="524" actId="1035"/>
          <ac:picMkLst>
            <pc:docMk/>
            <pc:sldMk cId="4206979970" sldId="330"/>
            <ac:picMk id="9" creationId="{50CE9569-881E-43EC-9CCB-97700673BF50}"/>
          </ac:picMkLst>
        </pc:picChg>
        <pc:picChg chg="add mod">
          <ac:chgData name="Quintín Molina" userId="d77ce911-d3cc-4d2d-8ddf-6c9cff50dc6d" providerId="ADAL" clId="{FC6BE27F-2CB1-4862-948A-D662A857219F}" dt="2021-11-19T14:43:30.133" v="515" actId="1035"/>
          <ac:picMkLst>
            <pc:docMk/>
            <pc:sldMk cId="4206979970" sldId="330"/>
            <ac:picMk id="11" creationId="{A9CABF84-AE69-4941-A6FA-1ADCE2D955A8}"/>
          </ac:picMkLst>
        </pc:picChg>
        <pc:picChg chg="add mod">
          <ac:chgData name="Quintín Molina" userId="d77ce911-d3cc-4d2d-8ddf-6c9cff50dc6d" providerId="ADAL" clId="{FC6BE27F-2CB1-4862-948A-D662A857219F}" dt="2021-11-22T15:05:49.135" v="3137" actId="1076"/>
          <ac:picMkLst>
            <pc:docMk/>
            <pc:sldMk cId="4206979970" sldId="330"/>
            <ac:picMk id="13" creationId="{49E59BAB-7CDB-47D5-A8C9-5CFA5F1B361B}"/>
          </ac:picMkLst>
        </pc:picChg>
        <pc:picChg chg="add mod">
          <ac:chgData name="Quintín Molina" userId="d77ce911-d3cc-4d2d-8ddf-6c9cff50dc6d" providerId="ADAL" clId="{FC6BE27F-2CB1-4862-948A-D662A857219F}" dt="2021-11-19T15:12:17.255" v="1128" actId="1036"/>
          <ac:picMkLst>
            <pc:docMk/>
            <pc:sldMk cId="4206979970" sldId="330"/>
            <ac:picMk id="19" creationId="{748764CD-C824-4F2C-A318-4815CA54F23F}"/>
          </ac:picMkLst>
        </pc:picChg>
      </pc:sldChg>
      <pc:sldChg chg="addSp modSp new mod modAnim">
        <pc:chgData name="Quintín Molina" userId="d77ce911-d3cc-4d2d-8ddf-6c9cff50dc6d" providerId="ADAL" clId="{FC6BE27F-2CB1-4862-948A-D662A857219F}" dt="2021-11-22T15:06:25.670" v="3146"/>
        <pc:sldMkLst>
          <pc:docMk/>
          <pc:sldMk cId="755395234" sldId="331"/>
        </pc:sldMkLst>
        <pc:spChg chg="add mod">
          <ac:chgData name="Quintín Molina" userId="d77ce911-d3cc-4d2d-8ddf-6c9cff50dc6d" providerId="ADAL" clId="{FC6BE27F-2CB1-4862-948A-D662A857219F}" dt="2021-11-19T15:15:33.243" v="1280" actId="1035"/>
          <ac:spMkLst>
            <pc:docMk/>
            <pc:sldMk cId="755395234" sldId="331"/>
            <ac:spMk id="6" creationId="{57B94461-7886-4012-A180-233FA3B5A7B3}"/>
          </ac:spMkLst>
        </pc:spChg>
        <pc:spChg chg="add mod">
          <ac:chgData name="Quintín Molina" userId="d77ce911-d3cc-4d2d-8ddf-6c9cff50dc6d" providerId="ADAL" clId="{FC6BE27F-2CB1-4862-948A-D662A857219F}" dt="2021-11-19T15:16:25.668" v="1338" actId="1038"/>
          <ac:spMkLst>
            <pc:docMk/>
            <pc:sldMk cId="755395234" sldId="331"/>
            <ac:spMk id="7" creationId="{28126173-A329-4D6F-8F6B-09FA9CEE63DC}"/>
          </ac:spMkLst>
        </pc:spChg>
        <pc:picChg chg="add mod">
          <ac:chgData name="Quintín Molina" userId="d77ce911-d3cc-4d2d-8ddf-6c9cff50dc6d" providerId="ADAL" clId="{FC6BE27F-2CB1-4862-948A-D662A857219F}" dt="2021-11-22T15:06:10.129" v="3142" actId="1076"/>
          <ac:picMkLst>
            <pc:docMk/>
            <pc:sldMk cId="755395234" sldId="331"/>
            <ac:picMk id="3" creationId="{07B82882-9BB4-4895-B806-6DB8FF9B7877}"/>
          </ac:picMkLst>
        </pc:picChg>
        <pc:picChg chg="add mod">
          <ac:chgData name="Quintín Molina" userId="d77ce911-d3cc-4d2d-8ddf-6c9cff50dc6d" providerId="ADAL" clId="{FC6BE27F-2CB1-4862-948A-D662A857219F}" dt="2021-11-19T15:15:38.627" v="1294" actId="1035"/>
          <ac:picMkLst>
            <pc:docMk/>
            <pc:sldMk cId="755395234" sldId="331"/>
            <ac:picMk id="5" creationId="{5D9A503F-9434-4CB2-B0B1-47B337C77FC0}"/>
          </ac:picMkLst>
        </pc:picChg>
      </pc:sldChg>
      <pc:sldChg chg="addSp modSp new mod modAnim">
        <pc:chgData name="Quintín Molina" userId="d77ce911-d3cc-4d2d-8ddf-6c9cff50dc6d" providerId="ADAL" clId="{FC6BE27F-2CB1-4862-948A-D662A857219F}" dt="2021-11-22T15:06:50.957" v="3151"/>
        <pc:sldMkLst>
          <pc:docMk/>
          <pc:sldMk cId="1916538738" sldId="332"/>
        </pc:sldMkLst>
        <pc:picChg chg="add mod">
          <ac:chgData name="Quintín Molina" userId="d77ce911-d3cc-4d2d-8ddf-6c9cff50dc6d" providerId="ADAL" clId="{FC6BE27F-2CB1-4862-948A-D662A857219F}" dt="2021-11-19T15:18:03.036" v="1386" actId="1035"/>
          <ac:picMkLst>
            <pc:docMk/>
            <pc:sldMk cId="1916538738" sldId="332"/>
            <ac:picMk id="3" creationId="{9A59E6B9-6DE6-462E-961A-476462E22804}"/>
          </ac:picMkLst>
        </pc:picChg>
        <pc:picChg chg="add mod">
          <ac:chgData name="Quintín Molina" userId="d77ce911-d3cc-4d2d-8ddf-6c9cff50dc6d" providerId="ADAL" clId="{FC6BE27F-2CB1-4862-948A-D662A857219F}" dt="2021-11-19T15:18:37.238" v="1432" actId="1037"/>
          <ac:picMkLst>
            <pc:docMk/>
            <pc:sldMk cId="1916538738" sldId="332"/>
            <ac:picMk id="5" creationId="{DB498A45-9918-4517-9A9F-4E36ABF7B86B}"/>
          </ac:picMkLst>
        </pc:picChg>
        <pc:picChg chg="add mod">
          <ac:chgData name="Quintín Molina" userId="d77ce911-d3cc-4d2d-8ddf-6c9cff50dc6d" providerId="ADAL" clId="{FC6BE27F-2CB1-4862-948A-D662A857219F}" dt="2021-11-19T15:19:20.900" v="1472" actId="1036"/>
          <ac:picMkLst>
            <pc:docMk/>
            <pc:sldMk cId="1916538738" sldId="332"/>
            <ac:picMk id="7" creationId="{2EFE2044-C53B-44D7-846C-DB84B08AC41B}"/>
          </ac:picMkLst>
        </pc:picChg>
        <pc:picChg chg="add mod">
          <ac:chgData name="Quintín Molina" userId="d77ce911-d3cc-4d2d-8ddf-6c9cff50dc6d" providerId="ADAL" clId="{FC6BE27F-2CB1-4862-948A-D662A857219F}" dt="2021-11-19T15:20:30.676" v="1573" actId="1038"/>
          <ac:picMkLst>
            <pc:docMk/>
            <pc:sldMk cId="1916538738" sldId="332"/>
            <ac:picMk id="9" creationId="{B6C4E6C3-C143-4419-9D17-60C68CAC69AB}"/>
          </ac:picMkLst>
        </pc:picChg>
        <pc:picChg chg="add mod">
          <ac:chgData name="Quintín Molina" userId="d77ce911-d3cc-4d2d-8ddf-6c9cff50dc6d" providerId="ADAL" clId="{FC6BE27F-2CB1-4862-948A-D662A857219F}" dt="2021-11-19T15:21:17.117" v="1640" actId="1035"/>
          <ac:picMkLst>
            <pc:docMk/>
            <pc:sldMk cId="1916538738" sldId="332"/>
            <ac:picMk id="11" creationId="{6BC3EB58-8F1F-4C6C-990A-C03E632105A4}"/>
          </ac:picMkLst>
        </pc:picChg>
      </pc:sldChg>
      <pc:sldChg chg="addSp delSp modSp new mod ord modAnim">
        <pc:chgData name="Quintín Molina" userId="d77ce911-d3cc-4d2d-8ddf-6c9cff50dc6d" providerId="ADAL" clId="{FC6BE27F-2CB1-4862-948A-D662A857219F}" dt="2021-11-23T00:22:56.851" v="3356" actId="20577"/>
        <pc:sldMkLst>
          <pc:docMk/>
          <pc:sldMk cId="3061734069" sldId="333"/>
        </pc:sldMkLst>
        <pc:spChg chg="add mod">
          <ac:chgData name="Quintín Molina" userId="d77ce911-d3cc-4d2d-8ddf-6c9cff50dc6d" providerId="ADAL" clId="{FC6BE27F-2CB1-4862-948A-D662A857219F}" dt="2021-11-19T15:27:00.282" v="1818" actId="207"/>
          <ac:spMkLst>
            <pc:docMk/>
            <pc:sldMk cId="3061734069" sldId="333"/>
            <ac:spMk id="4" creationId="{42133BDD-0501-4ED3-9CF1-F41EAD2371CB}"/>
          </ac:spMkLst>
        </pc:spChg>
        <pc:spChg chg="add mod">
          <ac:chgData name="Quintín Molina" userId="d77ce911-d3cc-4d2d-8ddf-6c9cff50dc6d" providerId="ADAL" clId="{FC6BE27F-2CB1-4862-948A-D662A857219F}" dt="2021-11-23T00:22:56.851" v="3356" actId="20577"/>
          <ac:spMkLst>
            <pc:docMk/>
            <pc:sldMk cId="3061734069" sldId="333"/>
            <ac:spMk id="5" creationId="{F27C6817-330A-4BC2-9994-11B5C86E930A}"/>
          </ac:spMkLst>
        </pc:spChg>
        <pc:picChg chg="add mod">
          <ac:chgData name="Quintín Molina" userId="d77ce911-d3cc-4d2d-8ddf-6c9cff50dc6d" providerId="ADAL" clId="{FC6BE27F-2CB1-4862-948A-D662A857219F}" dt="2021-11-19T15:27:11.813" v="1822" actId="1035"/>
          <ac:picMkLst>
            <pc:docMk/>
            <pc:sldMk cId="3061734069" sldId="333"/>
            <ac:picMk id="3" creationId="{EB421895-525A-4FC8-B1EB-7FBF862B92FE}"/>
          </ac:picMkLst>
        </pc:picChg>
        <pc:picChg chg="add del">
          <ac:chgData name="Quintín Molina" userId="d77ce911-d3cc-4d2d-8ddf-6c9cff50dc6d" providerId="ADAL" clId="{FC6BE27F-2CB1-4862-948A-D662A857219F}" dt="2021-11-19T15:33:23.843" v="1887" actId="478"/>
          <ac:picMkLst>
            <pc:docMk/>
            <pc:sldMk cId="3061734069" sldId="333"/>
            <ac:picMk id="7" creationId="{3A206E07-8848-4CFC-B650-12B9B45960A4}"/>
          </ac:picMkLst>
        </pc:picChg>
      </pc:sldChg>
      <pc:sldChg chg="addSp modSp new mod modAnim">
        <pc:chgData name="Quintín Molina" userId="d77ce911-d3cc-4d2d-8ddf-6c9cff50dc6d" providerId="ADAL" clId="{FC6BE27F-2CB1-4862-948A-D662A857219F}" dt="2021-11-22T15:14:49.674" v="3248"/>
        <pc:sldMkLst>
          <pc:docMk/>
          <pc:sldMk cId="531633659" sldId="334"/>
        </pc:sldMkLst>
        <pc:picChg chg="add mod">
          <ac:chgData name="Quintín Molina" userId="d77ce911-d3cc-4d2d-8ddf-6c9cff50dc6d" providerId="ADAL" clId="{FC6BE27F-2CB1-4862-948A-D662A857219F}" dt="2021-11-22T15:14:40.940" v="3246" actId="1076"/>
          <ac:picMkLst>
            <pc:docMk/>
            <pc:sldMk cId="531633659" sldId="334"/>
            <ac:picMk id="3" creationId="{102BBCC8-0963-4D10-AE74-CC7179E084E4}"/>
          </ac:picMkLst>
        </pc:picChg>
        <pc:picChg chg="add mod">
          <ac:chgData name="Quintín Molina" userId="d77ce911-d3cc-4d2d-8ddf-6c9cff50dc6d" providerId="ADAL" clId="{FC6BE27F-2CB1-4862-948A-D662A857219F}" dt="2021-11-22T14:44:11.836" v="2080" actId="1037"/>
          <ac:picMkLst>
            <pc:docMk/>
            <pc:sldMk cId="531633659" sldId="334"/>
            <ac:picMk id="5" creationId="{728413A3-F37B-4AFE-B0C2-C8F1120CA636}"/>
          </ac:picMkLst>
        </pc:picChg>
      </pc:sldChg>
      <pc:sldChg chg="addSp modSp new mod modAnim">
        <pc:chgData name="Quintín Molina" userId="d77ce911-d3cc-4d2d-8ddf-6c9cff50dc6d" providerId="ADAL" clId="{FC6BE27F-2CB1-4862-948A-D662A857219F}" dt="2021-11-23T00:45:40.891" v="4243" actId="1036"/>
        <pc:sldMkLst>
          <pc:docMk/>
          <pc:sldMk cId="3054776059" sldId="335"/>
        </pc:sldMkLst>
        <pc:picChg chg="add mod">
          <ac:chgData name="Quintín Molina" userId="d77ce911-d3cc-4d2d-8ddf-6c9cff50dc6d" providerId="ADAL" clId="{FC6BE27F-2CB1-4862-948A-D662A857219F}" dt="2021-11-23T00:45:40.891" v="4243" actId="1036"/>
          <ac:picMkLst>
            <pc:docMk/>
            <pc:sldMk cId="3054776059" sldId="335"/>
            <ac:picMk id="3" creationId="{3D68FAB0-E05E-408B-AEC0-7AECE4090810}"/>
          </ac:picMkLst>
        </pc:picChg>
      </pc:sldChg>
      <pc:sldChg chg="addSp modSp new del mod">
        <pc:chgData name="Quintín Molina" userId="d77ce911-d3cc-4d2d-8ddf-6c9cff50dc6d" providerId="ADAL" clId="{FC6BE27F-2CB1-4862-948A-D662A857219F}" dt="2021-11-22T14:59:49.792" v="2860" actId="47"/>
        <pc:sldMkLst>
          <pc:docMk/>
          <pc:sldMk cId="395452070" sldId="336"/>
        </pc:sldMkLst>
        <pc:picChg chg="add mod">
          <ac:chgData name="Quintín Molina" userId="d77ce911-d3cc-4d2d-8ddf-6c9cff50dc6d" providerId="ADAL" clId="{FC6BE27F-2CB1-4862-948A-D662A857219F}" dt="2021-11-22T14:59:45.168" v="2859" actId="1076"/>
          <ac:picMkLst>
            <pc:docMk/>
            <pc:sldMk cId="395452070" sldId="336"/>
            <ac:picMk id="3" creationId="{82C2BE60-3304-4FD4-8391-D02841012625}"/>
          </ac:picMkLst>
        </pc:picChg>
        <pc:picChg chg="add mod">
          <ac:chgData name="Quintín Molina" userId="d77ce911-d3cc-4d2d-8ddf-6c9cff50dc6d" providerId="ADAL" clId="{FC6BE27F-2CB1-4862-948A-D662A857219F}" dt="2021-11-22T14:46:57.712" v="2274" actId="1035"/>
          <ac:picMkLst>
            <pc:docMk/>
            <pc:sldMk cId="395452070" sldId="336"/>
            <ac:picMk id="5" creationId="{AD43B6E4-0212-4B5C-AB69-A6E832D7681F}"/>
          </ac:picMkLst>
        </pc:picChg>
      </pc:sldChg>
      <pc:sldChg chg="addSp delSp modSp new mod modAnim">
        <pc:chgData name="Quintín Molina" userId="d77ce911-d3cc-4d2d-8ddf-6c9cff50dc6d" providerId="ADAL" clId="{FC6BE27F-2CB1-4862-948A-D662A857219F}" dt="2021-11-22T15:18:37.629" v="3326" actId="1035"/>
        <pc:sldMkLst>
          <pc:docMk/>
          <pc:sldMk cId="2217331754" sldId="337"/>
        </pc:sldMkLst>
        <pc:spChg chg="add mod">
          <ac:chgData name="Quintín Molina" userId="d77ce911-d3cc-4d2d-8ddf-6c9cff50dc6d" providerId="ADAL" clId="{FC6BE27F-2CB1-4862-948A-D662A857219F}" dt="2021-11-22T15:16:55.246" v="3316" actId="1076"/>
          <ac:spMkLst>
            <pc:docMk/>
            <pc:sldMk cId="2217331754" sldId="337"/>
            <ac:spMk id="12" creationId="{6C53CAC4-842A-4EEB-BB59-E91B32AF4454}"/>
          </ac:spMkLst>
        </pc:spChg>
        <pc:spChg chg="add mod">
          <ac:chgData name="Quintín Molina" userId="d77ce911-d3cc-4d2d-8ddf-6c9cff50dc6d" providerId="ADAL" clId="{FC6BE27F-2CB1-4862-948A-D662A857219F}" dt="2021-11-22T15:02:16.071" v="3064" actId="1036"/>
          <ac:spMkLst>
            <pc:docMk/>
            <pc:sldMk cId="2217331754" sldId="337"/>
            <ac:spMk id="13" creationId="{1796882E-75D2-4CF9-8C84-263638A07939}"/>
          </ac:spMkLst>
        </pc:spChg>
        <pc:spChg chg="add mod">
          <ac:chgData name="Quintín Molina" userId="d77ce911-d3cc-4d2d-8ddf-6c9cff50dc6d" providerId="ADAL" clId="{FC6BE27F-2CB1-4862-948A-D662A857219F}" dt="2021-11-22T15:03:02.777" v="3108" actId="1035"/>
          <ac:spMkLst>
            <pc:docMk/>
            <pc:sldMk cId="2217331754" sldId="337"/>
            <ac:spMk id="14" creationId="{D530395A-A425-49FF-BA2B-2AA00B1415AC}"/>
          </ac:spMkLst>
        </pc:spChg>
        <pc:spChg chg="add mod">
          <ac:chgData name="Quintín Molina" userId="d77ce911-d3cc-4d2d-8ddf-6c9cff50dc6d" providerId="ADAL" clId="{FC6BE27F-2CB1-4862-948A-D662A857219F}" dt="2021-11-22T15:16:53.117" v="3315" actId="1037"/>
          <ac:spMkLst>
            <pc:docMk/>
            <pc:sldMk cId="2217331754" sldId="337"/>
            <ac:spMk id="15" creationId="{C3429872-3848-4D4B-BEC5-9652D466390B}"/>
          </ac:spMkLst>
        </pc:spChg>
        <pc:picChg chg="add del mod">
          <ac:chgData name="Quintín Molina" userId="d77ce911-d3cc-4d2d-8ddf-6c9cff50dc6d" providerId="ADAL" clId="{FC6BE27F-2CB1-4862-948A-D662A857219F}" dt="2021-11-22T14:49:25.382" v="2304" actId="478"/>
          <ac:picMkLst>
            <pc:docMk/>
            <pc:sldMk cId="2217331754" sldId="337"/>
            <ac:picMk id="2" creationId="{48A45EA7-F4D8-4922-8B33-A3947ABEDE80}"/>
          </ac:picMkLst>
        </pc:picChg>
        <pc:picChg chg="add mod">
          <ac:chgData name="Quintín Molina" userId="d77ce911-d3cc-4d2d-8ddf-6c9cff50dc6d" providerId="ADAL" clId="{FC6BE27F-2CB1-4862-948A-D662A857219F}" dt="2021-11-22T14:49:37.218" v="2361" actId="1038"/>
          <ac:picMkLst>
            <pc:docMk/>
            <pc:sldMk cId="2217331754" sldId="337"/>
            <ac:picMk id="6" creationId="{D4188F27-9C16-43AE-B06A-CE0E4BF417CF}"/>
          </ac:picMkLst>
        </pc:picChg>
        <pc:cxnChg chg="add del mod">
          <ac:chgData name="Quintín Molina" userId="d77ce911-d3cc-4d2d-8ddf-6c9cff50dc6d" providerId="ADAL" clId="{FC6BE27F-2CB1-4862-948A-D662A857219F}" dt="2021-11-22T14:50:07.679" v="2476" actId="21"/>
          <ac:cxnSpMkLst>
            <pc:docMk/>
            <pc:sldMk cId="2217331754" sldId="337"/>
            <ac:cxnSpMk id="4" creationId="{3151EA3A-06E2-4C24-A20F-E2D8A733BE56}"/>
          </ac:cxnSpMkLst>
        </pc:cxnChg>
        <pc:cxnChg chg="add mod">
          <ac:chgData name="Quintín Molina" userId="d77ce911-d3cc-4d2d-8ddf-6c9cff50dc6d" providerId="ADAL" clId="{FC6BE27F-2CB1-4862-948A-D662A857219F}" dt="2021-11-22T14:50:32.216" v="2478" actId="208"/>
          <ac:cxnSpMkLst>
            <pc:docMk/>
            <pc:sldMk cId="2217331754" sldId="337"/>
            <ac:cxnSpMk id="7" creationId="{158934A4-0356-4B81-B4AD-2D40D39CC60F}"/>
          </ac:cxnSpMkLst>
        </pc:cxnChg>
        <pc:cxnChg chg="add mod">
          <ac:chgData name="Quintín Molina" userId="d77ce911-d3cc-4d2d-8ddf-6c9cff50dc6d" providerId="ADAL" clId="{FC6BE27F-2CB1-4862-948A-D662A857219F}" dt="2021-11-22T15:18:37.629" v="3326" actId="1035"/>
          <ac:cxnSpMkLst>
            <pc:docMk/>
            <pc:sldMk cId="2217331754" sldId="337"/>
            <ac:cxnSpMk id="8" creationId="{B3EA362A-89E7-4AE8-A78A-B8220D47F256}"/>
          </ac:cxnSpMkLst>
        </pc:cxnChg>
        <pc:cxnChg chg="add mod">
          <ac:chgData name="Quintín Molina" userId="d77ce911-d3cc-4d2d-8ddf-6c9cff50dc6d" providerId="ADAL" clId="{FC6BE27F-2CB1-4862-948A-D662A857219F}" dt="2021-11-22T14:52:06.785" v="2609" actId="1582"/>
          <ac:cxnSpMkLst>
            <pc:docMk/>
            <pc:sldMk cId="2217331754" sldId="337"/>
            <ac:cxnSpMk id="10" creationId="{9BC32FF4-0201-4946-8763-21093CFE40C2}"/>
          </ac:cxnSpMkLst>
        </pc:cxnChg>
        <pc:cxnChg chg="add mod">
          <ac:chgData name="Quintín Molina" userId="d77ce911-d3cc-4d2d-8ddf-6c9cff50dc6d" providerId="ADAL" clId="{FC6BE27F-2CB1-4862-948A-D662A857219F}" dt="2021-11-22T14:52:25.364" v="2628" actId="1035"/>
          <ac:cxnSpMkLst>
            <pc:docMk/>
            <pc:sldMk cId="2217331754" sldId="337"/>
            <ac:cxnSpMk id="11" creationId="{06B83090-475B-445E-87DA-A7C25E55D98F}"/>
          </ac:cxnSpMkLst>
        </pc:cxnChg>
      </pc:sldChg>
      <pc:sldChg chg="addSp modSp new mod">
        <pc:chgData name="Quintín Molina" userId="d77ce911-d3cc-4d2d-8ddf-6c9cff50dc6d" providerId="ADAL" clId="{FC6BE27F-2CB1-4862-948A-D662A857219F}" dt="2021-11-23T00:45:22.764" v="4232" actId="6549"/>
        <pc:sldMkLst>
          <pc:docMk/>
          <pc:sldMk cId="3183423301" sldId="338"/>
        </pc:sldMkLst>
        <pc:spChg chg="add mod">
          <ac:chgData name="Quintín Molina" userId="d77ce911-d3cc-4d2d-8ddf-6c9cff50dc6d" providerId="ADAL" clId="{FC6BE27F-2CB1-4862-948A-D662A857219F}" dt="2021-11-23T00:45:22.764" v="4232" actId="6549"/>
          <ac:spMkLst>
            <pc:docMk/>
            <pc:sldMk cId="3183423301" sldId="338"/>
            <ac:spMk id="2" creationId="{27C1373F-3F85-438A-9172-2CAF648B1ABA}"/>
          </ac:spMkLst>
        </pc:spChg>
        <pc:spChg chg="add mod">
          <ac:chgData name="Quintín Molina" userId="d77ce911-d3cc-4d2d-8ddf-6c9cff50dc6d" providerId="ADAL" clId="{FC6BE27F-2CB1-4862-948A-D662A857219F}" dt="2021-11-23T00:34:12.920" v="3673" actId="1038"/>
          <ac:spMkLst>
            <pc:docMk/>
            <pc:sldMk cId="3183423301" sldId="338"/>
            <ac:spMk id="3" creationId="{0A03B806-46AB-4DF8-AA56-25E8F43B256E}"/>
          </ac:spMkLst>
        </pc:spChg>
        <pc:spChg chg="add mod">
          <ac:chgData name="Quintín Molina" userId="d77ce911-d3cc-4d2d-8ddf-6c9cff50dc6d" providerId="ADAL" clId="{FC6BE27F-2CB1-4862-948A-D662A857219F}" dt="2021-11-23T00:39:16.017" v="3980" actId="693"/>
          <ac:spMkLst>
            <pc:docMk/>
            <pc:sldMk cId="3183423301" sldId="338"/>
            <ac:spMk id="4" creationId="{1D59520F-B68A-4C55-929D-38FC5B944C90}"/>
          </ac:spMkLst>
        </pc:spChg>
        <pc:spChg chg="add mod">
          <ac:chgData name="Quintín Molina" userId="d77ce911-d3cc-4d2d-8ddf-6c9cff50dc6d" providerId="ADAL" clId="{FC6BE27F-2CB1-4862-948A-D662A857219F}" dt="2021-11-23T00:38:42.200" v="3978" actId="1035"/>
          <ac:spMkLst>
            <pc:docMk/>
            <pc:sldMk cId="3183423301" sldId="338"/>
            <ac:spMk id="5" creationId="{C36B38C0-F661-4A3A-8A2A-6BE56DFCA511}"/>
          </ac:spMkLst>
        </pc:spChg>
        <pc:spChg chg="add mod">
          <ac:chgData name="Quintín Molina" userId="d77ce911-d3cc-4d2d-8ddf-6c9cff50dc6d" providerId="ADAL" clId="{FC6BE27F-2CB1-4862-948A-D662A857219F}" dt="2021-11-23T00:39:26.728" v="3981" actId="207"/>
          <ac:spMkLst>
            <pc:docMk/>
            <pc:sldMk cId="3183423301" sldId="338"/>
            <ac:spMk id="8" creationId="{4FA60053-811A-46AB-AD46-0EB6575B3525}"/>
          </ac:spMkLst>
        </pc:spChg>
        <pc:spChg chg="add mod">
          <ac:chgData name="Quintín Molina" userId="d77ce911-d3cc-4d2d-8ddf-6c9cff50dc6d" providerId="ADAL" clId="{FC6BE27F-2CB1-4862-948A-D662A857219F}" dt="2021-11-23T00:40:35.805" v="4024" actId="1036"/>
          <ac:spMkLst>
            <pc:docMk/>
            <pc:sldMk cId="3183423301" sldId="338"/>
            <ac:spMk id="10" creationId="{F36856B1-25BB-4D80-A4EA-B14AB431DA9A}"/>
          </ac:spMkLst>
        </pc:spChg>
        <pc:spChg chg="add mod">
          <ac:chgData name="Quintín Molina" userId="d77ce911-d3cc-4d2d-8ddf-6c9cff50dc6d" providerId="ADAL" clId="{FC6BE27F-2CB1-4862-948A-D662A857219F}" dt="2021-11-23T00:41:46.213" v="4053" actId="2711"/>
          <ac:spMkLst>
            <pc:docMk/>
            <pc:sldMk cId="3183423301" sldId="338"/>
            <ac:spMk id="11" creationId="{867707C5-2A30-4C0F-937B-DD5ED956DBC8}"/>
          </ac:spMkLst>
        </pc:spChg>
        <pc:spChg chg="add mod">
          <ac:chgData name="Quintín Molina" userId="d77ce911-d3cc-4d2d-8ddf-6c9cff50dc6d" providerId="ADAL" clId="{FC6BE27F-2CB1-4862-948A-D662A857219F}" dt="2021-11-23T00:43:21.597" v="4149" actId="1036"/>
          <ac:spMkLst>
            <pc:docMk/>
            <pc:sldMk cId="3183423301" sldId="338"/>
            <ac:spMk id="12" creationId="{2008C655-044F-407D-A038-446D4E01027C}"/>
          </ac:spMkLst>
        </pc:spChg>
        <pc:spChg chg="add mod">
          <ac:chgData name="Quintín Molina" userId="d77ce911-d3cc-4d2d-8ddf-6c9cff50dc6d" providerId="ADAL" clId="{FC6BE27F-2CB1-4862-948A-D662A857219F}" dt="2021-11-23T00:42:24.672" v="4105" actId="1038"/>
          <ac:spMkLst>
            <pc:docMk/>
            <pc:sldMk cId="3183423301" sldId="338"/>
            <ac:spMk id="13" creationId="{5605EBBC-0D0C-459E-8061-B8F4603F1D5B}"/>
          </ac:spMkLst>
        </pc:spChg>
        <pc:spChg chg="add mod">
          <ac:chgData name="Quintín Molina" userId="d77ce911-d3cc-4d2d-8ddf-6c9cff50dc6d" providerId="ADAL" clId="{FC6BE27F-2CB1-4862-948A-D662A857219F}" dt="2021-11-23T00:43:52.034" v="4177" actId="1035"/>
          <ac:spMkLst>
            <pc:docMk/>
            <pc:sldMk cId="3183423301" sldId="338"/>
            <ac:spMk id="14" creationId="{6665432F-AD57-46C7-9718-F721C6BA453F}"/>
          </ac:spMkLst>
        </pc:spChg>
        <pc:spChg chg="add mod">
          <ac:chgData name="Quintín Molina" userId="d77ce911-d3cc-4d2d-8ddf-6c9cff50dc6d" providerId="ADAL" clId="{FC6BE27F-2CB1-4862-948A-D662A857219F}" dt="2021-11-23T00:44:28.572" v="4222" actId="1037"/>
          <ac:spMkLst>
            <pc:docMk/>
            <pc:sldMk cId="3183423301" sldId="338"/>
            <ac:spMk id="15" creationId="{C1FE0DA3-1D3C-4D2B-93C5-73441C1FB9D3}"/>
          </ac:spMkLst>
        </pc:spChg>
        <pc:cxnChg chg="add mod">
          <ac:chgData name="Quintín Molina" userId="d77ce911-d3cc-4d2d-8ddf-6c9cff50dc6d" providerId="ADAL" clId="{FC6BE27F-2CB1-4862-948A-D662A857219F}" dt="2021-11-23T00:36:14.595" v="3843" actId="693"/>
          <ac:cxnSpMkLst>
            <pc:docMk/>
            <pc:sldMk cId="3183423301" sldId="338"/>
            <ac:cxnSpMk id="7" creationId="{62B21BFB-F6F6-4160-A483-BBC60A169FCF}"/>
          </ac:cxnSpMkLst>
        </pc:cxnChg>
        <pc:cxnChg chg="add mod">
          <ac:chgData name="Quintín Molina" userId="d77ce911-d3cc-4d2d-8ddf-6c9cff50dc6d" providerId="ADAL" clId="{FC6BE27F-2CB1-4862-948A-D662A857219F}" dt="2021-11-23T00:38:33.407" v="3977" actId="1035"/>
          <ac:cxnSpMkLst>
            <pc:docMk/>
            <pc:sldMk cId="3183423301" sldId="338"/>
            <ac:cxnSpMk id="9" creationId="{D9A78224-BF35-4B93-AFD2-AC2833B3066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F0E8-66CF-429F-9600-3F6F7256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FAF7F-F9EE-47DF-B648-B2E0F812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8A1DA-ED92-4AE7-8168-5168E8D5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22-11-2021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4F085-D2A8-42A0-AEC5-E88928E7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802DB-015E-4D33-9BD1-0F1EA64C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758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34F1-ADC7-41FD-99E4-7ABCCA86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D2245-0DDC-4691-9673-7763CF9D2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83672-48B9-43A8-9DE0-A8F190B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22-11-2021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DAF37-7637-48E8-AD70-850D92E9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232B7-7FD4-4BAE-BB9C-9C7F551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48713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727BB3-3C32-4E08-A659-A1571BC30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49964E-F6F4-4B69-9611-B6FF48CD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1830A-D1E6-456C-8541-9F7EB805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22-11-2021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2E72B-1F87-43C9-B456-7CCA0C9F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E252-9C8E-4596-A2DA-74C2CAC5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89746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CD00-0005-43E8-9AD4-2A0C619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BE93C-D411-476F-BCC8-CAEE05D4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6C515-F498-4EED-9A98-BE980231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22-11-2021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D2F0A-25A7-4871-B9FB-F22F408F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E49C5-5E44-4BB7-99C3-ED967CA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90664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C86A1-08E4-4AC0-A909-C0171051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173D0-E9FF-4A2F-84AF-E399CE72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2B70-3530-40F3-965A-ADC6B500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22-11-2021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82AA2-6B7A-4554-BC51-E977B7F1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BE578-C7AE-45B4-8225-D9C495B1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7611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00C9E-6DFA-4320-A764-01776522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A4D7-84CF-4938-8401-3EC33A0B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EE3BC5-E13B-4452-8052-CC46F0ED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DBF320-9416-41F2-A4D5-78A915DE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22-11-2021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445EB-5ADB-4784-9C83-06A65D16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E86332-43F6-4F28-A4A4-04723BCC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8439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C5499-4294-4A7A-BA92-5CF5BF43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DE2157-3064-46AE-9AD6-CBE48A22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A0638B-E91A-4EAF-831C-781770AC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0EBF87-6FF5-4E03-976B-960AEF83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EC6EBD-F719-474D-8E0E-46EF3D2B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DBA3C7-A0CC-4C8C-983F-B4D79386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22-11-2021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970D92-2E68-4B2E-B9A8-C21FA210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2BE89C-CC59-472F-91A6-A5A68D02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606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70EA-6A82-49AD-AF15-2F888AC7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0170DA-426D-4099-B597-DFF7CC6E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22-11-2021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EC5D1C-5F5D-4785-82E4-73FE119B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E5DFED-3885-4F59-AAC4-3C56AD11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2803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169852-8DAA-474C-8F33-4B32FDBB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22-11-2021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F2223-658A-46BF-BFFB-FA0D26A5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E8F49-A266-4FA2-9D0E-B9B0D78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2799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869F5-C9B1-43B7-8477-8848C1A4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C45BF-87B0-43CC-8339-7E188AA8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128C2-95F6-474D-BB7B-EC31BD07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4C59DE-BE3F-4799-B05C-407BC5DD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22-11-2021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1CC27-F534-47E0-AF99-45FE0AAF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2A4577-AEF2-4645-A469-9C8E7EC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6991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29E1E-9B88-4D84-B481-6EE6B345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E8D4B0-012C-4EC7-8111-2032C6A0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040E5-B8A3-43C4-8541-E899FC25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64321-F6A2-4138-97E5-2FC32314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22-11-2021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CE273-B78E-4E32-82C5-DC2BE8D8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7A136-66A4-4C19-A4D8-7FB101C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8537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9B1C2D-2E52-4E73-A00A-4651BCE6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CABFDC-2B58-453F-929D-0B891656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2DDBD-774B-46A9-81BC-DC03B20BB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293A-F84C-4080-8128-5D081F40411E}" type="datetime1">
              <a:rPr lang="es-CL" smtClean="0"/>
              <a:t>22-11-2021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2CCF4-547D-44C3-A2D6-18385AE28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B60D0-7AB7-4FAE-8AF6-D72C9684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402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421895-525A-4FC8-B1EB-7FBF862B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81" y="188640"/>
            <a:ext cx="7993197" cy="175776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133BDD-0501-4ED3-9CF1-F41EAD2371CB}"/>
              </a:ext>
            </a:extLst>
          </p:cNvPr>
          <p:cNvSpPr txBox="1"/>
          <p:nvPr/>
        </p:nvSpPr>
        <p:spPr>
          <a:xfrm>
            <a:off x="323528" y="188640"/>
            <a:ext cx="7736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11.22</a:t>
            </a:r>
            <a:endParaRPr lang="es-C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27C6817-330A-4BC2-9994-11B5C86E930A}"/>
                  </a:ext>
                </a:extLst>
              </p:cNvPr>
              <p:cNvSpPr txBox="1"/>
              <p:nvPr/>
            </p:nvSpPr>
            <p:spPr>
              <a:xfrm>
                <a:off x="644481" y="2132856"/>
                <a:ext cx="7743943" cy="388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d>
                        <m:d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𝑒𝑠𝑓𝑒𝑟𝑎</m:t>
                          </m:r>
                        </m:e>
                      </m:d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box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s-CL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s-CL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28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CL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  <m:d>
                            <m:dPr>
                              <m:ctrlPr>
                                <a:rPr lang="es-CL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15[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sSup>
                            <m:sSupPr>
                              <m:ctrlPr>
                                <a:rPr lang="es-CL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0,5[</m:t>
                                  </m:r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L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C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𝑟𝑎𝑑</m:t>
                                      </m:r>
                                    </m:num>
                                    <m:den>
                                      <m:r>
                                        <a:rPr lang="es-C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acc>
                            <m:accPr>
                              <m:chr m:val="̂"/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L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=4,5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𝑘𝑔</m:t>
                                  </m:r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s-C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s-C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acc>
                        <m:accPr>
                          <m:chr m:val="̂"/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Considerando XY, el plano de giro, el eje Z es el eje de giro 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27C6817-330A-4BC2-9994-11B5C86E9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81" y="2132856"/>
                <a:ext cx="7743943" cy="3883114"/>
              </a:xfrm>
              <a:prstGeom prst="rect">
                <a:avLst/>
              </a:prstGeom>
              <a:blipFill>
                <a:blip r:embed="rId3"/>
                <a:stretch>
                  <a:fillRect l="-1654" r="-630" b="-345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73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68FAB0-E05E-408B-AEC0-7AECE409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85" y="980728"/>
            <a:ext cx="821522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7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4F2F1E-E628-4E4B-B337-0CCD6D64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9" y="213146"/>
            <a:ext cx="8239739" cy="10362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351C06-7C49-44A7-B619-6DDDEE26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2776"/>
            <a:ext cx="7986988" cy="9730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FD75FB-A27D-4492-AAB0-099EEF9C3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185" y="2937977"/>
            <a:ext cx="4281631" cy="20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36C49D-D4F7-44E9-94C5-7E6D2DBF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2" y="188640"/>
            <a:ext cx="8285235" cy="28636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37B39A-2330-4A88-A3D3-1D00EE2B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95" y="3747564"/>
            <a:ext cx="2502253" cy="28497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6BD3FE-EE41-430C-98BD-B61A1123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861" y="4419861"/>
            <a:ext cx="2982483" cy="22494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CD08B5-6527-43C6-9E7F-E6D97AF76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2708920"/>
            <a:ext cx="3393533" cy="172604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6664ADE-E45C-4F9A-8C4E-04724FD4CE7F}"/>
              </a:ext>
            </a:extLst>
          </p:cNvPr>
          <p:cNvCxnSpPr/>
          <p:nvPr/>
        </p:nvCxnSpPr>
        <p:spPr>
          <a:xfrm>
            <a:off x="5813064" y="1749066"/>
            <a:ext cx="20594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A4DC34-D4F1-40D0-8686-09CECE23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701" y="458639"/>
            <a:ext cx="3996597" cy="9066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A67D7C-824C-4EB4-91F0-5D0E506E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366" y="1192563"/>
            <a:ext cx="4615267" cy="10843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CE9569-881E-43EC-9CCB-97700673B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82" y="2852936"/>
            <a:ext cx="3767836" cy="6055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CABF84-AE69-4941-A6FA-1ADCE2D95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820" y="116632"/>
            <a:ext cx="5358359" cy="5813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9E59BAB-7CDB-47D5-A8C9-5CFA5F1B3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661" y="3592903"/>
            <a:ext cx="6672675" cy="152915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97ADF9E-B957-419E-9C1A-D7568553F141}"/>
              </a:ext>
            </a:extLst>
          </p:cNvPr>
          <p:cNvSpPr txBox="1"/>
          <p:nvPr/>
        </p:nvSpPr>
        <p:spPr>
          <a:xfrm>
            <a:off x="1331640" y="118373"/>
            <a:ext cx="62278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Aplicando la Ley de Conservación de la Cantidad de Movimiento  Lineal:</a:t>
            </a:r>
            <a:r>
              <a:rPr lang="es-CL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1363928-4FCE-4B68-BCD1-DCF54A803FDE}"/>
              </a:ext>
            </a:extLst>
          </p:cNvPr>
          <p:cNvSpPr txBox="1"/>
          <p:nvPr/>
        </p:nvSpPr>
        <p:spPr>
          <a:xfrm>
            <a:off x="1484040" y="2276872"/>
            <a:ext cx="62278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Aplicando la Ley de Conservación de la Cantidad de Movimiento  Angular:</a:t>
            </a:r>
            <a:r>
              <a:rPr lang="es-CL" dirty="0"/>
              <a:t>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C052F2-2884-4FF7-80F3-AF350A973F15}"/>
              </a:ext>
            </a:extLst>
          </p:cNvPr>
          <p:cNvSpPr/>
          <p:nvPr/>
        </p:nvSpPr>
        <p:spPr>
          <a:xfrm>
            <a:off x="2264366" y="1772816"/>
            <a:ext cx="4395866" cy="475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11E2ECB-84DA-412D-92D1-2944060C8178}"/>
              </a:ext>
            </a:extLst>
          </p:cNvPr>
          <p:cNvSpPr/>
          <p:nvPr/>
        </p:nvSpPr>
        <p:spPr>
          <a:xfrm>
            <a:off x="2519974" y="4537761"/>
            <a:ext cx="3996242" cy="475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48764CD-C824-4F2C-A318-4815CA54F2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4639" y="5973883"/>
            <a:ext cx="3354720" cy="551461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F990BE0-A33F-4ADA-AE2E-95DD6B9274F3}"/>
              </a:ext>
            </a:extLst>
          </p:cNvPr>
          <p:cNvSpPr txBox="1"/>
          <p:nvPr/>
        </p:nvSpPr>
        <p:spPr>
          <a:xfrm>
            <a:off x="1475656" y="5230941"/>
            <a:ext cx="62278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el choque es Elástico aplicando la Ley de Conservación de la Energía: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97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B82882-9BB4-4895-B806-6DB8FF9B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6" y="93637"/>
            <a:ext cx="8410347" cy="2338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9A503F-9434-4CB2-B0B1-47B337C7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0" y="3140968"/>
            <a:ext cx="7890438" cy="58107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7B94461-7886-4012-A180-233FA3B5A7B3}"/>
              </a:ext>
            </a:extLst>
          </p:cNvPr>
          <p:cNvSpPr txBox="1"/>
          <p:nvPr/>
        </p:nvSpPr>
        <p:spPr>
          <a:xfrm>
            <a:off x="1475656" y="2708920"/>
            <a:ext cx="622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Resolviendo para (1), (2) y (3) :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126173-A329-4D6F-8F6B-09FA9CEE63DC}"/>
              </a:ext>
            </a:extLst>
          </p:cNvPr>
          <p:cNvSpPr/>
          <p:nvPr/>
        </p:nvSpPr>
        <p:spPr>
          <a:xfrm>
            <a:off x="1673430" y="1916832"/>
            <a:ext cx="5850898" cy="475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53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59E6B9-6DE6-462E-961A-476462E2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30" y="332656"/>
            <a:ext cx="8239739" cy="6697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498A45-9918-4517-9A9F-4E36ABF7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70203"/>
            <a:ext cx="3033034" cy="47391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FE2044-C53B-44D7-846C-DB84B08AC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787" y="1237978"/>
            <a:ext cx="4218629" cy="49273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C4E6C3-C143-4419-9D17-60C68CAC6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30" y="5636564"/>
            <a:ext cx="1167718" cy="9174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BC3EB58-8F1F-4C6C-990A-C03E63210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3429000"/>
            <a:ext cx="1011011" cy="25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02BBCC8-0963-4D10-AE74-CC7179E0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5583"/>
            <a:ext cx="6696744" cy="40720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8413A3-F37B-4AFE-B0C2-C8F1120C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476672"/>
            <a:ext cx="1816634" cy="35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4188F27-9C16-43AE-B06A-CE0E4BF4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20" y="925893"/>
            <a:ext cx="2264720" cy="5006214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58934A4-0356-4B81-B4AD-2D40D39CC60F}"/>
              </a:ext>
            </a:extLst>
          </p:cNvPr>
          <p:cNvCxnSpPr/>
          <p:nvPr/>
        </p:nvCxnSpPr>
        <p:spPr>
          <a:xfrm>
            <a:off x="7668344" y="2204864"/>
            <a:ext cx="0" cy="1108923"/>
          </a:xfrm>
          <a:prstGeom prst="straightConnector1">
            <a:avLst/>
          </a:prstGeom>
          <a:ln w="57150">
            <a:solidFill>
              <a:srgbClr val="3AF8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3EA362A-89E7-4AE8-A78A-B8220D47F256}"/>
              </a:ext>
            </a:extLst>
          </p:cNvPr>
          <p:cNvCxnSpPr/>
          <p:nvPr/>
        </p:nvCxnSpPr>
        <p:spPr>
          <a:xfrm>
            <a:off x="7044022" y="2924944"/>
            <a:ext cx="0" cy="1108923"/>
          </a:xfrm>
          <a:prstGeom prst="straightConnector1">
            <a:avLst/>
          </a:prstGeom>
          <a:ln w="57150">
            <a:solidFill>
              <a:srgbClr val="3AF8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BC32FF4-0201-4946-8763-21093CFE40C2}"/>
              </a:ext>
            </a:extLst>
          </p:cNvPr>
          <p:cNvCxnSpPr/>
          <p:nvPr/>
        </p:nvCxnSpPr>
        <p:spPr>
          <a:xfrm>
            <a:off x="7363487" y="1412776"/>
            <a:ext cx="8510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6B83090-475B-445E-87DA-A7C25E55D98F}"/>
              </a:ext>
            </a:extLst>
          </p:cNvPr>
          <p:cNvCxnSpPr>
            <a:cxnSpLocks/>
          </p:cNvCxnSpPr>
          <p:nvPr/>
        </p:nvCxnSpPr>
        <p:spPr>
          <a:xfrm rot="16200000">
            <a:off x="6954810" y="974182"/>
            <a:ext cx="8510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53CAC4-842A-4EEB-BB59-E91B32AF4454}"/>
                  </a:ext>
                </a:extLst>
              </p:cNvPr>
              <p:cNvSpPr txBox="1"/>
              <p:nvPr/>
            </p:nvSpPr>
            <p:spPr>
              <a:xfrm>
                <a:off x="374226" y="733169"/>
                <a:ext cx="6175857" cy="4151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polea fija se encuentra en equilibrio</a:t>
                </a:r>
              </a:p>
              <a:p>
                <a:r>
                  <a:rPr lang="es-CL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  </a:t>
                </a: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 C.M. no acelera.</a:t>
                </a:r>
              </a:p>
              <a:p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el sistema: Mono-Bananas-Polea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𝐶𝑜𝑛𝑠𝑡𝑎𝑛𝑡𝑒</m:t>
                          </m:r>
                        </m:e>
                      </m:nary>
                    </m:oMath>
                  </m:oMathPara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el mono sube una distancia h , las bananas  también suben una distancia h</a:t>
                </a:r>
              </a:p>
              <a:p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</a:t>
                </a:r>
                <a:r>
                  <a:rPr lang="es-CL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El mono nunca alcanzará las bananas</a:t>
                </a:r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53CAC4-842A-4EEB-BB59-E91B32AF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6" y="733169"/>
                <a:ext cx="6175857" cy="4151906"/>
              </a:xfrm>
              <a:prstGeom prst="rect">
                <a:avLst/>
              </a:prstGeom>
              <a:blipFill>
                <a:blip r:embed="rId3"/>
                <a:stretch>
                  <a:fillRect l="-1974" t="-1468" b="-323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1796882E-75D2-4CF9-8C84-263638A07939}"/>
              </a:ext>
            </a:extLst>
          </p:cNvPr>
          <p:cNvSpPr txBox="1"/>
          <p:nvPr/>
        </p:nvSpPr>
        <p:spPr>
          <a:xfrm>
            <a:off x="6084168" y="4037002"/>
            <a:ext cx="5760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endParaRPr lang="es-CL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30395A-A425-49FF-BA2B-2AA00B1415AC}"/>
              </a:ext>
            </a:extLst>
          </p:cNvPr>
          <p:cNvSpPr txBox="1"/>
          <p:nvPr/>
        </p:nvSpPr>
        <p:spPr>
          <a:xfrm>
            <a:off x="6948264" y="119675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s-CL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3429872-3848-4D4B-BEC5-9652D466390B}"/>
              </a:ext>
            </a:extLst>
          </p:cNvPr>
          <p:cNvSpPr txBox="1"/>
          <p:nvPr/>
        </p:nvSpPr>
        <p:spPr>
          <a:xfrm>
            <a:off x="8076642" y="2420888"/>
            <a:ext cx="57606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endParaRPr lang="es-CL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3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C1373F-3F85-438A-9172-2CAF648B1ABA}"/>
              </a:ext>
            </a:extLst>
          </p:cNvPr>
          <p:cNvSpPr txBox="1"/>
          <p:nvPr/>
        </p:nvSpPr>
        <p:spPr>
          <a:xfrm>
            <a:off x="611560" y="404664"/>
            <a:ext cx="4608512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</a:t>
            </a:r>
          </a:p>
          <a:p>
            <a:pPr algn="just">
              <a:lnSpc>
                <a:spcPct val="150000"/>
              </a:lnSpc>
            </a:pPr>
            <a:r>
              <a:rPr lang="es-C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barra (M,L) cuelga de uno de sus extremos en reposo. Un proyectil (M) se dispara contra la barra incrustándose en ella y haciéndola alejarse de la vertical un ángulo máximo de 37°. ¿Cuál </a:t>
            </a:r>
            <a:r>
              <a:rPr lang="es-C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fué</a:t>
            </a:r>
            <a:r>
              <a:rPr lang="es-C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velocidad inicial de la bala?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03B806-46AB-4DF8-AA56-25E8F43B256E}"/>
              </a:ext>
            </a:extLst>
          </p:cNvPr>
          <p:cNvSpPr/>
          <p:nvPr/>
        </p:nvSpPr>
        <p:spPr>
          <a:xfrm>
            <a:off x="7433750" y="645195"/>
            <a:ext cx="162586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59520F-B68A-4C55-929D-38FC5B944C90}"/>
              </a:ext>
            </a:extLst>
          </p:cNvPr>
          <p:cNvSpPr/>
          <p:nvPr/>
        </p:nvSpPr>
        <p:spPr>
          <a:xfrm rot="1680000">
            <a:off x="6564317" y="439707"/>
            <a:ext cx="162586" cy="37444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rapecio 4">
            <a:extLst>
              <a:ext uri="{FF2B5EF4-FFF2-40B4-BE49-F238E27FC236}">
                <a16:creationId xmlns:a16="http://schemas.microsoft.com/office/drawing/2014/main" id="{C36B38C0-F661-4A3A-8A2A-6BE56DFCA511}"/>
              </a:ext>
            </a:extLst>
          </p:cNvPr>
          <p:cNvSpPr/>
          <p:nvPr/>
        </p:nvSpPr>
        <p:spPr>
          <a:xfrm rot="16200000">
            <a:off x="8676472" y="4347862"/>
            <a:ext cx="72000" cy="1080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2B21BFB-F6F6-4160-A483-BBC60A169FCF}"/>
              </a:ext>
            </a:extLst>
          </p:cNvPr>
          <p:cNvCxnSpPr/>
          <p:nvPr/>
        </p:nvCxnSpPr>
        <p:spPr>
          <a:xfrm>
            <a:off x="7105671" y="4401487"/>
            <a:ext cx="13681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cio 7">
            <a:extLst>
              <a:ext uri="{FF2B5EF4-FFF2-40B4-BE49-F238E27FC236}">
                <a16:creationId xmlns:a16="http://schemas.microsoft.com/office/drawing/2014/main" id="{4FA60053-811A-46AB-AD46-0EB6575B3525}"/>
              </a:ext>
            </a:extLst>
          </p:cNvPr>
          <p:cNvSpPr/>
          <p:nvPr/>
        </p:nvSpPr>
        <p:spPr>
          <a:xfrm rot="17640000">
            <a:off x="5752102" y="3896212"/>
            <a:ext cx="72000" cy="108000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A78224-BF35-4B93-AFD2-AC2833B30662}"/>
              </a:ext>
            </a:extLst>
          </p:cNvPr>
          <p:cNvCxnSpPr/>
          <p:nvPr/>
        </p:nvCxnSpPr>
        <p:spPr>
          <a:xfrm>
            <a:off x="8038203" y="4401487"/>
            <a:ext cx="63825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6856B1-25BB-4D80-A4EA-B14AB431DA9A}"/>
              </a:ext>
            </a:extLst>
          </p:cNvPr>
          <p:cNvSpPr txBox="1"/>
          <p:nvPr/>
        </p:nvSpPr>
        <p:spPr>
          <a:xfrm>
            <a:off x="7020272" y="1691516"/>
            <a:ext cx="54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37°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67707C5-2A30-4C0F-937B-DD5ED956DBC8}"/>
              </a:ext>
            </a:extLst>
          </p:cNvPr>
          <p:cNvSpPr txBox="1"/>
          <p:nvPr/>
        </p:nvSpPr>
        <p:spPr>
          <a:xfrm>
            <a:off x="7663443" y="2174061"/>
            <a:ext cx="72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(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M,L</a:t>
            </a:r>
            <a:r>
              <a:rPr lang="es-CL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08C655-044F-407D-A038-446D4E01027C}"/>
              </a:ext>
            </a:extLst>
          </p:cNvPr>
          <p:cNvSpPr txBox="1"/>
          <p:nvPr/>
        </p:nvSpPr>
        <p:spPr>
          <a:xfrm>
            <a:off x="8077298" y="3923651"/>
            <a:ext cx="599158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05EBBC-0D0C-459E-8061-B8F4603F1D5B}"/>
              </a:ext>
            </a:extLst>
          </p:cNvPr>
          <p:cNvSpPr txBox="1"/>
          <p:nvPr/>
        </p:nvSpPr>
        <p:spPr>
          <a:xfrm>
            <a:off x="8586340" y="4509120"/>
            <a:ext cx="4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s-CL" dirty="0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6665432F-AD57-46C7-9718-F721C6BA453F}"/>
              </a:ext>
            </a:extLst>
          </p:cNvPr>
          <p:cNvSpPr/>
          <p:nvPr/>
        </p:nvSpPr>
        <p:spPr>
          <a:xfrm flipV="1">
            <a:off x="7350060" y="345289"/>
            <a:ext cx="329401" cy="3600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1FE0DA3-1D3C-4D2B-93C5-73441C1FB9D3}"/>
              </a:ext>
            </a:extLst>
          </p:cNvPr>
          <p:cNvSpPr txBox="1"/>
          <p:nvPr/>
        </p:nvSpPr>
        <p:spPr>
          <a:xfrm>
            <a:off x="7596336" y="404664"/>
            <a:ext cx="4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83423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4013</TotalTime>
  <Words>202</Words>
  <Application>Microsoft Office PowerPoint</Application>
  <PresentationFormat>Presentación en pantalla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11</cp:revision>
  <dcterms:created xsi:type="dcterms:W3CDTF">2020-05-24T21:31:01Z</dcterms:created>
  <dcterms:modified xsi:type="dcterms:W3CDTF">2021-11-23T00:45:43Z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