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7"/>
  </p:notesMasterIdLst>
  <p:handoutMasterIdLst>
    <p:handoutMasterId r:id="rId18"/>
  </p:handoutMasterIdLst>
  <p:sldIdLst>
    <p:sldId id="261" r:id="rId5"/>
    <p:sldId id="262" r:id="rId6"/>
    <p:sldId id="263" r:id="rId7"/>
    <p:sldId id="264" r:id="rId8"/>
    <p:sldId id="267" r:id="rId9"/>
    <p:sldId id="265" r:id="rId10"/>
    <p:sldId id="271" r:id="rId11"/>
    <p:sldId id="266" r:id="rId12"/>
    <p:sldId id="268" r:id="rId13"/>
    <p:sldId id="269" r:id="rId14"/>
    <p:sldId id="270" r:id="rId15"/>
    <p:sldId id="273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AF894"/>
    <a:srgbClr val="00A44A"/>
    <a:srgbClr val="090296"/>
    <a:srgbClr val="DA444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45685-A23F-43CB-9395-59D3D01D3CAF}" v="568" dt="2021-11-23T19:56:39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0B045685-A23F-43CB-9395-59D3D01D3CAF}"/>
    <pc:docChg chg="undo custSel addSld delSld modSld sldOrd">
      <pc:chgData name="Quintín Molina" userId="d77ce911-d3cc-4d2d-8ddf-6c9cff50dc6d" providerId="ADAL" clId="{0B045685-A23F-43CB-9395-59D3D01D3CAF}" dt="2021-11-24T13:00:15.671" v="5236"/>
      <pc:docMkLst>
        <pc:docMk/>
      </pc:docMkLst>
      <pc:sldChg chg="addSp delSp modSp new del mod modClrScheme chgLayout">
        <pc:chgData name="Quintín Molina" userId="d77ce911-d3cc-4d2d-8ddf-6c9cff50dc6d" providerId="ADAL" clId="{0B045685-A23F-43CB-9395-59D3D01D3CAF}" dt="2021-11-23T18:16:34.545" v="1392" actId="47"/>
        <pc:sldMkLst>
          <pc:docMk/>
          <pc:sldMk cId="1491559277" sldId="256"/>
        </pc:sldMkLst>
        <pc:spChg chg="del">
          <ac:chgData name="Quintín Molina" userId="d77ce911-d3cc-4d2d-8ddf-6c9cff50dc6d" providerId="ADAL" clId="{0B045685-A23F-43CB-9395-59D3D01D3CAF}" dt="2021-11-23T14:58:11.835" v="11" actId="700"/>
          <ac:spMkLst>
            <pc:docMk/>
            <pc:sldMk cId="1491559277" sldId="256"/>
            <ac:spMk id="2" creationId="{CE084335-E4BF-499A-ACF9-D53BCD714FB8}"/>
          </ac:spMkLst>
        </pc:spChg>
        <pc:spChg chg="del">
          <ac:chgData name="Quintín Molina" userId="d77ce911-d3cc-4d2d-8ddf-6c9cff50dc6d" providerId="ADAL" clId="{0B045685-A23F-43CB-9395-59D3D01D3CAF}" dt="2021-11-23T14:58:11.835" v="11" actId="700"/>
          <ac:spMkLst>
            <pc:docMk/>
            <pc:sldMk cId="1491559277" sldId="256"/>
            <ac:spMk id="3" creationId="{50AEBACE-DE6D-4F77-9CE1-9386B62C0704}"/>
          </ac:spMkLst>
        </pc:spChg>
        <pc:picChg chg="add mod">
          <ac:chgData name="Quintín Molina" userId="d77ce911-d3cc-4d2d-8ddf-6c9cff50dc6d" providerId="ADAL" clId="{0B045685-A23F-43CB-9395-59D3D01D3CAF}" dt="2021-11-23T14:59:38.983" v="59" actId="1036"/>
          <ac:picMkLst>
            <pc:docMk/>
            <pc:sldMk cId="1491559277" sldId="256"/>
            <ac:picMk id="5" creationId="{90591573-4E46-4F4F-9E4B-6E652F6793FA}"/>
          </ac:picMkLst>
        </pc:picChg>
      </pc:sldChg>
      <pc:sldChg chg="addSp modSp new del mod">
        <pc:chgData name="Quintín Molina" userId="d77ce911-d3cc-4d2d-8ddf-6c9cff50dc6d" providerId="ADAL" clId="{0B045685-A23F-43CB-9395-59D3D01D3CAF}" dt="2021-11-23T18:16:35.105" v="1393" actId="47"/>
        <pc:sldMkLst>
          <pc:docMk/>
          <pc:sldMk cId="1626605424" sldId="257"/>
        </pc:sldMkLst>
        <pc:picChg chg="add mod">
          <ac:chgData name="Quintín Molina" userId="d77ce911-d3cc-4d2d-8ddf-6c9cff50dc6d" providerId="ADAL" clId="{0B045685-A23F-43CB-9395-59D3D01D3CAF}" dt="2021-11-23T14:59:52.128" v="72" actId="14100"/>
          <ac:picMkLst>
            <pc:docMk/>
            <pc:sldMk cId="1626605424" sldId="257"/>
            <ac:picMk id="3" creationId="{0BC81507-EB94-430C-93EB-ABF2FAEC97BE}"/>
          </ac:picMkLst>
        </pc:picChg>
      </pc:sldChg>
      <pc:sldChg chg="addSp modSp new del mod">
        <pc:chgData name="Quintín Molina" userId="d77ce911-d3cc-4d2d-8ddf-6c9cff50dc6d" providerId="ADAL" clId="{0B045685-A23F-43CB-9395-59D3D01D3CAF}" dt="2021-11-23T18:16:35.919" v="1394" actId="47"/>
        <pc:sldMkLst>
          <pc:docMk/>
          <pc:sldMk cId="2631310382" sldId="258"/>
        </pc:sldMkLst>
        <pc:picChg chg="add mod">
          <ac:chgData name="Quintín Molina" userId="d77ce911-d3cc-4d2d-8ddf-6c9cff50dc6d" providerId="ADAL" clId="{0B045685-A23F-43CB-9395-59D3D01D3CAF}" dt="2021-11-23T15:01:36.574" v="213" actId="1037"/>
          <ac:picMkLst>
            <pc:docMk/>
            <pc:sldMk cId="2631310382" sldId="258"/>
            <ac:picMk id="3" creationId="{5F0532E2-F376-4428-A874-0CF127684BDD}"/>
          </ac:picMkLst>
        </pc:picChg>
        <pc:picChg chg="add mod">
          <ac:chgData name="Quintín Molina" userId="d77ce911-d3cc-4d2d-8ddf-6c9cff50dc6d" providerId="ADAL" clId="{0B045685-A23F-43CB-9395-59D3D01D3CAF}" dt="2021-11-23T15:01:27.387" v="156" actId="1036"/>
          <ac:picMkLst>
            <pc:docMk/>
            <pc:sldMk cId="2631310382" sldId="258"/>
            <ac:picMk id="5" creationId="{7C097A0B-C78A-44C5-BC00-B02E63FA3F6F}"/>
          </ac:picMkLst>
        </pc:picChg>
        <pc:picChg chg="add mod">
          <ac:chgData name="Quintín Molina" userId="d77ce911-d3cc-4d2d-8ddf-6c9cff50dc6d" providerId="ADAL" clId="{0B045685-A23F-43CB-9395-59D3D01D3CAF}" dt="2021-11-23T15:05:21.583" v="592" actId="1036"/>
          <ac:picMkLst>
            <pc:docMk/>
            <pc:sldMk cId="2631310382" sldId="258"/>
            <ac:picMk id="8" creationId="{D0351309-429D-4C63-ACAF-8CC393022A48}"/>
          </ac:picMkLst>
        </pc:picChg>
        <pc:picChg chg="add mod">
          <ac:chgData name="Quintín Molina" userId="d77ce911-d3cc-4d2d-8ddf-6c9cff50dc6d" providerId="ADAL" clId="{0B045685-A23F-43CB-9395-59D3D01D3CAF}" dt="2021-11-23T15:05:31.153" v="626" actId="1036"/>
          <ac:picMkLst>
            <pc:docMk/>
            <pc:sldMk cId="2631310382" sldId="258"/>
            <ac:picMk id="10" creationId="{ED673BEA-2D2D-4D59-A100-1E1B1130AEA8}"/>
          </ac:picMkLst>
        </pc:picChg>
        <pc:picChg chg="add mod">
          <ac:chgData name="Quintín Molina" userId="d77ce911-d3cc-4d2d-8ddf-6c9cff50dc6d" providerId="ADAL" clId="{0B045685-A23F-43CB-9395-59D3D01D3CAF}" dt="2021-11-23T15:05:25.664" v="593" actId="14100"/>
          <ac:picMkLst>
            <pc:docMk/>
            <pc:sldMk cId="2631310382" sldId="258"/>
            <ac:picMk id="12" creationId="{49779C6B-F41D-4BA3-B868-C0241473B54C}"/>
          </ac:picMkLst>
        </pc:picChg>
        <pc:picChg chg="add mod">
          <ac:chgData name="Quintín Molina" userId="d77ce911-d3cc-4d2d-8ddf-6c9cff50dc6d" providerId="ADAL" clId="{0B045685-A23F-43CB-9395-59D3D01D3CAF}" dt="2021-11-23T15:05:36.487" v="656" actId="1038"/>
          <ac:picMkLst>
            <pc:docMk/>
            <pc:sldMk cId="2631310382" sldId="258"/>
            <ac:picMk id="14" creationId="{75A94367-4571-4FA8-AA5C-4CB685E10936}"/>
          </ac:picMkLst>
        </pc:picChg>
      </pc:sldChg>
      <pc:sldChg chg="addSp modSp new del mod">
        <pc:chgData name="Quintín Molina" userId="d77ce911-d3cc-4d2d-8ddf-6c9cff50dc6d" providerId="ADAL" clId="{0B045685-A23F-43CB-9395-59D3D01D3CAF}" dt="2021-11-23T18:16:36.673" v="1395" actId="47"/>
        <pc:sldMkLst>
          <pc:docMk/>
          <pc:sldMk cId="3274357493" sldId="259"/>
        </pc:sldMkLst>
        <pc:spChg chg="add mod">
          <ac:chgData name="Quintín Molina" userId="d77ce911-d3cc-4d2d-8ddf-6c9cff50dc6d" providerId="ADAL" clId="{0B045685-A23F-43CB-9395-59D3D01D3CAF}" dt="2021-11-23T15:15:48.028" v="1122" actId="1037"/>
          <ac:spMkLst>
            <pc:docMk/>
            <pc:sldMk cId="3274357493" sldId="259"/>
            <ac:spMk id="15" creationId="{BCAF6A2D-4E45-4290-9928-3D6B80A055C7}"/>
          </ac:spMkLst>
        </pc:spChg>
        <pc:picChg chg="add mod">
          <ac:chgData name="Quintín Molina" userId="d77ce911-d3cc-4d2d-8ddf-6c9cff50dc6d" providerId="ADAL" clId="{0B045685-A23F-43CB-9395-59D3D01D3CAF}" dt="2021-11-23T15:06:30.131" v="702" actId="1035"/>
          <ac:picMkLst>
            <pc:docMk/>
            <pc:sldMk cId="3274357493" sldId="259"/>
            <ac:picMk id="4" creationId="{CB3334B3-F51E-4097-AD01-04D2CBFB079B}"/>
          </ac:picMkLst>
        </pc:picChg>
        <pc:picChg chg="add mod">
          <ac:chgData name="Quintín Molina" userId="d77ce911-d3cc-4d2d-8ddf-6c9cff50dc6d" providerId="ADAL" clId="{0B045685-A23F-43CB-9395-59D3D01D3CAF}" dt="2021-11-23T15:10:00.291" v="855" actId="14100"/>
          <ac:picMkLst>
            <pc:docMk/>
            <pc:sldMk cId="3274357493" sldId="259"/>
            <ac:picMk id="6" creationId="{143E7E7D-86C2-4772-8666-4732C4BAE5B6}"/>
          </ac:picMkLst>
        </pc:picChg>
        <pc:picChg chg="add mod">
          <ac:chgData name="Quintín Molina" userId="d77ce911-d3cc-4d2d-8ddf-6c9cff50dc6d" providerId="ADAL" clId="{0B045685-A23F-43CB-9395-59D3D01D3CAF}" dt="2021-11-23T15:10:43.678" v="891" actId="1035"/>
          <ac:picMkLst>
            <pc:docMk/>
            <pc:sldMk cId="3274357493" sldId="259"/>
            <ac:picMk id="8" creationId="{74174BAE-2DEF-4CB7-9C5E-B4963780A752}"/>
          </ac:picMkLst>
        </pc:picChg>
        <pc:picChg chg="add mod">
          <ac:chgData name="Quintín Molina" userId="d77ce911-d3cc-4d2d-8ddf-6c9cff50dc6d" providerId="ADAL" clId="{0B045685-A23F-43CB-9395-59D3D01D3CAF}" dt="2021-11-23T15:10:46.015" v="893" actId="1035"/>
          <ac:picMkLst>
            <pc:docMk/>
            <pc:sldMk cId="3274357493" sldId="259"/>
            <ac:picMk id="10" creationId="{325AFFA7-C69C-4209-884F-6C985AE54DEB}"/>
          </ac:picMkLst>
        </pc:picChg>
        <pc:picChg chg="add mod">
          <ac:chgData name="Quintín Molina" userId="d77ce911-d3cc-4d2d-8ddf-6c9cff50dc6d" providerId="ADAL" clId="{0B045685-A23F-43CB-9395-59D3D01D3CAF}" dt="2021-11-23T15:10:47.755" v="894" actId="1035"/>
          <ac:picMkLst>
            <pc:docMk/>
            <pc:sldMk cId="3274357493" sldId="259"/>
            <ac:picMk id="12" creationId="{7016780C-FB41-406B-BDB5-755BDB51C37F}"/>
          </ac:picMkLst>
        </pc:picChg>
        <pc:picChg chg="add mod">
          <ac:chgData name="Quintín Molina" userId="d77ce911-d3cc-4d2d-8ddf-6c9cff50dc6d" providerId="ADAL" clId="{0B045685-A23F-43CB-9395-59D3D01D3CAF}" dt="2021-11-23T15:10:51.580" v="896" actId="1036"/>
          <ac:picMkLst>
            <pc:docMk/>
            <pc:sldMk cId="3274357493" sldId="259"/>
            <ac:picMk id="14" creationId="{D65C0B15-7F1D-46AD-92D3-AF7FDA6F64E4}"/>
          </ac:picMkLst>
        </pc:picChg>
      </pc:sldChg>
      <pc:sldChg chg="addSp modSp new del mod">
        <pc:chgData name="Quintín Molina" userId="d77ce911-d3cc-4d2d-8ddf-6c9cff50dc6d" providerId="ADAL" clId="{0B045685-A23F-43CB-9395-59D3D01D3CAF}" dt="2021-11-23T18:16:37.910" v="1396" actId="47"/>
        <pc:sldMkLst>
          <pc:docMk/>
          <pc:sldMk cId="2095125319" sldId="260"/>
        </pc:sldMkLst>
        <pc:spChg chg="add mod">
          <ac:chgData name="Quintín Molina" userId="d77ce911-d3cc-4d2d-8ddf-6c9cff50dc6d" providerId="ADAL" clId="{0B045685-A23F-43CB-9395-59D3D01D3CAF}" dt="2021-11-23T15:28:31.658" v="1391" actId="123"/>
          <ac:spMkLst>
            <pc:docMk/>
            <pc:sldMk cId="2095125319" sldId="260"/>
            <ac:spMk id="5" creationId="{452905BD-97F8-4667-8B4D-9081B01A7BF7}"/>
          </ac:spMkLst>
        </pc:spChg>
        <pc:picChg chg="add mod">
          <ac:chgData name="Quintín Molina" userId="d77ce911-d3cc-4d2d-8ddf-6c9cff50dc6d" providerId="ADAL" clId="{0B045685-A23F-43CB-9395-59D3D01D3CAF}" dt="2021-11-23T15:23:23.309" v="1207" actId="1035"/>
          <ac:picMkLst>
            <pc:docMk/>
            <pc:sldMk cId="2095125319" sldId="260"/>
            <ac:picMk id="4" creationId="{211C564C-C05D-46DF-9703-05389718B8C5}"/>
          </ac:picMkLst>
        </pc:picChg>
      </pc:sldChg>
      <pc:sldChg chg="addSp delSp modSp new mod modAnim">
        <pc:chgData name="Quintín Molina" userId="d77ce911-d3cc-4d2d-8ddf-6c9cff50dc6d" providerId="ADAL" clId="{0B045685-A23F-43CB-9395-59D3D01D3CAF}" dt="2021-11-23T19:50:52.220" v="5177"/>
        <pc:sldMkLst>
          <pc:docMk/>
          <pc:sldMk cId="262321002" sldId="261"/>
        </pc:sldMkLst>
        <pc:picChg chg="add mod">
          <ac:chgData name="Quintín Molina" userId="d77ce911-d3cc-4d2d-8ddf-6c9cff50dc6d" providerId="ADAL" clId="{0B045685-A23F-43CB-9395-59D3D01D3CAF}" dt="2021-11-23T19:50:14.913" v="5169" actId="1076"/>
          <ac:picMkLst>
            <pc:docMk/>
            <pc:sldMk cId="262321002" sldId="261"/>
            <ac:picMk id="4" creationId="{A043BEF2-1084-4A76-8416-84612D956050}"/>
          </ac:picMkLst>
        </pc:picChg>
        <pc:picChg chg="add mod">
          <ac:chgData name="Quintín Molina" userId="d77ce911-d3cc-4d2d-8ddf-6c9cff50dc6d" providerId="ADAL" clId="{0B045685-A23F-43CB-9395-59D3D01D3CAF}" dt="2021-11-23T18:19:37.285" v="1470" actId="1037"/>
          <ac:picMkLst>
            <pc:docMk/>
            <pc:sldMk cId="262321002" sldId="261"/>
            <ac:picMk id="6" creationId="{4F92167B-7FEE-4D3A-A39A-27D2C83422EA}"/>
          </ac:picMkLst>
        </pc:picChg>
        <pc:picChg chg="add mod">
          <ac:chgData name="Quintín Molina" userId="d77ce911-d3cc-4d2d-8ddf-6c9cff50dc6d" providerId="ADAL" clId="{0B045685-A23F-43CB-9395-59D3D01D3CAF}" dt="2021-11-23T18:28:54.470" v="1595" actId="1037"/>
          <ac:picMkLst>
            <pc:docMk/>
            <pc:sldMk cId="262321002" sldId="261"/>
            <ac:picMk id="1026" creationId="{D4C6C787-ADF0-44AF-B013-16B873C1A46E}"/>
          </ac:picMkLst>
        </pc:picChg>
        <pc:picChg chg="add mod">
          <ac:chgData name="Quintín Molina" userId="d77ce911-d3cc-4d2d-8ddf-6c9cff50dc6d" providerId="ADAL" clId="{0B045685-A23F-43CB-9395-59D3D01D3CAF}" dt="2021-11-23T18:28:47.667" v="1592" actId="1036"/>
          <ac:picMkLst>
            <pc:docMk/>
            <pc:sldMk cId="262321002" sldId="261"/>
            <ac:picMk id="1028" creationId="{883A19E2-FD48-4670-8837-B4EF359AA76F}"/>
          </ac:picMkLst>
        </pc:picChg>
        <pc:picChg chg="add del mod">
          <ac:chgData name="Quintín Molina" userId="d77ce911-d3cc-4d2d-8ddf-6c9cff50dc6d" providerId="ADAL" clId="{0B045685-A23F-43CB-9395-59D3D01D3CAF}" dt="2021-11-23T18:28:13.228" v="1525"/>
          <ac:picMkLst>
            <pc:docMk/>
            <pc:sldMk cId="262321002" sldId="261"/>
            <ac:picMk id="1030" creationId="{BE0BF088-15E1-4476-AC3E-ABF4616256C0}"/>
          </ac:picMkLst>
        </pc:picChg>
        <pc:picChg chg="add mod">
          <ac:chgData name="Quintín Molina" userId="d77ce911-d3cc-4d2d-8ddf-6c9cff50dc6d" providerId="ADAL" clId="{0B045685-A23F-43CB-9395-59D3D01D3CAF}" dt="2021-11-23T19:50:49.467" v="5176" actId="1076"/>
          <ac:picMkLst>
            <pc:docMk/>
            <pc:sldMk cId="262321002" sldId="261"/>
            <ac:picMk id="1032" creationId="{B52B819D-6F91-46AE-9A34-96FA9784C0A6}"/>
          </ac:picMkLst>
        </pc:picChg>
      </pc:sldChg>
      <pc:sldChg chg="addSp delSp modSp new mod modAnim">
        <pc:chgData name="Quintín Molina" userId="d77ce911-d3cc-4d2d-8ddf-6c9cff50dc6d" providerId="ADAL" clId="{0B045685-A23F-43CB-9395-59D3D01D3CAF}" dt="2021-11-23T19:51:27.628" v="5183"/>
        <pc:sldMkLst>
          <pc:docMk/>
          <pc:sldMk cId="472557473" sldId="262"/>
        </pc:sldMkLst>
        <pc:picChg chg="add mod">
          <ac:chgData name="Quintín Molina" userId="d77ce911-d3cc-4d2d-8ddf-6c9cff50dc6d" providerId="ADAL" clId="{0B045685-A23F-43CB-9395-59D3D01D3CAF}" dt="2021-11-23T18:29:39.258" v="1647" actId="1035"/>
          <ac:picMkLst>
            <pc:docMk/>
            <pc:sldMk cId="472557473" sldId="262"/>
            <ac:picMk id="4" creationId="{7A1F6E5D-C4C3-43CB-9971-5868FFA98EAB}"/>
          </ac:picMkLst>
        </pc:picChg>
        <pc:picChg chg="add del mod">
          <ac:chgData name="Quintín Molina" userId="d77ce911-d3cc-4d2d-8ddf-6c9cff50dc6d" providerId="ADAL" clId="{0B045685-A23F-43CB-9395-59D3D01D3CAF}" dt="2021-11-23T18:30:48.349" v="1696" actId="478"/>
          <ac:picMkLst>
            <pc:docMk/>
            <pc:sldMk cId="472557473" sldId="262"/>
            <ac:picMk id="6" creationId="{7061D2DD-B4B3-4B9C-9D5B-8AFA31CBC74E}"/>
          </ac:picMkLst>
        </pc:picChg>
        <pc:picChg chg="add mod">
          <ac:chgData name="Quintín Molina" userId="d77ce911-d3cc-4d2d-8ddf-6c9cff50dc6d" providerId="ADAL" clId="{0B045685-A23F-43CB-9395-59D3D01D3CAF}" dt="2021-11-23T18:31:23.482" v="1759" actId="1036"/>
          <ac:picMkLst>
            <pc:docMk/>
            <pc:sldMk cId="472557473" sldId="262"/>
            <ac:picMk id="8" creationId="{0F17B646-6CFB-4F29-ABB8-F707CFBE3330}"/>
          </ac:picMkLst>
        </pc:picChg>
        <pc:picChg chg="add mod">
          <ac:chgData name="Quintín Molina" userId="d77ce911-d3cc-4d2d-8ddf-6c9cff50dc6d" providerId="ADAL" clId="{0B045685-A23F-43CB-9395-59D3D01D3CAF}" dt="2021-11-23T18:32:10.435" v="1802" actId="1076"/>
          <ac:picMkLst>
            <pc:docMk/>
            <pc:sldMk cId="472557473" sldId="262"/>
            <ac:picMk id="10" creationId="{1494E2C7-8F4E-42B0-BFD5-E9E53D874595}"/>
          </ac:picMkLst>
        </pc:picChg>
        <pc:picChg chg="add mod">
          <ac:chgData name="Quintín Molina" userId="d77ce911-d3cc-4d2d-8ddf-6c9cff50dc6d" providerId="ADAL" clId="{0B045685-A23F-43CB-9395-59D3D01D3CAF}" dt="2021-11-23T18:31:57.090" v="1791" actId="1036"/>
          <ac:picMkLst>
            <pc:docMk/>
            <pc:sldMk cId="472557473" sldId="262"/>
            <ac:picMk id="12" creationId="{60BD651D-F461-4E11-80FF-792A1948E1D3}"/>
          </ac:picMkLst>
        </pc:picChg>
        <pc:picChg chg="add mod">
          <ac:chgData name="Quintín Molina" userId="d77ce911-d3cc-4d2d-8ddf-6c9cff50dc6d" providerId="ADAL" clId="{0B045685-A23F-43CB-9395-59D3D01D3CAF}" dt="2021-11-23T18:33:41.136" v="1924" actId="1038"/>
          <ac:picMkLst>
            <pc:docMk/>
            <pc:sldMk cId="472557473" sldId="262"/>
            <ac:picMk id="14" creationId="{8F144814-A5D3-4F55-BCC5-E980F3C4D734}"/>
          </ac:picMkLst>
        </pc:picChg>
        <pc:picChg chg="add mod">
          <ac:chgData name="Quintín Molina" userId="d77ce911-d3cc-4d2d-8ddf-6c9cff50dc6d" providerId="ADAL" clId="{0B045685-A23F-43CB-9395-59D3D01D3CAF}" dt="2021-11-23T18:33:36.458" v="1918" actId="1038"/>
          <ac:picMkLst>
            <pc:docMk/>
            <pc:sldMk cId="472557473" sldId="262"/>
            <ac:picMk id="16" creationId="{01ACB13F-B28F-4BCC-965B-577BA289AC51}"/>
          </ac:picMkLst>
        </pc:picChg>
      </pc:sldChg>
      <pc:sldChg chg="addSp modSp new mod modAnim">
        <pc:chgData name="Quintín Molina" userId="d77ce911-d3cc-4d2d-8ddf-6c9cff50dc6d" providerId="ADAL" clId="{0B045685-A23F-43CB-9395-59D3D01D3CAF}" dt="2021-11-23T19:52:06.112" v="5195"/>
        <pc:sldMkLst>
          <pc:docMk/>
          <pc:sldMk cId="871494829" sldId="263"/>
        </pc:sldMkLst>
        <pc:picChg chg="add mod">
          <ac:chgData name="Quintín Molina" userId="d77ce911-d3cc-4d2d-8ddf-6c9cff50dc6d" providerId="ADAL" clId="{0B045685-A23F-43CB-9395-59D3D01D3CAF}" dt="2021-11-23T19:51:32.300" v="5184" actId="1076"/>
          <ac:picMkLst>
            <pc:docMk/>
            <pc:sldMk cId="871494829" sldId="263"/>
            <ac:picMk id="4" creationId="{68A08939-E0B6-45F9-A68E-514208C0FEE2}"/>
          </ac:picMkLst>
        </pc:picChg>
        <pc:picChg chg="add mod">
          <ac:chgData name="Quintín Molina" userId="d77ce911-d3cc-4d2d-8ddf-6c9cff50dc6d" providerId="ADAL" clId="{0B045685-A23F-43CB-9395-59D3D01D3CAF}" dt="2021-11-23T19:51:36.846" v="5186" actId="1076"/>
          <ac:picMkLst>
            <pc:docMk/>
            <pc:sldMk cId="871494829" sldId="263"/>
            <ac:picMk id="6" creationId="{C60310C5-E32E-41AB-AC5F-1021432E94E9}"/>
          </ac:picMkLst>
        </pc:picChg>
        <pc:picChg chg="add mod">
          <ac:chgData name="Quintín Molina" userId="d77ce911-d3cc-4d2d-8ddf-6c9cff50dc6d" providerId="ADAL" clId="{0B045685-A23F-43CB-9395-59D3D01D3CAF}" dt="2021-11-23T18:35:41.812" v="2088" actId="1035"/>
          <ac:picMkLst>
            <pc:docMk/>
            <pc:sldMk cId="871494829" sldId="263"/>
            <ac:picMk id="8" creationId="{448097AD-924D-4C6C-BD54-4DA5826BAFE8}"/>
          </ac:picMkLst>
        </pc:picChg>
        <pc:picChg chg="add mod">
          <ac:chgData name="Quintín Molina" userId="d77ce911-d3cc-4d2d-8ddf-6c9cff50dc6d" providerId="ADAL" clId="{0B045685-A23F-43CB-9395-59D3D01D3CAF}" dt="2021-11-23T18:36:16.413" v="2144" actId="1037"/>
          <ac:picMkLst>
            <pc:docMk/>
            <pc:sldMk cId="871494829" sldId="263"/>
            <ac:picMk id="10" creationId="{2E95647C-BBFD-4C2C-864E-A3B8AEAB59AC}"/>
          </ac:picMkLst>
        </pc:picChg>
        <pc:picChg chg="add mod">
          <ac:chgData name="Quintín Molina" userId="d77ce911-d3cc-4d2d-8ddf-6c9cff50dc6d" providerId="ADAL" clId="{0B045685-A23F-43CB-9395-59D3D01D3CAF}" dt="2021-11-23T18:36:52.091" v="2198" actId="1036"/>
          <ac:picMkLst>
            <pc:docMk/>
            <pc:sldMk cId="871494829" sldId="263"/>
            <ac:picMk id="12" creationId="{4D404FBA-C121-4637-9918-14E148087614}"/>
          </ac:picMkLst>
        </pc:picChg>
        <pc:picChg chg="add mod">
          <ac:chgData name="Quintín Molina" userId="d77ce911-d3cc-4d2d-8ddf-6c9cff50dc6d" providerId="ADAL" clId="{0B045685-A23F-43CB-9395-59D3D01D3CAF}" dt="2021-11-23T18:37:30.696" v="2229" actId="1035"/>
          <ac:picMkLst>
            <pc:docMk/>
            <pc:sldMk cId="871494829" sldId="263"/>
            <ac:picMk id="14" creationId="{0EB7AEA6-0A3A-41CE-8B08-D5B5A53CCBA5}"/>
          </ac:picMkLst>
        </pc:picChg>
        <pc:picChg chg="add mod">
          <ac:chgData name="Quintín Molina" userId="d77ce911-d3cc-4d2d-8ddf-6c9cff50dc6d" providerId="ADAL" clId="{0B045685-A23F-43CB-9395-59D3D01D3CAF}" dt="2021-11-23T18:38:08.796" v="2280" actId="1035"/>
          <ac:picMkLst>
            <pc:docMk/>
            <pc:sldMk cId="871494829" sldId="263"/>
            <ac:picMk id="16" creationId="{CE8AF2A6-65DA-4E7A-8D4D-30A47A3CE98C}"/>
          </ac:picMkLst>
        </pc:picChg>
        <pc:picChg chg="add mod">
          <ac:chgData name="Quintín Molina" userId="d77ce911-d3cc-4d2d-8ddf-6c9cff50dc6d" providerId="ADAL" clId="{0B045685-A23F-43CB-9395-59D3D01D3CAF}" dt="2021-11-23T18:41:02.660" v="2355" actId="1036"/>
          <ac:picMkLst>
            <pc:docMk/>
            <pc:sldMk cId="871494829" sldId="263"/>
            <ac:picMk id="18" creationId="{75BBB684-960F-4718-B932-83EFC7E5C0B7}"/>
          </ac:picMkLst>
        </pc:picChg>
        <pc:picChg chg="add mod">
          <ac:chgData name="Quintín Molina" userId="d77ce911-d3cc-4d2d-8ddf-6c9cff50dc6d" providerId="ADAL" clId="{0B045685-A23F-43CB-9395-59D3D01D3CAF}" dt="2021-11-23T19:52:04.183" v="5194" actId="1076"/>
          <ac:picMkLst>
            <pc:docMk/>
            <pc:sldMk cId="871494829" sldId="263"/>
            <ac:picMk id="20" creationId="{4CAF4393-0D36-459D-969C-505A14702311}"/>
          </ac:picMkLst>
        </pc:picChg>
      </pc:sldChg>
      <pc:sldChg chg="addSp modSp new mod modAnim">
        <pc:chgData name="Quintín Molina" userId="d77ce911-d3cc-4d2d-8ddf-6c9cff50dc6d" providerId="ADAL" clId="{0B045685-A23F-43CB-9395-59D3D01D3CAF}" dt="2021-11-23T19:52:14.685" v="5197"/>
        <pc:sldMkLst>
          <pc:docMk/>
          <pc:sldMk cId="3815802951" sldId="264"/>
        </pc:sldMkLst>
        <pc:picChg chg="add mod">
          <ac:chgData name="Quintín Molina" userId="d77ce911-d3cc-4d2d-8ddf-6c9cff50dc6d" providerId="ADAL" clId="{0B045685-A23F-43CB-9395-59D3D01D3CAF}" dt="2021-11-23T18:41:44.811" v="2402" actId="1035"/>
          <ac:picMkLst>
            <pc:docMk/>
            <pc:sldMk cId="3815802951" sldId="264"/>
            <ac:picMk id="4" creationId="{48005E56-9559-463E-8F56-264B7BF4D61F}"/>
          </ac:picMkLst>
        </pc:picChg>
        <pc:picChg chg="add mod">
          <ac:chgData name="Quintín Molina" userId="d77ce911-d3cc-4d2d-8ddf-6c9cff50dc6d" providerId="ADAL" clId="{0B045685-A23F-43CB-9395-59D3D01D3CAF}" dt="2021-11-23T18:42:47.843" v="2424" actId="1036"/>
          <ac:picMkLst>
            <pc:docMk/>
            <pc:sldMk cId="3815802951" sldId="264"/>
            <ac:picMk id="6" creationId="{88FABC11-6D59-4CBC-A363-77D0525EEB71}"/>
          </ac:picMkLst>
        </pc:picChg>
      </pc:sldChg>
      <pc:sldChg chg="addSp delSp modSp new mod modAnim">
        <pc:chgData name="Quintín Molina" userId="d77ce911-d3cc-4d2d-8ddf-6c9cff50dc6d" providerId="ADAL" clId="{0B045685-A23F-43CB-9395-59D3D01D3CAF}" dt="2021-11-23T19:52:52.498" v="5205"/>
        <pc:sldMkLst>
          <pc:docMk/>
          <pc:sldMk cId="1162262132" sldId="265"/>
        </pc:sldMkLst>
        <pc:spChg chg="add mod">
          <ac:chgData name="Quintín Molina" userId="d77ce911-d3cc-4d2d-8ddf-6c9cff50dc6d" providerId="ADAL" clId="{0B045685-A23F-43CB-9395-59D3D01D3CAF}" dt="2021-11-23T19:03:16.723" v="3120" actId="20577"/>
          <ac:spMkLst>
            <pc:docMk/>
            <pc:sldMk cId="1162262132" sldId="265"/>
            <ac:spMk id="5" creationId="{D018FC9C-658B-4BF3-BAAE-33DCDEE88FD0}"/>
          </ac:spMkLst>
        </pc:spChg>
        <pc:picChg chg="add del mod">
          <ac:chgData name="Quintín Molina" userId="d77ce911-d3cc-4d2d-8ddf-6c9cff50dc6d" providerId="ADAL" clId="{0B045685-A23F-43CB-9395-59D3D01D3CAF}" dt="2021-11-23T19:02:29.023" v="3078" actId="478"/>
          <ac:picMkLst>
            <pc:docMk/>
            <pc:sldMk cId="1162262132" sldId="265"/>
            <ac:picMk id="4" creationId="{8DFD373D-3E8D-41B4-BF75-88F34482D5DE}"/>
          </ac:picMkLst>
        </pc:picChg>
        <pc:picChg chg="add del">
          <ac:chgData name="Quintín Molina" userId="d77ce911-d3cc-4d2d-8ddf-6c9cff50dc6d" providerId="ADAL" clId="{0B045685-A23F-43CB-9395-59D3D01D3CAF}" dt="2021-11-23T19:06:30.767" v="3122" actId="478"/>
          <ac:picMkLst>
            <pc:docMk/>
            <pc:sldMk cId="1162262132" sldId="265"/>
            <ac:picMk id="7" creationId="{4E0943F5-154F-4174-ADE2-D3DE16A499B8}"/>
          </ac:picMkLst>
        </pc:picChg>
        <pc:picChg chg="add mod">
          <ac:chgData name="Quintín Molina" userId="d77ce911-d3cc-4d2d-8ddf-6c9cff50dc6d" providerId="ADAL" clId="{0B045685-A23F-43CB-9395-59D3D01D3CAF}" dt="2021-11-23T19:08:11.326" v="3224" actId="1037"/>
          <ac:picMkLst>
            <pc:docMk/>
            <pc:sldMk cId="1162262132" sldId="265"/>
            <ac:picMk id="2050" creationId="{9ECD0E3C-C17C-49BD-A9BF-6F6D00D6EB1C}"/>
          </ac:picMkLst>
        </pc:picChg>
        <pc:picChg chg="add del mod">
          <ac:chgData name="Quintín Molina" userId="d77ce911-d3cc-4d2d-8ddf-6c9cff50dc6d" providerId="ADAL" clId="{0B045685-A23F-43CB-9395-59D3D01D3CAF}" dt="2021-11-23T19:07:50.584" v="3163"/>
          <ac:picMkLst>
            <pc:docMk/>
            <pc:sldMk cId="1162262132" sldId="265"/>
            <ac:picMk id="2052" creationId="{8B5F4BAF-E705-44E6-9BEF-1CC119028BDD}"/>
          </ac:picMkLst>
        </pc:picChg>
        <pc:picChg chg="add mod">
          <ac:chgData name="Quintín Molina" userId="d77ce911-d3cc-4d2d-8ddf-6c9cff50dc6d" providerId="ADAL" clId="{0B045685-A23F-43CB-9395-59D3D01D3CAF}" dt="2021-11-23T19:08:22.916" v="3231" actId="1036"/>
          <ac:picMkLst>
            <pc:docMk/>
            <pc:sldMk cId="1162262132" sldId="265"/>
            <ac:picMk id="2054" creationId="{AE0A12C9-F1E7-441D-9605-8D01D18928DA}"/>
          </ac:picMkLst>
        </pc:picChg>
      </pc:sldChg>
      <pc:sldChg chg="addSp delSp modSp new mod modAnim">
        <pc:chgData name="Quintín Molina" userId="d77ce911-d3cc-4d2d-8ddf-6c9cff50dc6d" providerId="ADAL" clId="{0B045685-A23F-43CB-9395-59D3D01D3CAF}" dt="2021-11-23T19:53:24.378" v="5215"/>
        <pc:sldMkLst>
          <pc:docMk/>
          <pc:sldMk cId="663717954" sldId="266"/>
        </pc:sldMkLst>
        <pc:picChg chg="add mod">
          <ac:chgData name="Quintín Molina" userId="d77ce911-d3cc-4d2d-8ddf-6c9cff50dc6d" providerId="ADAL" clId="{0B045685-A23F-43CB-9395-59D3D01D3CAF}" dt="2021-11-23T19:52:56.905" v="5206" actId="1076"/>
          <ac:picMkLst>
            <pc:docMk/>
            <pc:sldMk cId="663717954" sldId="266"/>
            <ac:picMk id="4" creationId="{2B8D3784-C84E-4B32-9FE8-5918F8FA0B2F}"/>
          </ac:picMkLst>
        </pc:picChg>
        <pc:picChg chg="add mod">
          <ac:chgData name="Quintín Molina" userId="d77ce911-d3cc-4d2d-8ddf-6c9cff50dc6d" providerId="ADAL" clId="{0B045685-A23F-43CB-9395-59D3D01D3CAF}" dt="2021-11-23T19:11:03.242" v="3331" actId="1035"/>
          <ac:picMkLst>
            <pc:docMk/>
            <pc:sldMk cId="663717954" sldId="266"/>
            <ac:picMk id="6" creationId="{F1C283C0-CDA0-45EE-BCBA-AC9FF1FCCF39}"/>
          </ac:picMkLst>
        </pc:picChg>
        <pc:picChg chg="add mod">
          <ac:chgData name="Quintín Molina" userId="d77ce911-d3cc-4d2d-8ddf-6c9cff50dc6d" providerId="ADAL" clId="{0B045685-A23F-43CB-9395-59D3D01D3CAF}" dt="2021-11-23T19:53:05.088" v="5209" actId="1076"/>
          <ac:picMkLst>
            <pc:docMk/>
            <pc:sldMk cId="663717954" sldId="266"/>
            <ac:picMk id="8" creationId="{46FA0D5D-1C91-4720-B8C5-259E283DB142}"/>
          </ac:picMkLst>
        </pc:picChg>
        <pc:picChg chg="add mod">
          <ac:chgData name="Quintín Molina" userId="d77ce911-d3cc-4d2d-8ddf-6c9cff50dc6d" providerId="ADAL" clId="{0B045685-A23F-43CB-9395-59D3D01D3CAF}" dt="2021-11-23T19:11:44.561" v="3383" actId="1037"/>
          <ac:picMkLst>
            <pc:docMk/>
            <pc:sldMk cId="663717954" sldId="266"/>
            <ac:picMk id="10" creationId="{84F110DD-8919-4BCB-8690-6D14F218D302}"/>
          </ac:picMkLst>
        </pc:picChg>
        <pc:picChg chg="add mod">
          <ac:chgData name="Quintín Molina" userId="d77ce911-d3cc-4d2d-8ddf-6c9cff50dc6d" providerId="ADAL" clId="{0B045685-A23F-43CB-9395-59D3D01D3CAF}" dt="2021-11-23T19:12:41.214" v="3483" actId="1035"/>
          <ac:picMkLst>
            <pc:docMk/>
            <pc:sldMk cId="663717954" sldId="266"/>
            <ac:picMk id="12" creationId="{ABCEF7A4-1394-4F9D-A272-5DDB5E055893}"/>
          </ac:picMkLst>
        </pc:picChg>
        <pc:picChg chg="add mod">
          <ac:chgData name="Quintín Molina" userId="d77ce911-d3cc-4d2d-8ddf-6c9cff50dc6d" providerId="ADAL" clId="{0B045685-A23F-43CB-9395-59D3D01D3CAF}" dt="2021-11-23T19:14:48.127" v="3517" actId="1035"/>
          <ac:picMkLst>
            <pc:docMk/>
            <pc:sldMk cId="663717954" sldId="266"/>
            <ac:picMk id="14" creationId="{88814CE3-28EF-4046-AB46-7D60962842C0}"/>
          </ac:picMkLst>
        </pc:picChg>
        <pc:picChg chg="add mod">
          <ac:chgData name="Quintín Molina" userId="d77ce911-d3cc-4d2d-8ddf-6c9cff50dc6d" providerId="ADAL" clId="{0B045685-A23F-43CB-9395-59D3D01D3CAF}" dt="2021-11-23T19:15:46.040" v="3576" actId="1036"/>
          <ac:picMkLst>
            <pc:docMk/>
            <pc:sldMk cId="663717954" sldId="266"/>
            <ac:picMk id="16" creationId="{16F02063-82D4-4E26-9481-FD6797CC5AA4}"/>
          </ac:picMkLst>
        </pc:picChg>
        <pc:picChg chg="add del mod">
          <ac:chgData name="Quintín Molina" userId="d77ce911-d3cc-4d2d-8ddf-6c9cff50dc6d" providerId="ADAL" clId="{0B045685-A23F-43CB-9395-59D3D01D3CAF}" dt="2021-11-23T19:16:10.934" v="3656" actId="1038"/>
          <ac:picMkLst>
            <pc:docMk/>
            <pc:sldMk cId="663717954" sldId="266"/>
            <ac:picMk id="18" creationId="{AB4AAD41-6A41-4418-A3FF-B423EADFEDB2}"/>
          </ac:picMkLst>
        </pc:picChg>
      </pc:sldChg>
      <pc:sldChg chg="addSp delSp modSp add mod modAnim">
        <pc:chgData name="Quintín Molina" userId="d77ce911-d3cc-4d2d-8ddf-6c9cff50dc6d" providerId="ADAL" clId="{0B045685-A23F-43CB-9395-59D3D01D3CAF}" dt="2021-11-23T19:52:38.090" v="5202"/>
        <pc:sldMkLst>
          <pc:docMk/>
          <pc:sldMk cId="2115588726" sldId="267"/>
        </pc:sldMkLst>
        <pc:spChg chg="add mod">
          <ac:chgData name="Quintín Molina" userId="d77ce911-d3cc-4d2d-8ddf-6c9cff50dc6d" providerId="ADAL" clId="{0B045685-A23F-43CB-9395-59D3D01D3CAF}" dt="2021-11-23T18:59:29.334" v="2854" actId="1038"/>
          <ac:spMkLst>
            <pc:docMk/>
            <pc:sldMk cId="2115588726" sldId="267"/>
            <ac:spMk id="13" creationId="{C2DEC56C-2484-4C90-B70A-C89D18787D93}"/>
          </ac:spMkLst>
        </pc:spChg>
        <pc:picChg chg="add del mod">
          <ac:chgData name="Quintín Molina" userId="d77ce911-d3cc-4d2d-8ddf-6c9cff50dc6d" providerId="ADAL" clId="{0B045685-A23F-43CB-9395-59D3D01D3CAF}" dt="2021-11-23T18:45:55.031" v="2510" actId="478"/>
          <ac:picMkLst>
            <pc:docMk/>
            <pc:sldMk cId="2115588726" sldId="267"/>
            <ac:picMk id="5" creationId="{65A517C3-DFBA-4049-AA01-29E2D8CCA904}"/>
          </ac:picMkLst>
        </pc:picChg>
        <pc:picChg chg="del">
          <ac:chgData name="Quintín Molina" userId="d77ce911-d3cc-4d2d-8ddf-6c9cff50dc6d" providerId="ADAL" clId="{0B045685-A23F-43CB-9395-59D3D01D3CAF}" dt="2021-11-23T18:43:10.758" v="2426" actId="478"/>
          <ac:picMkLst>
            <pc:docMk/>
            <pc:sldMk cId="2115588726" sldId="267"/>
            <ac:picMk id="6" creationId="{88FABC11-6D59-4CBC-A363-77D0525EEB71}"/>
          </ac:picMkLst>
        </pc:picChg>
        <pc:picChg chg="add del mod">
          <ac:chgData name="Quintín Molina" userId="d77ce911-d3cc-4d2d-8ddf-6c9cff50dc6d" providerId="ADAL" clId="{0B045685-A23F-43CB-9395-59D3D01D3CAF}" dt="2021-11-23T18:45:53.047" v="2509" actId="478"/>
          <ac:picMkLst>
            <pc:docMk/>
            <pc:sldMk cId="2115588726" sldId="267"/>
            <ac:picMk id="8" creationId="{D1FF9D4F-D47B-4C35-8A90-3B3348AA2F10}"/>
          </ac:picMkLst>
        </pc:picChg>
        <pc:picChg chg="add mod">
          <ac:chgData name="Quintín Molina" userId="d77ce911-d3cc-4d2d-8ddf-6c9cff50dc6d" providerId="ADAL" clId="{0B045685-A23F-43CB-9395-59D3D01D3CAF}" dt="2021-11-23T18:47:58.281" v="2551" actId="1037"/>
          <ac:picMkLst>
            <pc:docMk/>
            <pc:sldMk cId="2115588726" sldId="267"/>
            <ac:picMk id="10" creationId="{A9D58E26-C1F9-4F53-B3CA-750BF0E4C1B9}"/>
          </ac:picMkLst>
        </pc:picChg>
        <pc:picChg chg="add mod">
          <ac:chgData name="Quintín Molina" userId="d77ce911-d3cc-4d2d-8ddf-6c9cff50dc6d" providerId="ADAL" clId="{0B045685-A23F-43CB-9395-59D3D01D3CAF}" dt="2021-11-23T18:49:52.428" v="2613" actId="1035"/>
          <ac:picMkLst>
            <pc:docMk/>
            <pc:sldMk cId="2115588726" sldId="267"/>
            <ac:picMk id="12" creationId="{EC15DC12-AF94-4BEE-B40F-615F87AA76F9}"/>
          </ac:picMkLst>
        </pc:picChg>
        <pc:picChg chg="add mod">
          <ac:chgData name="Quintín Molina" userId="d77ce911-d3cc-4d2d-8ddf-6c9cff50dc6d" providerId="ADAL" clId="{0B045685-A23F-43CB-9395-59D3D01D3CAF}" dt="2021-11-23T18:59:01.430" v="2840" actId="1035"/>
          <ac:picMkLst>
            <pc:docMk/>
            <pc:sldMk cId="2115588726" sldId="267"/>
            <ac:picMk id="15" creationId="{202E0586-26D1-4F15-BB84-694F70D1D4E9}"/>
          </ac:picMkLst>
        </pc:picChg>
      </pc:sldChg>
      <pc:sldChg chg="addSp delSp modSp new mod modAnim">
        <pc:chgData name="Quintín Molina" userId="d77ce911-d3cc-4d2d-8ddf-6c9cff50dc6d" providerId="ADAL" clId="{0B045685-A23F-43CB-9395-59D3D01D3CAF}" dt="2021-11-23T19:53:47.699" v="5220"/>
        <pc:sldMkLst>
          <pc:docMk/>
          <pc:sldMk cId="987763599" sldId="268"/>
        </pc:sldMkLst>
        <pc:picChg chg="add mod">
          <ac:chgData name="Quintín Molina" userId="d77ce911-d3cc-4d2d-8ddf-6c9cff50dc6d" providerId="ADAL" clId="{0B045685-A23F-43CB-9395-59D3D01D3CAF}" dt="2021-11-23T19:16:41.332" v="3704" actId="1035"/>
          <ac:picMkLst>
            <pc:docMk/>
            <pc:sldMk cId="987763599" sldId="268"/>
            <ac:picMk id="4" creationId="{B0427FC0-8D8B-49DF-8364-92DDACD4381C}"/>
          </ac:picMkLst>
        </pc:picChg>
        <pc:picChg chg="add mod">
          <ac:chgData name="Quintín Molina" userId="d77ce911-d3cc-4d2d-8ddf-6c9cff50dc6d" providerId="ADAL" clId="{0B045685-A23F-43CB-9395-59D3D01D3CAF}" dt="2021-11-23T19:22:38.316" v="4009" actId="1037"/>
          <ac:picMkLst>
            <pc:docMk/>
            <pc:sldMk cId="987763599" sldId="268"/>
            <ac:picMk id="6" creationId="{660A71B5-A481-4D9E-900D-5569571279C9}"/>
          </ac:picMkLst>
        </pc:picChg>
        <pc:picChg chg="add del mod">
          <ac:chgData name="Quintín Molina" userId="d77ce911-d3cc-4d2d-8ddf-6c9cff50dc6d" providerId="ADAL" clId="{0B045685-A23F-43CB-9395-59D3D01D3CAF}" dt="2021-11-23T19:20:29.247" v="3964" actId="21"/>
          <ac:picMkLst>
            <pc:docMk/>
            <pc:sldMk cId="987763599" sldId="268"/>
            <ac:picMk id="8" creationId="{6DD95038-416E-46B1-A040-36BECD907DF0}"/>
          </ac:picMkLst>
        </pc:picChg>
        <pc:picChg chg="add del mod">
          <ac:chgData name="Quintín Molina" userId="d77ce911-d3cc-4d2d-8ddf-6c9cff50dc6d" providerId="ADAL" clId="{0B045685-A23F-43CB-9395-59D3D01D3CAF}" dt="2021-11-23T19:19:57.789" v="3854" actId="478"/>
          <ac:picMkLst>
            <pc:docMk/>
            <pc:sldMk cId="987763599" sldId="268"/>
            <ac:picMk id="10" creationId="{5B412B09-71D5-4662-96E6-E3D4AF21EE96}"/>
          </ac:picMkLst>
        </pc:picChg>
        <pc:picChg chg="add mod">
          <ac:chgData name="Quintín Molina" userId="d77ce911-d3cc-4d2d-8ddf-6c9cff50dc6d" providerId="ADAL" clId="{0B045685-A23F-43CB-9395-59D3D01D3CAF}" dt="2021-11-23T19:20:13.670" v="3931" actId="1035"/>
          <ac:picMkLst>
            <pc:docMk/>
            <pc:sldMk cId="987763599" sldId="268"/>
            <ac:picMk id="12" creationId="{3920640E-6856-434E-8BB1-7E78F7B00921}"/>
          </ac:picMkLst>
        </pc:picChg>
        <pc:picChg chg="add mod">
          <ac:chgData name="Quintín Molina" userId="d77ce911-d3cc-4d2d-8ddf-6c9cff50dc6d" providerId="ADAL" clId="{0B045685-A23F-43CB-9395-59D3D01D3CAF}" dt="2021-11-23T19:22:50.692" v="4059" actId="1035"/>
          <ac:picMkLst>
            <pc:docMk/>
            <pc:sldMk cId="987763599" sldId="268"/>
            <ac:picMk id="14" creationId="{7E292DB1-807F-4A8D-B7D9-FEDE57E070FE}"/>
          </ac:picMkLst>
        </pc:picChg>
        <pc:picChg chg="add mod">
          <ac:chgData name="Quintín Molina" userId="d77ce911-d3cc-4d2d-8ddf-6c9cff50dc6d" providerId="ADAL" clId="{0B045685-A23F-43CB-9395-59D3D01D3CAF}" dt="2021-11-23T19:23:24.174" v="4119" actId="1036"/>
          <ac:picMkLst>
            <pc:docMk/>
            <pc:sldMk cId="987763599" sldId="268"/>
            <ac:picMk id="16" creationId="{93C85A8A-73F4-4BEC-8386-83BBE3C182F3}"/>
          </ac:picMkLst>
        </pc:picChg>
      </pc:sldChg>
      <pc:sldChg chg="addSp delSp modSp new mod modAnim">
        <pc:chgData name="Quintín Molina" userId="d77ce911-d3cc-4d2d-8ddf-6c9cff50dc6d" providerId="ADAL" clId="{0B045685-A23F-43CB-9395-59D3D01D3CAF}" dt="2021-11-23T19:54:12.241" v="5224"/>
        <pc:sldMkLst>
          <pc:docMk/>
          <pc:sldMk cId="505908317" sldId="269"/>
        </pc:sldMkLst>
        <pc:spChg chg="add mod">
          <ac:chgData name="Quintín Molina" userId="d77ce911-d3cc-4d2d-8ddf-6c9cff50dc6d" providerId="ADAL" clId="{0B045685-A23F-43CB-9395-59D3D01D3CAF}" dt="2021-11-23T19:32:22.722" v="4447" actId="113"/>
          <ac:spMkLst>
            <pc:docMk/>
            <pc:sldMk cId="505908317" sldId="269"/>
            <ac:spMk id="6" creationId="{C49D288C-416F-45C7-91F5-A80DD478D9AF}"/>
          </ac:spMkLst>
        </pc:spChg>
        <pc:picChg chg="add mod">
          <ac:chgData name="Quintín Molina" userId="d77ce911-d3cc-4d2d-8ddf-6c9cff50dc6d" providerId="ADAL" clId="{0B045685-A23F-43CB-9395-59D3D01D3CAF}" dt="2021-11-23T19:27:38.348" v="4288" actId="1076"/>
          <ac:picMkLst>
            <pc:docMk/>
            <pc:sldMk cId="505908317" sldId="269"/>
            <ac:picMk id="3" creationId="{E3CFECA5-7B89-449D-8395-3C9E9B3CB0C8}"/>
          </ac:picMkLst>
        </pc:picChg>
        <pc:picChg chg="add mod">
          <ac:chgData name="Quintín Molina" userId="d77ce911-d3cc-4d2d-8ddf-6c9cff50dc6d" providerId="ADAL" clId="{0B045685-A23F-43CB-9395-59D3D01D3CAF}" dt="2021-11-23T19:24:16.879" v="4163" actId="1035"/>
          <ac:picMkLst>
            <pc:docMk/>
            <pc:sldMk cId="505908317" sldId="269"/>
            <ac:picMk id="5" creationId="{39ACB0E1-2B6D-4344-91F5-5DB5B53195DB}"/>
          </ac:picMkLst>
        </pc:picChg>
        <pc:picChg chg="add del mod">
          <ac:chgData name="Quintín Molina" userId="d77ce911-d3cc-4d2d-8ddf-6c9cff50dc6d" providerId="ADAL" clId="{0B045685-A23F-43CB-9395-59D3D01D3CAF}" dt="2021-11-23T19:30:05.968" v="4418" actId="478"/>
          <ac:picMkLst>
            <pc:docMk/>
            <pc:sldMk cId="505908317" sldId="269"/>
            <ac:picMk id="8" creationId="{6E3035A9-8FAF-4A9C-A0CF-6B2794D95837}"/>
          </ac:picMkLst>
        </pc:picChg>
      </pc:sldChg>
      <pc:sldChg chg="addSp delSp modSp new mod modAnim">
        <pc:chgData name="Quintín Molina" userId="d77ce911-d3cc-4d2d-8ddf-6c9cff50dc6d" providerId="ADAL" clId="{0B045685-A23F-43CB-9395-59D3D01D3CAF}" dt="2021-11-23T19:56:08.768" v="5227"/>
        <pc:sldMkLst>
          <pc:docMk/>
          <pc:sldMk cId="3802486695" sldId="270"/>
        </pc:sldMkLst>
        <pc:spChg chg="add mod">
          <ac:chgData name="Quintín Molina" userId="d77ce911-d3cc-4d2d-8ddf-6c9cff50dc6d" providerId="ADAL" clId="{0B045685-A23F-43CB-9395-59D3D01D3CAF}" dt="2021-11-23T19:37:25.590" v="4744" actId="207"/>
          <ac:spMkLst>
            <pc:docMk/>
            <pc:sldMk cId="3802486695" sldId="270"/>
            <ac:spMk id="7" creationId="{16625BA7-6D10-4D73-9238-76915BADF9A9}"/>
          </ac:spMkLst>
        </pc:spChg>
        <pc:picChg chg="add mod">
          <ac:chgData name="Quintín Molina" userId="d77ce911-d3cc-4d2d-8ddf-6c9cff50dc6d" providerId="ADAL" clId="{0B045685-A23F-43CB-9395-59D3D01D3CAF}" dt="2021-11-23T19:56:03.956" v="5225" actId="1076"/>
          <ac:picMkLst>
            <pc:docMk/>
            <pc:sldMk cId="3802486695" sldId="270"/>
            <ac:picMk id="4" creationId="{596A4EEB-541C-447F-B47D-E1C0C85B0994}"/>
          </ac:picMkLst>
        </pc:picChg>
        <pc:picChg chg="add del mod">
          <ac:chgData name="Quintín Molina" userId="d77ce911-d3cc-4d2d-8ddf-6c9cff50dc6d" providerId="ADAL" clId="{0B045685-A23F-43CB-9395-59D3D01D3CAF}" dt="2021-11-23T19:36:39.377" v="4720" actId="478"/>
          <ac:picMkLst>
            <pc:docMk/>
            <pc:sldMk cId="3802486695" sldId="270"/>
            <ac:picMk id="6" creationId="{C1E8B419-3C16-40AB-A25D-C497DDF038EA}"/>
          </ac:picMkLst>
        </pc:picChg>
      </pc:sldChg>
      <pc:sldChg chg="addSp modSp new ord modAnim">
        <pc:chgData name="Quintín Molina" userId="d77ce911-d3cc-4d2d-8ddf-6c9cff50dc6d" providerId="ADAL" clId="{0B045685-A23F-43CB-9395-59D3D01D3CAF}" dt="2021-11-24T13:00:15.671" v="5236"/>
        <pc:sldMkLst>
          <pc:docMk/>
          <pc:sldMk cId="2031603347" sldId="271"/>
        </pc:sldMkLst>
        <pc:picChg chg="add mod">
          <ac:chgData name="Quintín Molina" userId="d77ce911-d3cc-4d2d-8ddf-6c9cff50dc6d" providerId="ADAL" clId="{0B045685-A23F-43CB-9395-59D3D01D3CAF}" dt="2021-11-23T19:46:26.256" v="5143" actId="1035"/>
          <ac:picMkLst>
            <pc:docMk/>
            <pc:sldMk cId="2031603347" sldId="271"/>
            <ac:picMk id="3074" creationId="{8AADBF02-5824-4190-90B3-C490817290C6}"/>
          </ac:picMkLst>
        </pc:picChg>
        <pc:picChg chg="add mod">
          <ac:chgData name="Quintín Molina" userId="d77ce911-d3cc-4d2d-8ddf-6c9cff50dc6d" providerId="ADAL" clId="{0B045685-A23F-43CB-9395-59D3D01D3CAF}" dt="2021-11-23T19:47:25.905" v="5167" actId="14100"/>
          <ac:picMkLst>
            <pc:docMk/>
            <pc:sldMk cId="2031603347" sldId="271"/>
            <ac:picMk id="3076" creationId="{FCD9AEC0-8EB5-4F6F-B593-FE0FA701A51F}"/>
          </ac:picMkLst>
        </pc:picChg>
      </pc:sldChg>
      <pc:sldChg chg="new del">
        <pc:chgData name="Quintín Molina" userId="d77ce911-d3cc-4d2d-8ddf-6c9cff50dc6d" providerId="ADAL" clId="{0B045685-A23F-43CB-9395-59D3D01D3CAF}" dt="2021-11-23T19:50:08.405" v="5168" actId="47"/>
        <pc:sldMkLst>
          <pc:docMk/>
          <pc:sldMk cId="2977639745" sldId="272"/>
        </pc:sldMkLst>
      </pc:sldChg>
      <pc:sldChg chg="addSp modSp add mod modAnim">
        <pc:chgData name="Quintín Molina" userId="d77ce911-d3cc-4d2d-8ddf-6c9cff50dc6d" providerId="ADAL" clId="{0B045685-A23F-43CB-9395-59D3D01D3CAF}" dt="2021-11-23T19:56:31.231" v="5232"/>
        <pc:sldMkLst>
          <pc:docMk/>
          <pc:sldMk cId="4153732457" sldId="273"/>
        </pc:sldMkLst>
        <pc:spChg chg="add mod">
          <ac:chgData name="Quintín Molina" userId="d77ce911-d3cc-4d2d-8ddf-6c9cff50dc6d" providerId="ADAL" clId="{0B045685-A23F-43CB-9395-59D3D01D3CAF}" dt="2021-11-23T19:42:02.526" v="5079" actId="1037"/>
          <ac:spMkLst>
            <pc:docMk/>
            <pc:sldMk cId="4153732457" sldId="273"/>
            <ac:spMk id="6" creationId="{B3E94E8A-49F8-4C46-8D47-3E1AE3D74459}"/>
          </ac:spMkLst>
        </pc:spChg>
        <pc:spChg chg="mod">
          <ac:chgData name="Quintín Molina" userId="d77ce911-d3cc-4d2d-8ddf-6c9cff50dc6d" providerId="ADAL" clId="{0B045685-A23F-43CB-9395-59D3D01D3CAF}" dt="2021-11-23T19:39:46.636" v="4954" actId="14100"/>
          <ac:spMkLst>
            <pc:docMk/>
            <pc:sldMk cId="4153732457" sldId="273"/>
            <ac:spMk id="7" creationId="{16625BA7-6D10-4D73-9238-76915BADF9A9}"/>
          </ac:spMkLst>
        </pc:spChg>
        <pc:spChg chg="add mod">
          <ac:chgData name="Quintín Molina" userId="d77ce911-d3cc-4d2d-8ddf-6c9cff50dc6d" providerId="ADAL" clId="{0B045685-A23F-43CB-9395-59D3D01D3CAF}" dt="2021-11-23T19:44:02.741" v="5118" actId="1036"/>
          <ac:spMkLst>
            <pc:docMk/>
            <pc:sldMk cId="4153732457" sldId="273"/>
            <ac:spMk id="8" creationId="{910BBA9C-81BD-4E47-93A9-A96BE7F77714}"/>
          </ac:spMkLst>
        </pc:spChg>
        <pc:picChg chg="add mod">
          <ac:chgData name="Quintín Molina" userId="d77ce911-d3cc-4d2d-8ddf-6c9cff50dc6d" providerId="ADAL" clId="{0B045685-A23F-43CB-9395-59D3D01D3CAF}" dt="2021-11-23T19:40:00.210" v="5000" actId="1037"/>
          <ac:picMkLst>
            <pc:docMk/>
            <pc:sldMk cId="4153732457" sldId="273"/>
            <ac:picMk id="5" creationId="{213DF366-D599-41BF-825B-E74EB87B37EB}"/>
          </ac:picMkLst>
        </pc:picChg>
      </pc:sldChg>
      <pc:sldChg chg="del">
        <pc:chgData name="Quintín Molina" userId="d77ce911-d3cc-4d2d-8ddf-6c9cff50dc6d" providerId="ADAL" clId="{0B045685-A23F-43CB-9395-59D3D01D3CAF}" dt="2021-11-23T14:57:56.055" v="1" actId="47"/>
        <pc:sldMkLst>
          <pc:docMk/>
          <pc:sldMk cId="627357244" sldId="328"/>
        </pc:sldMkLst>
      </pc:sldChg>
      <pc:sldChg chg="del">
        <pc:chgData name="Quintín Molina" userId="d77ce911-d3cc-4d2d-8ddf-6c9cff50dc6d" providerId="ADAL" clId="{0B045685-A23F-43CB-9395-59D3D01D3CAF}" dt="2021-11-23T14:57:56.780" v="2" actId="47"/>
        <pc:sldMkLst>
          <pc:docMk/>
          <pc:sldMk cId="887326070" sldId="329"/>
        </pc:sldMkLst>
      </pc:sldChg>
      <pc:sldChg chg="del">
        <pc:chgData name="Quintín Molina" userId="d77ce911-d3cc-4d2d-8ddf-6c9cff50dc6d" providerId="ADAL" clId="{0B045685-A23F-43CB-9395-59D3D01D3CAF}" dt="2021-11-23T14:57:57.336" v="3" actId="47"/>
        <pc:sldMkLst>
          <pc:docMk/>
          <pc:sldMk cId="4206979970" sldId="330"/>
        </pc:sldMkLst>
      </pc:sldChg>
      <pc:sldChg chg="del">
        <pc:chgData name="Quintín Molina" userId="d77ce911-d3cc-4d2d-8ddf-6c9cff50dc6d" providerId="ADAL" clId="{0B045685-A23F-43CB-9395-59D3D01D3CAF}" dt="2021-11-23T14:57:57.910" v="4" actId="47"/>
        <pc:sldMkLst>
          <pc:docMk/>
          <pc:sldMk cId="755395234" sldId="331"/>
        </pc:sldMkLst>
      </pc:sldChg>
      <pc:sldChg chg="del">
        <pc:chgData name="Quintín Molina" userId="d77ce911-d3cc-4d2d-8ddf-6c9cff50dc6d" providerId="ADAL" clId="{0B045685-A23F-43CB-9395-59D3D01D3CAF}" dt="2021-11-23T14:57:58.492" v="5" actId="47"/>
        <pc:sldMkLst>
          <pc:docMk/>
          <pc:sldMk cId="1916538738" sldId="332"/>
        </pc:sldMkLst>
      </pc:sldChg>
      <pc:sldChg chg="del">
        <pc:chgData name="Quintín Molina" userId="d77ce911-d3cc-4d2d-8ddf-6c9cff50dc6d" providerId="ADAL" clId="{0B045685-A23F-43CB-9395-59D3D01D3CAF}" dt="2021-11-23T14:57:55.534" v="0" actId="47"/>
        <pc:sldMkLst>
          <pc:docMk/>
          <pc:sldMk cId="3061734069" sldId="333"/>
        </pc:sldMkLst>
      </pc:sldChg>
      <pc:sldChg chg="del">
        <pc:chgData name="Quintín Molina" userId="d77ce911-d3cc-4d2d-8ddf-6c9cff50dc6d" providerId="ADAL" clId="{0B045685-A23F-43CB-9395-59D3D01D3CAF}" dt="2021-11-23T14:57:59.036" v="6" actId="47"/>
        <pc:sldMkLst>
          <pc:docMk/>
          <pc:sldMk cId="531633659" sldId="334"/>
        </pc:sldMkLst>
      </pc:sldChg>
      <pc:sldChg chg="del">
        <pc:chgData name="Quintín Molina" userId="d77ce911-d3cc-4d2d-8ddf-6c9cff50dc6d" providerId="ADAL" clId="{0B045685-A23F-43CB-9395-59D3D01D3CAF}" dt="2021-11-23T14:58:01.697" v="9" actId="47"/>
        <pc:sldMkLst>
          <pc:docMk/>
          <pc:sldMk cId="3054776059" sldId="335"/>
        </pc:sldMkLst>
      </pc:sldChg>
      <pc:sldChg chg="del">
        <pc:chgData name="Quintín Molina" userId="d77ce911-d3cc-4d2d-8ddf-6c9cff50dc6d" providerId="ADAL" clId="{0B045685-A23F-43CB-9395-59D3D01D3CAF}" dt="2021-11-23T14:58:00.015" v="7" actId="47"/>
        <pc:sldMkLst>
          <pc:docMk/>
          <pc:sldMk cId="2217331754" sldId="337"/>
        </pc:sldMkLst>
      </pc:sldChg>
      <pc:sldChg chg="del">
        <pc:chgData name="Quintín Molina" userId="d77ce911-d3cc-4d2d-8ddf-6c9cff50dc6d" providerId="ADAL" clId="{0B045685-A23F-43CB-9395-59D3D01D3CAF}" dt="2021-11-23T14:58:00.706" v="8" actId="47"/>
        <pc:sldMkLst>
          <pc:docMk/>
          <pc:sldMk cId="3183423301" sldId="3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F0E8-66CF-429F-9600-3F6F7256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FAF7F-F9EE-47DF-B648-B2E0F812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8A1DA-ED92-4AE7-8168-5168E8D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0F8-698D-4B82-A0EF-CB9F46F8348D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4F085-D2A8-42A0-AEC5-E88928E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802DB-015E-4D33-9BD1-0F1EA64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7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34F1-ADC7-41FD-99E4-7ABCCA8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D2245-0DDC-4691-9673-7763CF9D2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3672-48B9-43A8-9DE0-A8F190B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E71-DB55-4622-A989-CD4628CD2116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DAF37-7637-48E8-AD70-850D92E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232B7-7FD4-4BAE-BB9C-9C7F551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8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27BB3-3C32-4E08-A659-A1571BC3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9964E-F6F4-4B69-9611-B6FF48CD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1830A-D1E6-456C-8541-9F7EB80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F01-C52F-4D49-B37A-2D8D64B58B2D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2E72B-1F87-43C9-B456-7CCA0C9F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E252-9C8E-4596-A2DA-74C2CAC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9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CD00-0005-43E8-9AD4-2A0C619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BE93C-D411-476F-BCC8-CAEE05D4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6C515-F498-4EED-9A98-BE980231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6A4-C930-45CE-AD9A-B7D87CB2C48D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D2F0A-25A7-4871-B9FB-F22F408F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E49C5-5E44-4BB7-99C3-ED967CA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86A1-08E4-4AC0-A909-C0171051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73D0-E9FF-4A2F-84AF-E399CE72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2B70-3530-40F3-965A-ADC6B50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2A52-93F9-479E-8D9D-E22CCB436A4E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82AA2-6B7A-4554-BC51-E977B7F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E578-C7AE-45B4-8225-D9C495B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7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0C9E-6DFA-4320-A764-01776522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A4D7-84CF-4938-8401-3EC33A0B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E3BC5-E13B-4452-8052-CC46F0ED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BF320-9416-41F2-A4D5-78A915D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DC70-2041-4648-AA8A-4771D8FE16C5}" type="datetime1">
              <a:rPr lang="es-CL" smtClean="0"/>
              <a:t>24-11-2021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445EB-5ADB-4784-9C83-06A65D1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86332-43F6-4F28-A4A4-04723BC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8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5499-4294-4A7A-BA92-5CF5BF43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E2157-3064-46AE-9AD6-CBE48A22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0638B-E91A-4EAF-831C-781770AC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EBF87-6FF5-4E03-976B-960AEF83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C6EBD-F719-474D-8E0E-46EF3D2B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DBA3C7-A0CC-4C8C-983F-B4D7938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DD33-3664-4A93-A6A6-4A866F0256F5}" type="datetime1">
              <a:rPr lang="es-CL" smtClean="0"/>
              <a:t>24-11-2021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970D92-2E68-4B2E-B9A8-C21FA21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BE89C-CC59-472F-91A6-A5A68D02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70EA-6A82-49AD-AF15-2F888AC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170DA-426D-4099-B597-DFF7CC6E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F38-730B-41A1-819C-098A2F56F083}" type="datetime1">
              <a:rPr lang="es-CL" smtClean="0"/>
              <a:t>24-11-2021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C5D1C-5F5D-4785-82E4-73FE119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5DFED-3885-4F59-AAC4-3C56AD1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2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169852-8DAA-474C-8F33-4B32FDBB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81A-C4BE-46F5-92FC-DDE70282D2F8}" type="datetime1">
              <a:rPr lang="es-CL" smtClean="0"/>
              <a:t>24-11-2021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F2223-658A-46BF-BFFB-FA0D26A5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E8F49-A266-4FA2-9D0E-B9B0D78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2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69F5-C9B1-43B7-8477-8848C1A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45BF-87B0-43CC-8339-7E188AA8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128C2-95F6-474D-BB7B-EC31BD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C59DE-BE3F-4799-B05C-407BC5D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6595-9E1A-4392-9E60-ED2142FD6045}" type="datetime1">
              <a:rPr lang="es-CL" smtClean="0"/>
              <a:t>24-11-2021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1CC27-F534-47E0-AF99-45FE0AA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A4577-AEF2-4645-A469-9C8E7EC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69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29E1E-9B88-4D84-B481-6EE6B345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8D4B0-012C-4EC7-8111-2032C6A0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040E5-B8A3-43C4-8541-E899FC25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64321-F6A2-4138-97E5-2FC3231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A9E-E68F-4313-8E95-97EC12FACB58}" type="datetime1">
              <a:rPr lang="es-CL" smtClean="0"/>
              <a:t>24-11-2021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CE273-B78E-4E32-82C5-DC2BE8D8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7A136-66A4-4C19-A4D8-7FB101C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8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B1C2D-2E52-4E73-A00A-4651BCE6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CABFDC-2B58-453F-929D-0B891656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DDBD-774B-46A9-81BC-DC03B20B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64F4-7E86-4CB1-BAB0-D7AB5868D7BB}" type="datetime1">
              <a:rPr lang="es-CL" smtClean="0"/>
              <a:t>24-11-2021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CCF4-547D-44C3-A2D6-18385AE2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B60D0-7AB7-4FAE-8AF6-D72C9684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0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emf"/><Relationship Id="rId2" Type="http://schemas.openxmlformats.org/officeDocument/2006/relationships/image" Target="../media/image43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image" Target="../media/image45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7" Type="http://schemas.openxmlformats.org/officeDocument/2006/relationships/image" Target="../media/image11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10" Type="http://schemas.openxmlformats.org/officeDocument/2006/relationships/image" Target="../media/image20.emf"/><Relationship Id="rId4" Type="http://schemas.openxmlformats.org/officeDocument/2006/relationships/image" Target="../media/image14.emf"/><Relationship Id="rId9" Type="http://schemas.openxmlformats.org/officeDocument/2006/relationships/image" Target="../media/image1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image" Target="../media/image2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emf"/><Relationship Id="rId5" Type="http://schemas.openxmlformats.org/officeDocument/2006/relationships/image" Target="../media/image25.png"/><Relationship Id="rId4" Type="http://schemas.openxmlformats.org/officeDocument/2006/relationships/image" Target="../media/image24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emf"/><Relationship Id="rId3" Type="http://schemas.openxmlformats.org/officeDocument/2006/relationships/image" Target="../media/image31.emf"/><Relationship Id="rId7" Type="http://schemas.openxmlformats.org/officeDocument/2006/relationships/image" Target="../media/image35.emf"/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4.emf"/><Relationship Id="rId5" Type="http://schemas.openxmlformats.org/officeDocument/2006/relationships/image" Target="../media/image33.emf"/><Relationship Id="rId4" Type="http://schemas.openxmlformats.org/officeDocument/2006/relationships/image" Target="../media/image32.emf"/><Relationship Id="rId9" Type="http://schemas.openxmlformats.org/officeDocument/2006/relationships/image" Target="../media/image37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image" Target="../media/image38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emf"/><Relationship Id="rId5" Type="http://schemas.openxmlformats.org/officeDocument/2006/relationships/image" Target="../media/image41.emf"/><Relationship Id="rId4" Type="http://schemas.openxmlformats.org/officeDocument/2006/relationships/image" Target="../media/image4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162345D-3757-4706-A7EB-6829B0BB4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43BEF2-1084-4A76-8416-84612D95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528" y="53294"/>
            <a:ext cx="7214942" cy="15280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F92167B-7FEE-4D3A-A39A-27D2C83422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68" y="1536340"/>
            <a:ext cx="4063795" cy="1604628"/>
          </a:xfrm>
          <a:prstGeom prst="rect">
            <a:avLst/>
          </a:prstGeom>
        </p:spPr>
      </p:pic>
      <p:pic>
        <p:nvPicPr>
          <p:cNvPr id="1026" name="Picture 2" descr="Propiedades Físicas De Los Fluidos - Lessons - Blendspace">
            <a:extLst>
              <a:ext uri="{FF2B5EF4-FFF2-40B4-BE49-F238E27FC236}">
                <a16:creationId xmlns:a16="http://schemas.microsoft.com/office/drawing/2014/main" id="{D4C6C787-ADF0-44AF-B013-16B873C1A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904" y="4988768"/>
            <a:ext cx="260985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luidos incompresibles | Apuntes de Física y Matemáticas">
            <a:extLst>
              <a:ext uri="{FF2B5EF4-FFF2-40B4-BE49-F238E27FC236}">
                <a16:creationId xmlns:a16="http://schemas.microsoft.com/office/drawing/2014/main" id="{883A19E2-FD48-4670-8837-B4EF359AA7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246268"/>
            <a:ext cx="2987386" cy="1982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ecnoblogph: Hidráulica y Neumática">
            <a:extLst>
              <a:ext uri="{FF2B5EF4-FFF2-40B4-BE49-F238E27FC236}">
                <a16:creationId xmlns:a16="http://schemas.microsoft.com/office/drawing/2014/main" id="{B52B819D-6F91-46AE-9A34-96FA9784C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7471" y="2802666"/>
            <a:ext cx="2626098" cy="2177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321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757A052-0565-4F34-B486-00C0F1CA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10</a:t>
            </a:fld>
            <a:endParaRPr lang="es-CL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3CFECA5-7B89-449D-8395-3C9E9B3CB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060848"/>
            <a:ext cx="4559082" cy="3968847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39ACB0E1-2B6D-4344-91F5-5DB5B5319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51" y="404664"/>
            <a:ext cx="8896898" cy="11121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49D288C-416F-45C7-91F5-A80DD478D9AF}"/>
                  </a:ext>
                </a:extLst>
              </p:cNvPr>
              <p:cNvSpPr txBox="1"/>
              <p:nvPr/>
            </p:nvSpPr>
            <p:spPr>
              <a:xfrm>
                <a:off x="5148064" y="1484784"/>
                <a:ext cx="3672408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puntos A y B deben ser iguales, la presión en A es la presión desconocida del gas y la presión de B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𝜌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𝑔h</m:t>
                    </m:r>
                    <m:r>
                      <a:rPr lang="es-CL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:</m:t>
                    </m:r>
                  </m:oMath>
                </a14:m>
                <a:endParaRPr lang="es-CL" b="0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</m:oMath>
                  </m:oMathPara>
                </a14:m>
                <a:endParaRPr lang="es-CL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sub>
                      </m:sSub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s-CL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𝝆</m:t>
                      </m:r>
                      <m:r>
                        <a:rPr lang="es-CL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𝒈𝒉</m:t>
                      </m:r>
                    </m:oMath>
                  </m:oMathPara>
                </a14:m>
                <a:endParaRPr lang="es-CL" b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49D288C-416F-45C7-91F5-A80DD478D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8064" y="1484784"/>
                <a:ext cx="3672408" cy="2862322"/>
              </a:xfrm>
              <a:prstGeom prst="rect">
                <a:avLst/>
              </a:prstGeom>
              <a:blipFill>
                <a:blip r:embed="rId4"/>
                <a:stretch>
                  <a:fillRect l="-1327" r="-132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590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6AEFD4D-8EF8-45E1-8D1A-E7FEB55D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11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6A4EEB-541C-447F-B47D-E1C0C85B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2" y="285154"/>
            <a:ext cx="8674476" cy="10009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625BA7-6D10-4D73-9238-76915BADF9A9}"/>
              </a:ext>
            </a:extLst>
          </p:cNvPr>
          <p:cNvSpPr txBox="1"/>
          <p:nvPr/>
        </p:nvSpPr>
        <p:spPr>
          <a:xfrm>
            <a:off x="899592" y="1628800"/>
            <a:ext cx="68407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4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“Todo cuerpo sumergido en un fluido, recibe de éste una fuerza vertical y hacia arriba igual al peso del fluido desalojado por dicho cuerpo</a:t>
            </a:r>
            <a:r>
              <a:rPr lang="es-CL" sz="40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0248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6AEFD4D-8EF8-45E1-8D1A-E7FEB55DC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12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96A4EEB-541C-447F-B47D-E1C0C85B0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62" y="332656"/>
            <a:ext cx="8674476" cy="10009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16625BA7-6D10-4D73-9238-76915BADF9A9}"/>
              </a:ext>
            </a:extLst>
          </p:cNvPr>
          <p:cNvSpPr txBox="1"/>
          <p:nvPr/>
        </p:nvSpPr>
        <p:spPr>
          <a:xfrm>
            <a:off x="827584" y="1628800"/>
            <a:ext cx="74888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36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…la fuerza ejercida por el fluido se conoce como EMPUJE</a:t>
            </a:r>
            <a:endParaRPr lang="es-CL" sz="40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13DF366-D599-41BF-825B-E74EB87B3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193091"/>
            <a:ext cx="2628628" cy="25401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E94E8A-49F8-4C46-8D47-3E1AE3D74459}"/>
                  </a:ext>
                </a:extLst>
              </p:cNvPr>
              <p:cNvSpPr txBox="1"/>
              <p:nvPr/>
            </p:nvSpPr>
            <p:spPr>
              <a:xfrm>
                <a:off x="3059832" y="3858683"/>
                <a:ext cx="309293" cy="50642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24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acc>
                    </m:oMath>
                  </m:oMathPara>
                </a14:m>
                <a:endParaRPr lang="es-CL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B3E94E8A-49F8-4C46-8D47-3E1AE3D744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832" y="3858683"/>
                <a:ext cx="309293" cy="5064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0BBA9C-81BD-4E47-93A9-A96BE7F77714}"/>
                  </a:ext>
                </a:extLst>
              </p:cNvPr>
              <p:cNvSpPr txBox="1"/>
              <p:nvPr/>
            </p:nvSpPr>
            <p:spPr>
              <a:xfrm>
                <a:off x="4644008" y="4080480"/>
                <a:ext cx="2952328" cy="644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s-CL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</m:acc>
                      <m:r>
                        <a:rPr lang="es-CL" sz="32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32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𝝆</m:t>
                      </m:r>
                      <m:r>
                        <a:rPr lang="es-CL" sz="32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𝒉</m:t>
                      </m:r>
                      <m:r>
                        <a:rPr lang="es-CL" sz="32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(−</m:t>
                      </m:r>
                      <m:acc>
                        <m:accPr>
                          <m:chr m:val="⃗"/>
                          <m:ctrlPr>
                            <a:rPr lang="es-CL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200" b="1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𝒈</m:t>
                          </m:r>
                        </m:e>
                      </m:acc>
                      <m:r>
                        <a:rPr lang="es-CL" sz="3200" b="1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CL" b="1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910BBA9C-81BD-4E47-93A9-A96BE7F777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4008" y="4080480"/>
                <a:ext cx="2952328" cy="6446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732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6" grpId="0" animBg="1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1B4DA7F-AA13-4039-85EB-50FD6E330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2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A1F6E5D-C4C3-43CB-9971-5868FFA98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7134" y="116632"/>
            <a:ext cx="2729730" cy="59396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F17B646-6CFB-4F29-ABB8-F707CFBE33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956" y="2621375"/>
            <a:ext cx="8088089" cy="10236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94E2C7-8F4E-42B0-BFD5-E9E53D8745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362" y="865693"/>
            <a:ext cx="7986988" cy="88463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0BD651D-F461-4E11-80FF-792A1948E1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404" y="1638540"/>
            <a:ext cx="8189190" cy="99837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F144814-A5D3-4F55-BCC5-E980F3C4D7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0277" y="4134054"/>
            <a:ext cx="2435619" cy="181522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1ACB13F-B28F-4BCC-965B-577BA289AC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09521" y="4011903"/>
            <a:ext cx="2830831" cy="2009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557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929AD8B-A781-4701-81E5-118AF925C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3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8A08939-E0B6-45F9-A68E-514208C0F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56" y="213147"/>
            <a:ext cx="8501686" cy="126376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60310C5-E32E-41AB-AC5F-1021432E94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1156" y="1595213"/>
            <a:ext cx="3718183" cy="35510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48097AD-924D-4C6C-BD54-4DA5826BAF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0635" y="1556792"/>
            <a:ext cx="3425741" cy="323774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2E95647C-BBFD-4C2C-864E-A3B8AEAB59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4008" y="1988840"/>
            <a:ext cx="3683999" cy="275351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4D404FBA-C121-4637-9918-14E14808761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60125" y="2312497"/>
            <a:ext cx="3646020" cy="3133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EB7AEA6-0A3A-41CE-8B08-D5B5A53CCB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3528" y="2852936"/>
            <a:ext cx="5459461" cy="85936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E8AF2A6-65DA-4E7A-8D4D-30A47A3CE98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6666" y="2924944"/>
            <a:ext cx="3133298" cy="657994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75BBB684-960F-4718-B932-83EFC7E5C0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528" y="4585862"/>
            <a:ext cx="8640960" cy="859362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4CAF4393-0D36-459D-969C-505A1470231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938885" y="5779324"/>
            <a:ext cx="3266228" cy="75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49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749C17-18DD-4ACD-A273-2AAB6A9D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4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005E56-9559-463E-8F56-264B7BF4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0" y="188640"/>
            <a:ext cx="8275781" cy="137930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8FABC11-6D59-4CBC-A363-77D0525EE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130" y="2054254"/>
            <a:ext cx="8239739" cy="41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80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FC749C17-18DD-4ACD-A273-2AAB6A9DA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5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005E56-9559-463E-8F56-264B7BF4D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110" y="188640"/>
            <a:ext cx="8275781" cy="13793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A9D58E26-C1F9-4F53-B3CA-750BF0E4C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713112"/>
            <a:ext cx="3364140" cy="40201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C15DC12-AF94-4BEE-B40F-615F87AA7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0736" y="2968424"/>
            <a:ext cx="937001" cy="131279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2DEC56C-2484-4C90-B70A-C89D18787D93}"/>
                  </a:ext>
                </a:extLst>
              </p:cNvPr>
              <p:cNvSpPr txBox="1"/>
              <p:nvPr/>
            </p:nvSpPr>
            <p:spPr>
              <a:xfrm>
                <a:off x="4712870" y="1628800"/>
                <a:ext cx="4107602" cy="4206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Diferencia de presión entre dos puntos: a profundidad </a:t>
                </a:r>
                <a:r>
                  <a:rPr lang="es-CL" sz="28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a profundidad </a:t>
                </a:r>
                <a:r>
                  <a:rPr lang="es-CL" sz="2800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d+h</a:t>
                </a:r>
                <a:endParaRPr lang="es-CL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box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s-CL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box>
                        <m:boxPr>
                          <m:ctrlPr>
                            <a:rPr lang="es-CL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𝜌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CL" sz="2800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r>
                                <a:rPr lang="es-CL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𝑔</m:t>
                              </m:r>
                            </m:num>
                            <m:den>
                              <m:r>
                                <a:rPr lang="es-CL" sz="2800" b="0" i="1" strike="sngStrike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den>
                          </m:f>
                        </m:e>
                      </m:box>
                    </m:oMath>
                  </m:oMathPara>
                </a14:m>
                <a:endParaRPr lang="es-CL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∆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𝜌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𝑔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lang="es-CL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C2DEC56C-2484-4C90-B70A-C89D18787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2870" y="1628800"/>
                <a:ext cx="4107602" cy="4206023"/>
              </a:xfrm>
              <a:prstGeom prst="rect">
                <a:avLst/>
              </a:prstGeom>
              <a:blipFill>
                <a:blip r:embed="rId5"/>
                <a:stretch>
                  <a:fillRect l="-2967" r="-3561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Imagen 14">
            <a:extLst>
              <a:ext uri="{FF2B5EF4-FFF2-40B4-BE49-F238E27FC236}">
                <a16:creationId xmlns:a16="http://schemas.microsoft.com/office/drawing/2014/main" id="{202E0586-26D1-4F15-BB84-694F70D1D4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8" y="5949280"/>
            <a:ext cx="3892392" cy="611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5588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AB6DE57-7E9F-43F0-9E9A-6CAB9AABA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6</a:t>
            </a:fld>
            <a:endParaRPr lang="es-CL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D018FC9C-658B-4BF3-BAAE-33DCDEE88FD0}"/>
              </a:ext>
            </a:extLst>
          </p:cNvPr>
          <p:cNvSpPr txBox="1"/>
          <p:nvPr/>
        </p:nvSpPr>
        <p:spPr>
          <a:xfrm>
            <a:off x="1187624" y="620688"/>
            <a:ext cx="676875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Principio de Pascal: ”Un cambio de presión aplicado a un fluido en reposo, se transmite sin disminución a todos los puntos del fluido y a las Paredes del contenedor”</a:t>
            </a:r>
          </a:p>
        </p:txBody>
      </p:sp>
      <p:pic>
        <p:nvPicPr>
          <p:cNvPr id="2050" name="Picture 2" descr="Principio de Pascal - Principio de">
            <a:extLst>
              <a:ext uri="{FF2B5EF4-FFF2-40B4-BE49-F238E27FC236}">
                <a16:creationId xmlns:a16="http://schemas.microsoft.com/office/drawing/2014/main" id="{9ECD0E3C-C17C-49BD-A9BF-6F6D00D6EB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124704"/>
            <a:ext cx="3935950" cy="26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Principio de Pascal | Enunciado y ejercicios fáciles">
            <a:extLst>
              <a:ext uri="{FF2B5EF4-FFF2-40B4-BE49-F238E27FC236}">
                <a16:creationId xmlns:a16="http://schemas.microsoft.com/office/drawing/2014/main" id="{AE0A12C9-F1E7-441D-9605-8D01D1892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0785" y="3183921"/>
            <a:ext cx="4015672" cy="2621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226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E28E2BC6-5244-4017-B9D1-976D52F2B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7</a:t>
            </a:fld>
            <a:endParaRPr lang="es-CL"/>
          </a:p>
        </p:txBody>
      </p:sp>
      <p:pic>
        <p:nvPicPr>
          <p:cNvPr id="3074" name="Picture 2" descr="3.1 Aplicaciones del principio de Pascal">
            <a:extLst>
              <a:ext uri="{FF2B5EF4-FFF2-40B4-BE49-F238E27FC236}">
                <a16:creationId xmlns:a16="http://schemas.microsoft.com/office/drawing/2014/main" id="{8AADBF02-5824-4190-90B3-C49081729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4500" y="332656"/>
            <a:ext cx="5715000" cy="280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El principio de Pascal – Cienciadelux">
            <a:extLst>
              <a:ext uri="{FF2B5EF4-FFF2-40B4-BE49-F238E27FC236}">
                <a16:creationId xmlns:a16="http://schemas.microsoft.com/office/drawing/2014/main" id="{FCD9AEC0-8EB5-4F6F-B593-FE0FA701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0688" y="3709096"/>
            <a:ext cx="5762625" cy="23742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160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ABBF2AA0-78B8-4A76-B7A3-BD75C8E19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8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8D3784-C84E-4B32-9FE8-5918F8FA0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79" y="147746"/>
            <a:ext cx="8340842" cy="126503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1C283C0-CDA0-45EE-BCBA-AC9FF1FCC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3767" y="1412776"/>
            <a:ext cx="2430681" cy="289592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FA0D5D-1C91-4720-B8C5-259E283DB1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584" y="1545930"/>
            <a:ext cx="2780281" cy="66979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84F110DD-8919-4BCB-8690-6D14F218D3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348880"/>
            <a:ext cx="3280731" cy="47264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ABCEF7A4-1394-4F9D-A272-5DDB5E0558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5283" y="2708920"/>
            <a:ext cx="4296797" cy="78353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8814CE3-28EF-4046-AB46-7D60962842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7504" y="4221088"/>
            <a:ext cx="7720448" cy="39061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16F02063-82D4-4E26-9481-FD6797CC5AA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9592" y="4602540"/>
            <a:ext cx="3551072" cy="62666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B4AAD41-6A41-4418-A3FF-B423EADFEDB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28027" y="5231567"/>
            <a:ext cx="3487989" cy="429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71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06F56C0-4565-407A-9037-D4C73C679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9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0427FC0-8D8B-49DF-8364-92DDACD438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340" y="260648"/>
            <a:ext cx="8807318" cy="1147176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60A71B5-A481-4D9E-900D-5569571279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212976"/>
            <a:ext cx="2557860" cy="3447547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920640E-6856-434E-8BB1-7E78F7B009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855" y="1484784"/>
            <a:ext cx="8290291" cy="1756631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7E292DB1-807F-4A8D-B7D9-FEDE57E070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20228" y="3573016"/>
            <a:ext cx="3364140" cy="9924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3C85A8A-73F4-4BEC-8386-83BBE3C182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87977" y="4928264"/>
            <a:ext cx="5004503" cy="732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76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4314</TotalTime>
  <Words>163</Words>
  <Application>Microsoft Office PowerPoint</Application>
  <PresentationFormat>Presentación en pantalla (4:3)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12</cp:revision>
  <dcterms:created xsi:type="dcterms:W3CDTF">2020-05-24T21:31:01Z</dcterms:created>
  <dcterms:modified xsi:type="dcterms:W3CDTF">2021-11-24T13:00:25Z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