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4"/>
  </p:sldMasterIdLst>
  <p:notesMasterIdLst>
    <p:notesMasterId r:id="rId17"/>
  </p:notesMasterIdLst>
  <p:handoutMasterIdLst>
    <p:handoutMasterId r:id="rId18"/>
  </p:handoutMasterIdLst>
  <p:sldIdLst>
    <p:sldId id="261" r:id="rId5"/>
    <p:sldId id="262" r:id="rId6"/>
    <p:sldId id="263" r:id="rId7"/>
    <p:sldId id="264" r:id="rId8"/>
    <p:sldId id="265" r:id="rId9"/>
    <p:sldId id="269" r:id="rId10"/>
    <p:sldId id="266" r:id="rId11"/>
    <p:sldId id="267" r:id="rId12"/>
    <p:sldId id="268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AF894"/>
    <a:srgbClr val="00A44A"/>
    <a:srgbClr val="090296"/>
    <a:srgbClr val="DA4444"/>
    <a:srgbClr val="EBF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1C912A-6618-4FFC-89F4-331A383CEAD1}" v="1142" dt="2021-11-25T00:42:33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85486" autoAdjust="0"/>
  </p:normalViewPr>
  <p:slideViewPr>
    <p:cSldViewPr>
      <p:cViewPr varScale="1">
        <p:scale>
          <a:sx n="54" d="100"/>
          <a:sy n="54" d="100"/>
        </p:scale>
        <p:origin x="109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ntín Molina" userId="d77ce911-d3cc-4d2d-8ddf-6c9cff50dc6d" providerId="ADAL" clId="{C21C912A-6618-4FFC-89F4-331A383CEAD1}"/>
    <pc:docChg chg="undo custSel addSld delSld modSld sldOrd">
      <pc:chgData name="Quintín Molina" userId="d77ce911-d3cc-4d2d-8ddf-6c9cff50dc6d" providerId="ADAL" clId="{C21C912A-6618-4FFC-89F4-331A383CEAD1}" dt="2021-11-25T00:42:33.637" v="5407"/>
      <pc:docMkLst>
        <pc:docMk/>
      </pc:docMkLst>
      <pc:sldChg chg="modAnim">
        <pc:chgData name="Quintín Molina" userId="d77ce911-d3cc-4d2d-8ddf-6c9cff50dc6d" providerId="ADAL" clId="{C21C912A-6618-4FFC-89F4-331A383CEAD1}" dt="2021-11-25T00:36:23.851" v="5341"/>
        <pc:sldMkLst>
          <pc:docMk/>
          <pc:sldMk cId="262321002" sldId="261"/>
        </pc:sldMkLst>
      </pc:sldChg>
      <pc:sldChg chg="del">
        <pc:chgData name="Quintín Molina" userId="d77ce911-d3cc-4d2d-8ddf-6c9cff50dc6d" providerId="ADAL" clId="{C21C912A-6618-4FFC-89F4-331A383CEAD1}" dt="2021-11-24T19:27:28.340" v="0" actId="47"/>
        <pc:sldMkLst>
          <pc:docMk/>
          <pc:sldMk cId="472557473" sldId="262"/>
        </pc:sldMkLst>
      </pc:sldChg>
      <pc:sldChg chg="addSp delSp modSp new mod setBg modAnim">
        <pc:chgData name="Quintín Molina" userId="d77ce911-d3cc-4d2d-8ddf-6c9cff50dc6d" providerId="ADAL" clId="{C21C912A-6618-4FFC-89F4-331A383CEAD1}" dt="2021-11-25T00:36:57.823" v="5346"/>
        <pc:sldMkLst>
          <pc:docMk/>
          <pc:sldMk cId="980158636" sldId="262"/>
        </pc:sldMkLst>
        <pc:spChg chg="add mod">
          <ac:chgData name="Quintín Molina" userId="d77ce911-d3cc-4d2d-8ddf-6c9cff50dc6d" providerId="ADAL" clId="{C21C912A-6618-4FFC-89F4-331A383CEAD1}" dt="2021-11-24T19:44:25.566" v="982" actId="6549"/>
          <ac:spMkLst>
            <pc:docMk/>
            <pc:sldMk cId="980158636" sldId="262"/>
            <ac:spMk id="7" creationId="{3A3773AC-AB2D-4CC0-BAD1-EDC0F47BEBC4}"/>
          </ac:spMkLst>
        </pc:spChg>
        <pc:picChg chg="add mod">
          <ac:chgData name="Quintín Molina" userId="d77ce911-d3cc-4d2d-8ddf-6c9cff50dc6d" providerId="ADAL" clId="{C21C912A-6618-4FFC-89F4-331A383CEAD1}" dt="2021-11-24T19:30:45.607" v="65" actId="1035"/>
          <ac:picMkLst>
            <pc:docMk/>
            <pc:sldMk cId="980158636" sldId="262"/>
            <ac:picMk id="4" creationId="{B168CE91-112D-4909-BBCE-5A74FAD297EE}"/>
          </ac:picMkLst>
        </pc:picChg>
        <pc:picChg chg="add del mod">
          <ac:chgData name="Quintín Molina" userId="d77ce911-d3cc-4d2d-8ddf-6c9cff50dc6d" providerId="ADAL" clId="{C21C912A-6618-4FFC-89F4-331A383CEAD1}" dt="2021-11-24T19:41:54.973" v="927" actId="478"/>
          <ac:picMkLst>
            <pc:docMk/>
            <pc:sldMk cId="980158636" sldId="262"/>
            <ac:picMk id="6" creationId="{49F483EB-7DB4-403A-B301-A9CAC2D712D7}"/>
          </ac:picMkLst>
        </pc:picChg>
      </pc:sldChg>
      <pc:sldChg chg="del">
        <pc:chgData name="Quintín Molina" userId="d77ce911-d3cc-4d2d-8ddf-6c9cff50dc6d" providerId="ADAL" clId="{C21C912A-6618-4FFC-89F4-331A383CEAD1}" dt="2021-11-24T19:27:32.336" v="1" actId="47"/>
        <pc:sldMkLst>
          <pc:docMk/>
          <pc:sldMk cId="871494829" sldId="263"/>
        </pc:sldMkLst>
      </pc:sldChg>
      <pc:sldChg chg="addSp delSp modSp new modAnim">
        <pc:chgData name="Quintín Molina" userId="d77ce911-d3cc-4d2d-8ddf-6c9cff50dc6d" providerId="ADAL" clId="{C21C912A-6618-4FFC-89F4-331A383CEAD1}" dt="2021-11-25T00:37:20.518" v="5350"/>
        <pc:sldMkLst>
          <pc:docMk/>
          <pc:sldMk cId="1737842010" sldId="263"/>
        </pc:sldMkLst>
        <pc:picChg chg="add mod">
          <ac:chgData name="Quintín Molina" userId="d77ce911-d3cc-4d2d-8ddf-6c9cff50dc6d" providerId="ADAL" clId="{C21C912A-6618-4FFC-89F4-331A383CEAD1}" dt="2021-11-24T19:51:08.382" v="1320" actId="1037"/>
          <ac:picMkLst>
            <pc:docMk/>
            <pc:sldMk cId="1737842010" sldId="263"/>
            <ac:picMk id="1026" creationId="{154EFBFB-547B-4F48-B046-2F981F9AE8E6}"/>
          </ac:picMkLst>
        </pc:picChg>
        <pc:picChg chg="add del">
          <ac:chgData name="Quintín Molina" userId="d77ce911-d3cc-4d2d-8ddf-6c9cff50dc6d" providerId="ADAL" clId="{C21C912A-6618-4FFC-89F4-331A383CEAD1}" dt="2021-11-24T19:48:05.775" v="1014"/>
          <ac:picMkLst>
            <pc:docMk/>
            <pc:sldMk cId="1737842010" sldId="263"/>
            <ac:picMk id="1028" creationId="{9D304493-45C7-4FC2-BBD8-A3EB3B8DFDEF}"/>
          </ac:picMkLst>
        </pc:picChg>
        <pc:picChg chg="add mod">
          <ac:chgData name="Quintín Molina" userId="d77ce911-d3cc-4d2d-8ddf-6c9cff50dc6d" providerId="ADAL" clId="{C21C912A-6618-4FFC-89F4-331A383CEAD1}" dt="2021-11-24T19:51:10.574" v="1324" actId="1037"/>
          <ac:picMkLst>
            <pc:docMk/>
            <pc:sldMk cId="1737842010" sldId="263"/>
            <ac:picMk id="1030" creationId="{87373871-C372-4A5B-A550-5A75BBBD588F}"/>
          </ac:picMkLst>
        </pc:picChg>
        <pc:picChg chg="add del mod">
          <ac:chgData name="Quintín Molina" userId="d77ce911-d3cc-4d2d-8ddf-6c9cff50dc6d" providerId="ADAL" clId="{C21C912A-6618-4FFC-89F4-331A383CEAD1}" dt="2021-11-24T19:49:57.431" v="1177"/>
          <ac:picMkLst>
            <pc:docMk/>
            <pc:sldMk cId="1737842010" sldId="263"/>
            <ac:picMk id="1032" creationId="{1C632D76-654E-4BC3-B581-1901229F2706}"/>
          </ac:picMkLst>
        </pc:picChg>
        <pc:picChg chg="add mod">
          <ac:chgData name="Quintín Molina" userId="d77ce911-d3cc-4d2d-8ddf-6c9cff50dc6d" providerId="ADAL" clId="{C21C912A-6618-4FFC-89F4-331A383CEAD1}" dt="2021-11-24T19:51:03.058" v="1284" actId="14100"/>
          <ac:picMkLst>
            <pc:docMk/>
            <pc:sldMk cId="1737842010" sldId="263"/>
            <ac:picMk id="1034" creationId="{B7BAD27D-88E8-46CE-B453-522F5FB7E990}"/>
          </ac:picMkLst>
        </pc:picChg>
        <pc:picChg chg="add mod">
          <ac:chgData name="Quintín Molina" userId="d77ce911-d3cc-4d2d-8ddf-6c9cff50dc6d" providerId="ADAL" clId="{C21C912A-6618-4FFC-89F4-331A383CEAD1}" dt="2021-11-24T19:51:21.327" v="1377" actId="1035"/>
          <ac:picMkLst>
            <pc:docMk/>
            <pc:sldMk cId="1737842010" sldId="263"/>
            <ac:picMk id="1036" creationId="{0752B2E2-7ADF-4239-BBDE-A503591BF926}"/>
          </ac:picMkLst>
        </pc:picChg>
      </pc:sldChg>
      <pc:sldChg chg="addSp delSp modSp new mod setBg modAnim">
        <pc:chgData name="Quintín Molina" userId="d77ce911-d3cc-4d2d-8ddf-6c9cff50dc6d" providerId="ADAL" clId="{C21C912A-6618-4FFC-89F4-331A383CEAD1}" dt="2021-11-25T00:37:54.627" v="5356"/>
        <pc:sldMkLst>
          <pc:docMk/>
          <pc:sldMk cId="2355346911" sldId="264"/>
        </pc:sldMkLst>
        <pc:spChg chg="add mod">
          <ac:chgData name="Quintín Molina" userId="d77ce911-d3cc-4d2d-8ddf-6c9cff50dc6d" providerId="ADAL" clId="{C21C912A-6618-4FFC-89F4-331A383CEAD1}" dt="2021-11-24T20:08:41.615" v="2463" actId="113"/>
          <ac:spMkLst>
            <pc:docMk/>
            <pc:sldMk cId="2355346911" sldId="264"/>
            <ac:spMk id="9" creationId="{259DCB03-2E46-431E-9814-79FF60BA312A}"/>
          </ac:spMkLst>
        </pc:spChg>
        <pc:picChg chg="add del mod">
          <ac:chgData name="Quintín Molina" userId="d77ce911-d3cc-4d2d-8ddf-6c9cff50dc6d" providerId="ADAL" clId="{C21C912A-6618-4FFC-89F4-331A383CEAD1}" dt="2021-11-24T19:53:36.860" v="1480" actId="478"/>
          <ac:picMkLst>
            <pc:docMk/>
            <pc:sldMk cId="2355346911" sldId="264"/>
            <ac:picMk id="4" creationId="{64895EB9-C35E-4094-B3A5-227ECC06FA1E}"/>
          </ac:picMkLst>
        </pc:picChg>
        <pc:picChg chg="add del mod">
          <ac:chgData name="Quintín Molina" userId="d77ce911-d3cc-4d2d-8ddf-6c9cff50dc6d" providerId="ADAL" clId="{C21C912A-6618-4FFC-89F4-331A383CEAD1}" dt="2021-11-24T20:01:55.621" v="2008" actId="478"/>
          <ac:picMkLst>
            <pc:docMk/>
            <pc:sldMk cId="2355346911" sldId="264"/>
            <ac:picMk id="6" creationId="{AB70C1F9-751E-4A46-BB40-C1C75CFBF150}"/>
          </ac:picMkLst>
        </pc:picChg>
        <pc:picChg chg="add del mod">
          <ac:chgData name="Quintín Molina" userId="d77ce911-d3cc-4d2d-8ddf-6c9cff50dc6d" providerId="ADAL" clId="{C21C912A-6618-4FFC-89F4-331A383CEAD1}" dt="2021-11-24T19:59:05.400" v="1980" actId="478"/>
          <ac:picMkLst>
            <pc:docMk/>
            <pc:sldMk cId="2355346911" sldId="264"/>
            <ac:picMk id="8" creationId="{D538062F-2EEE-415A-8929-05238FAB3740}"/>
          </ac:picMkLst>
        </pc:picChg>
        <pc:picChg chg="add del mod">
          <ac:chgData name="Quintín Molina" userId="d77ce911-d3cc-4d2d-8ddf-6c9cff50dc6d" providerId="ADAL" clId="{C21C912A-6618-4FFC-89F4-331A383CEAD1}" dt="2021-11-24T20:07:56.957" v="2448" actId="478"/>
          <ac:picMkLst>
            <pc:docMk/>
            <pc:sldMk cId="2355346911" sldId="264"/>
            <ac:picMk id="11" creationId="{68CFD385-4748-4996-817B-CECBC292725C}"/>
          </ac:picMkLst>
        </pc:picChg>
      </pc:sldChg>
      <pc:sldChg chg="del">
        <pc:chgData name="Quintín Molina" userId="d77ce911-d3cc-4d2d-8ddf-6c9cff50dc6d" providerId="ADAL" clId="{C21C912A-6618-4FFC-89F4-331A383CEAD1}" dt="2021-11-24T19:27:33.492" v="2" actId="47"/>
        <pc:sldMkLst>
          <pc:docMk/>
          <pc:sldMk cId="3815802951" sldId="264"/>
        </pc:sldMkLst>
      </pc:sldChg>
      <pc:sldChg chg="del">
        <pc:chgData name="Quintín Molina" userId="d77ce911-d3cc-4d2d-8ddf-6c9cff50dc6d" providerId="ADAL" clId="{C21C912A-6618-4FFC-89F4-331A383CEAD1}" dt="2021-11-24T19:27:36.005" v="4" actId="47"/>
        <pc:sldMkLst>
          <pc:docMk/>
          <pc:sldMk cId="1162262132" sldId="265"/>
        </pc:sldMkLst>
      </pc:sldChg>
      <pc:sldChg chg="addSp delSp modSp new mod modAnim">
        <pc:chgData name="Quintín Molina" userId="d77ce911-d3cc-4d2d-8ddf-6c9cff50dc6d" providerId="ADAL" clId="{C21C912A-6618-4FFC-89F4-331A383CEAD1}" dt="2021-11-25T00:38:36.340" v="5363"/>
        <pc:sldMkLst>
          <pc:docMk/>
          <pc:sldMk cId="1989990814" sldId="265"/>
        </pc:sldMkLst>
        <pc:spChg chg="add del mod">
          <ac:chgData name="Quintín Molina" userId="d77ce911-d3cc-4d2d-8ddf-6c9cff50dc6d" providerId="ADAL" clId="{C21C912A-6618-4FFC-89F4-331A383CEAD1}" dt="2021-11-24T20:15:16.052" v="2570" actId="6549"/>
          <ac:spMkLst>
            <pc:docMk/>
            <pc:sldMk cId="1989990814" sldId="265"/>
            <ac:spMk id="3" creationId="{021E6686-8678-4F2D-AE10-799196608100}"/>
          </ac:spMkLst>
        </pc:spChg>
        <pc:spChg chg="add mod">
          <ac:chgData name="Quintín Molina" userId="d77ce911-d3cc-4d2d-8ddf-6c9cff50dc6d" providerId="ADAL" clId="{C21C912A-6618-4FFC-89F4-331A383CEAD1}" dt="2021-11-24T20:34:37.401" v="2931" actId="113"/>
          <ac:spMkLst>
            <pc:docMk/>
            <pc:sldMk cId="1989990814" sldId="265"/>
            <ac:spMk id="6" creationId="{9D1117ED-3946-45C8-8CCB-7F5FBAE236D9}"/>
          </ac:spMkLst>
        </pc:spChg>
        <pc:picChg chg="add mod">
          <ac:chgData name="Quintín Molina" userId="d77ce911-d3cc-4d2d-8ddf-6c9cff50dc6d" providerId="ADAL" clId="{C21C912A-6618-4FFC-89F4-331A383CEAD1}" dt="2021-11-24T20:14:23.420" v="2544" actId="1036"/>
          <ac:picMkLst>
            <pc:docMk/>
            <pc:sldMk cId="1989990814" sldId="265"/>
            <ac:picMk id="5" creationId="{C56850E0-EEDB-41D9-A7F8-73866FDDB817}"/>
          </ac:picMkLst>
        </pc:picChg>
      </pc:sldChg>
      <pc:sldChg chg="del">
        <pc:chgData name="Quintín Molina" userId="d77ce911-d3cc-4d2d-8ddf-6c9cff50dc6d" providerId="ADAL" clId="{C21C912A-6618-4FFC-89F4-331A383CEAD1}" dt="2021-11-24T19:27:38.688" v="6" actId="47"/>
        <pc:sldMkLst>
          <pc:docMk/>
          <pc:sldMk cId="663717954" sldId="266"/>
        </pc:sldMkLst>
      </pc:sldChg>
      <pc:sldChg chg="addSp delSp modSp new mod ord modAnim">
        <pc:chgData name="Quintín Molina" userId="d77ce911-d3cc-4d2d-8ddf-6c9cff50dc6d" providerId="ADAL" clId="{C21C912A-6618-4FFC-89F4-331A383CEAD1}" dt="2021-11-25T00:40:39.801" v="5383"/>
        <pc:sldMkLst>
          <pc:docMk/>
          <pc:sldMk cId="2595024370" sldId="266"/>
        </pc:sldMkLst>
        <pc:spChg chg="add mod">
          <ac:chgData name="Quintín Molina" userId="d77ce911-d3cc-4d2d-8ddf-6c9cff50dc6d" providerId="ADAL" clId="{C21C912A-6618-4FFC-89F4-331A383CEAD1}" dt="2021-11-24T20:51:06.049" v="3245" actId="120"/>
          <ac:spMkLst>
            <pc:docMk/>
            <pc:sldMk cId="2595024370" sldId="266"/>
            <ac:spMk id="10" creationId="{484FC529-5898-4D4E-A6A7-27CEB50EE44E}"/>
          </ac:spMkLst>
        </pc:spChg>
        <pc:spChg chg="add mod">
          <ac:chgData name="Quintín Molina" userId="d77ce911-d3cc-4d2d-8ddf-6c9cff50dc6d" providerId="ADAL" clId="{C21C912A-6618-4FFC-89F4-331A383CEAD1}" dt="2021-11-25T00:09:38.548" v="4089" actId="1037"/>
          <ac:spMkLst>
            <pc:docMk/>
            <pc:sldMk cId="2595024370" sldId="266"/>
            <ac:spMk id="11" creationId="{41101B27-D5F6-457F-B960-9D95D8DF9B53}"/>
          </ac:spMkLst>
        </pc:spChg>
        <pc:picChg chg="add mod">
          <ac:chgData name="Quintín Molina" userId="d77ce911-d3cc-4d2d-8ddf-6c9cff50dc6d" providerId="ADAL" clId="{C21C912A-6618-4FFC-89F4-331A383CEAD1}" dt="2021-11-24T20:36:19.158" v="2977" actId="1035"/>
          <ac:picMkLst>
            <pc:docMk/>
            <pc:sldMk cId="2595024370" sldId="266"/>
            <ac:picMk id="4" creationId="{D9852358-460C-4C89-8725-549BAC5762EC}"/>
          </ac:picMkLst>
        </pc:picChg>
        <pc:picChg chg="add mod">
          <ac:chgData name="Quintín Molina" userId="d77ce911-d3cc-4d2d-8ddf-6c9cff50dc6d" providerId="ADAL" clId="{C21C912A-6618-4FFC-89F4-331A383CEAD1}" dt="2021-11-24T20:42:47.927" v="3092" actId="1035"/>
          <ac:picMkLst>
            <pc:docMk/>
            <pc:sldMk cId="2595024370" sldId="266"/>
            <ac:picMk id="6" creationId="{8C79CDB6-172B-4934-8D18-91F77AA63EC0}"/>
          </ac:picMkLst>
        </pc:picChg>
        <pc:picChg chg="add del mod">
          <ac:chgData name="Quintín Molina" userId="d77ce911-d3cc-4d2d-8ddf-6c9cff50dc6d" providerId="ADAL" clId="{C21C912A-6618-4FFC-89F4-331A383CEAD1}" dt="2021-11-24T20:42:30.418" v="3069" actId="478"/>
          <ac:picMkLst>
            <pc:docMk/>
            <pc:sldMk cId="2595024370" sldId="266"/>
            <ac:picMk id="8" creationId="{AA7F0C2F-5888-49A2-ADD7-EC4FFD9B9A7B}"/>
          </ac:picMkLst>
        </pc:picChg>
        <pc:picChg chg="add del mod">
          <ac:chgData name="Quintín Molina" userId="d77ce911-d3cc-4d2d-8ddf-6c9cff50dc6d" providerId="ADAL" clId="{C21C912A-6618-4FFC-89F4-331A383CEAD1}" dt="2021-11-24T20:50:43.913" v="3242" actId="478"/>
          <ac:picMkLst>
            <pc:docMk/>
            <pc:sldMk cId="2595024370" sldId="266"/>
            <ac:picMk id="9" creationId="{34F52F66-9BD0-4263-AD41-64DCCA7B64FF}"/>
          </ac:picMkLst>
        </pc:picChg>
      </pc:sldChg>
      <pc:sldChg chg="del">
        <pc:chgData name="Quintín Molina" userId="d77ce911-d3cc-4d2d-8ddf-6c9cff50dc6d" providerId="ADAL" clId="{C21C912A-6618-4FFC-89F4-331A383CEAD1}" dt="2021-11-24T19:27:34.828" v="3" actId="47"/>
        <pc:sldMkLst>
          <pc:docMk/>
          <pc:sldMk cId="2115588726" sldId="267"/>
        </pc:sldMkLst>
      </pc:sldChg>
      <pc:sldChg chg="addSp delSp modSp new mod modAnim">
        <pc:chgData name="Quintín Molina" userId="d77ce911-d3cc-4d2d-8ddf-6c9cff50dc6d" providerId="ADAL" clId="{C21C912A-6618-4FFC-89F4-331A383CEAD1}" dt="2021-11-25T00:40:59.583" v="5386"/>
        <pc:sldMkLst>
          <pc:docMk/>
          <pc:sldMk cId="3805009229" sldId="267"/>
        </pc:sldMkLst>
        <pc:picChg chg="add del">
          <ac:chgData name="Quintín Molina" userId="d77ce911-d3cc-4d2d-8ddf-6c9cff50dc6d" providerId="ADAL" clId="{C21C912A-6618-4FFC-89F4-331A383CEAD1}" dt="2021-11-24T20:43:18.534" v="3095" actId="21"/>
          <ac:picMkLst>
            <pc:docMk/>
            <pc:sldMk cId="3805009229" sldId="267"/>
            <ac:picMk id="4" creationId="{9E1CDBDB-1E93-47CE-9821-2067DD360B6E}"/>
          </ac:picMkLst>
        </pc:picChg>
        <pc:picChg chg="add mod">
          <ac:chgData name="Quintín Molina" userId="d77ce911-d3cc-4d2d-8ddf-6c9cff50dc6d" providerId="ADAL" clId="{C21C912A-6618-4FFC-89F4-331A383CEAD1}" dt="2021-11-25T00:12:22.757" v="4125" actId="1035"/>
          <ac:picMkLst>
            <pc:docMk/>
            <pc:sldMk cId="3805009229" sldId="267"/>
            <ac:picMk id="6" creationId="{2BC62D41-9BC8-426C-BCF9-157142AA42CA}"/>
          </ac:picMkLst>
        </pc:picChg>
        <pc:picChg chg="add mod">
          <ac:chgData name="Quintín Molina" userId="d77ce911-d3cc-4d2d-8ddf-6c9cff50dc6d" providerId="ADAL" clId="{C21C912A-6618-4FFC-89F4-331A383CEAD1}" dt="2021-11-25T00:12:48.033" v="4183" actId="1037"/>
          <ac:picMkLst>
            <pc:docMk/>
            <pc:sldMk cId="3805009229" sldId="267"/>
            <ac:picMk id="8" creationId="{4DC28111-C605-448D-AFDA-63E5DC9E0DEB}"/>
          </ac:picMkLst>
        </pc:picChg>
        <pc:picChg chg="add mod">
          <ac:chgData name="Quintín Molina" userId="d77ce911-d3cc-4d2d-8ddf-6c9cff50dc6d" providerId="ADAL" clId="{C21C912A-6618-4FFC-89F4-331A383CEAD1}" dt="2021-11-25T00:13:40.822" v="4243" actId="1038"/>
          <ac:picMkLst>
            <pc:docMk/>
            <pc:sldMk cId="3805009229" sldId="267"/>
            <ac:picMk id="10" creationId="{4073D2BC-7A48-445A-AACB-8A91DB8FBA99}"/>
          </ac:picMkLst>
        </pc:picChg>
      </pc:sldChg>
      <pc:sldChg chg="del">
        <pc:chgData name="Quintín Molina" userId="d77ce911-d3cc-4d2d-8ddf-6c9cff50dc6d" providerId="ADAL" clId="{C21C912A-6618-4FFC-89F4-331A383CEAD1}" dt="2021-11-24T19:27:39.998" v="7" actId="47"/>
        <pc:sldMkLst>
          <pc:docMk/>
          <pc:sldMk cId="987763599" sldId="268"/>
        </pc:sldMkLst>
      </pc:sldChg>
      <pc:sldChg chg="addSp modSp new mod modAnim">
        <pc:chgData name="Quintín Molina" userId="d77ce911-d3cc-4d2d-8ddf-6c9cff50dc6d" providerId="ADAL" clId="{C21C912A-6618-4FFC-89F4-331A383CEAD1}" dt="2021-11-25T00:41:30.976" v="5393"/>
        <pc:sldMkLst>
          <pc:docMk/>
          <pc:sldMk cId="2456259955" sldId="268"/>
        </pc:sldMkLst>
        <pc:spChg chg="add mod">
          <ac:chgData name="Quintín Molina" userId="d77ce911-d3cc-4d2d-8ddf-6c9cff50dc6d" providerId="ADAL" clId="{C21C912A-6618-4FFC-89F4-331A383CEAD1}" dt="2021-11-25T00:19:47.712" v="4694" actId="207"/>
          <ac:spMkLst>
            <pc:docMk/>
            <pc:sldMk cId="2456259955" sldId="268"/>
            <ac:spMk id="19" creationId="{A21AB78E-D05B-4614-92BA-5B7C3987634A}"/>
          </ac:spMkLst>
        </pc:spChg>
        <pc:picChg chg="add mod">
          <ac:chgData name="Quintín Molina" userId="d77ce911-d3cc-4d2d-8ddf-6c9cff50dc6d" providerId="ADAL" clId="{C21C912A-6618-4FFC-89F4-331A383CEAD1}" dt="2021-11-25T00:14:49.407" v="4291" actId="1035"/>
          <ac:picMkLst>
            <pc:docMk/>
            <pc:sldMk cId="2456259955" sldId="268"/>
            <ac:picMk id="4" creationId="{A58D0598-4A89-4EB8-85A4-A77C9782B0DF}"/>
          </ac:picMkLst>
        </pc:picChg>
        <pc:picChg chg="add mod">
          <ac:chgData name="Quintín Molina" userId="d77ce911-d3cc-4d2d-8ddf-6c9cff50dc6d" providerId="ADAL" clId="{C21C912A-6618-4FFC-89F4-331A383CEAD1}" dt="2021-11-25T00:18:49.519" v="4647" actId="1037"/>
          <ac:picMkLst>
            <pc:docMk/>
            <pc:sldMk cId="2456259955" sldId="268"/>
            <ac:picMk id="6" creationId="{8562BFFB-32BB-4594-8A7E-E567EA6610DF}"/>
          </ac:picMkLst>
        </pc:picChg>
        <pc:picChg chg="add mod">
          <ac:chgData name="Quintín Molina" userId="d77ce911-d3cc-4d2d-8ddf-6c9cff50dc6d" providerId="ADAL" clId="{C21C912A-6618-4FFC-89F4-331A383CEAD1}" dt="2021-11-25T00:18:42.135" v="4622" actId="1036"/>
          <ac:picMkLst>
            <pc:docMk/>
            <pc:sldMk cId="2456259955" sldId="268"/>
            <ac:picMk id="8" creationId="{38031255-6B4C-45F0-8CDD-93D136BFCAD9}"/>
          </ac:picMkLst>
        </pc:picChg>
        <pc:picChg chg="add mod">
          <ac:chgData name="Quintín Molina" userId="d77ce911-d3cc-4d2d-8ddf-6c9cff50dc6d" providerId="ADAL" clId="{C21C912A-6618-4FFC-89F4-331A383CEAD1}" dt="2021-11-25T00:18:36.145" v="4616" actId="1036"/>
          <ac:picMkLst>
            <pc:docMk/>
            <pc:sldMk cId="2456259955" sldId="268"/>
            <ac:picMk id="10" creationId="{10D8948D-229F-412E-B9D4-5201037863A0}"/>
          </ac:picMkLst>
        </pc:picChg>
        <pc:picChg chg="add mod">
          <ac:chgData name="Quintín Molina" userId="d77ce911-d3cc-4d2d-8ddf-6c9cff50dc6d" providerId="ADAL" clId="{C21C912A-6618-4FFC-89F4-331A383CEAD1}" dt="2021-11-25T00:18:27.823" v="4604" actId="1036"/>
          <ac:picMkLst>
            <pc:docMk/>
            <pc:sldMk cId="2456259955" sldId="268"/>
            <ac:picMk id="12" creationId="{7C8F46E2-0CF6-41CB-9D26-C12275D47F43}"/>
          </ac:picMkLst>
        </pc:picChg>
        <pc:picChg chg="add mod">
          <ac:chgData name="Quintín Molina" userId="d77ce911-d3cc-4d2d-8ddf-6c9cff50dc6d" providerId="ADAL" clId="{C21C912A-6618-4FFC-89F4-331A383CEAD1}" dt="2021-11-25T00:18:23.448" v="4588" actId="1036"/>
          <ac:picMkLst>
            <pc:docMk/>
            <pc:sldMk cId="2456259955" sldId="268"/>
            <ac:picMk id="14" creationId="{B3CEC0D2-3386-4EF8-BB5D-C85CBC5861D8}"/>
          </ac:picMkLst>
        </pc:picChg>
        <pc:picChg chg="add mod">
          <ac:chgData name="Quintín Molina" userId="d77ce911-d3cc-4d2d-8ddf-6c9cff50dc6d" providerId="ADAL" clId="{C21C912A-6618-4FFC-89F4-331A383CEAD1}" dt="2021-11-25T00:18:17.272" v="4574" actId="1038"/>
          <ac:picMkLst>
            <pc:docMk/>
            <pc:sldMk cId="2456259955" sldId="268"/>
            <ac:picMk id="16" creationId="{BBD5D4C2-0AB1-47D6-8FEB-4CE228A32364}"/>
          </ac:picMkLst>
        </pc:picChg>
        <pc:picChg chg="add mod">
          <ac:chgData name="Quintín Molina" userId="d77ce911-d3cc-4d2d-8ddf-6c9cff50dc6d" providerId="ADAL" clId="{C21C912A-6618-4FFC-89F4-331A383CEAD1}" dt="2021-11-25T00:19:19.102" v="4690" actId="1036"/>
          <ac:picMkLst>
            <pc:docMk/>
            <pc:sldMk cId="2456259955" sldId="268"/>
            <ac:picMk id="18" creationId="{D8B55F6A-5D2C-46E5-B952-0E840DB9AE7F}"/>
          </ac:picMkLst>
        </pc:picChg>
      </pc:sldChg>
      <pc:sldChg chg="del">
        <pc:chgData name="Quintín Molina" userId="d77ce911-d3cc-4d2d-8ddf-6c9cff50dc6d" providerId="ADAL" clId="{C21C912A-6618-4FFC-89F4-331A383CEAD1}" dt="2021-11-24T19:27:41.486" v="8" actId="47"/>
        <pc:sldMkLst>
          <pc:docMk/>
          <pc:sldMk cId="505908317" sldId="269"/>
        </pc:sldMkLst>
      </pc:sldChg>
      <pc:sldChg chg="addSp delSp modSp add mod ord modAnim">
        <pc:chgData name="Quintín Molina" userId="d77ce911-d3cc-4d2d-8ddf-6c9cff50dc6d" providerId="ADAL" clId="{C21C912A-6618-4FFC-89F4-331A383CEAD1}" dt="2021-11-25T00:39:08.368" v="5370"/>
        <pc:sldMkLst>
          <pc:docMk/>
          <pc:sldMk cId="3368454837" sldId="269"/>
        </pc:sldMkLst>
        <pc:spChg chg="add mod">
          <ac:chgData name="Quintín Molina" userId="d77ce911-d3cc-4d2d-8ddf-6c9cff50dc6d" providerId="ADAL" clId="{C21C912A-6618-4FFC-89F4-331A383CEAD1}" dt="2021-11-24T20:58:24.631" v="3493" actId="1036"/>
          <ac:spMkLst>
            <pc:docMk/>
            <pc:sldMk cId="3368454837" sldId="269"/>
            <ac:spMk id="10" creationId="{A2E49B61-4F6A-4337-A327-2051BEC3D70E}"/>
          </ac:spMkLst>
        </pc:spChg>
        <pc:spChg chg="add mod">
          <ac:chgData name="Quintín Molina" userId="d77ce911-d3cc-4d2d-8ddf-6c9cff50dc6d" providerId="ADAL" clId="{C21C912A-6618-4FFC-89F4-331A383CEAD1}" dt="2021-11-24T20:58:19.339" v="3492" actId="1038"/>
          <ac:spMkLst>
            <pc:docMk/>
            <pc:sldMk cId="3368454837" sldId="269"/>
            <ac:spMk id="11" creationId="{B1EB516F-31AA-4BF4-89EF-5E278F0490AD}"/>
          </ac:spMkLst>
        </pc:spChg>
        <pc:spChg chg="add mod">
          <ac:chgData name="Quintín Molina" userId="d77ce911-d3cc-4d2d-8ddf-6c9cff50dc6d" providerId="ADAL" clId="{C21C912A-6618-4FFC-89F4-331A383CEAD1}" dt="2021-11-24T21:01:47.629" v="3775" actId="122"/>
          <ac:spMkLst>
            <pc:docMk/>
            <pc:sldMk cId="3368454837" sldId="269"/>
            <ac:spMk id="12" creationId="{B20D013E-FD70-4908-81F7-27EF9043C988}"/>
          </ac:spMkLst>
        </pc:spChg>
        <pc:spChg chg="add mod">
          <ac:chgData name="Quintín Molina" userId="d77ce911-d3cc-4d2d-8ddf-6c9cff50dc6d" providerId="ADAL" clId="{C21C912A-6618-4FFC-89F4-331A383CEAD1}" dt="2021-11-24T21:00:56.684" v="3766" actId="6549"/>
          <ac:spMkLst>
            <pc:docMk/>
            <pc:sldMk cId="3368454837" sldId="269"/>
            <ac:spMk id="13" creationId="{A4C3475C-3488-462C-8EA2-D3D913A9032D}"/>
          </ac:spMkLst>
        </pc:spChg>
        <pc:picChg chg="mod">
          <ac:chgData name="Quintín Molina" userId="d77ce911-d3cc-4d2d-8ddf-6c9cff50dc6d" providerId="ADAL" clId="{C21C912A-6618-4FFC-89F4-331A383CEAD1}" dt="2021-11-25T00:38:41.657" v="5364" actId="1076"/>
          <ac:picMkLst>
            <pc:docMk/>
            <pc:sldMk cId="3368454837" sldId="269"/>
            <ac:picMk id="4" creationId="{D9852358-460C-4C89-8725-549BAC5762EC}"/>
          </ac:picMkLst>
        </pc:picChg>
        <pc:picChg chg="add mod">
          <ac:chgData name="Quintín Molina" userId="d77ce911-d3cc-4d2d-8ddf-6c9cff50dc6d" providerId="ADAL" clId="{C21C912A-6618-4FFC-89F4-331A383CEAD1}" dt="2021-11-24T20:56:26.015" v="3365" actId="1035"/>
          <ac:picMkLst>
            <pc:docMk/>
            <pc:sldMk cId="3368454837" sldId="269"/>
            <ac:picMk id="5" creationId="{210524FA-03F0-4A5E-B9A7-70EA6366E92B}"/>
          </ac:picMkLst>
        </pc:picChg>
        <pc:picChg chg="mod">
          <ac:chgData name="Quintín Molina" userId="d77ce911-d3cc-4d2d-8ddf-6c9cff50dc6d" providerId="ADAL" clId="{C21C912A-6618-4FFC-89F4-331A383CEAD1}" dt="2021-11-24T20:54:44.626" v="3261" actId="1037"/>
          <ac:picMkLst>
            <pc:docMk/>
            <pc:sldMk cId="3368454837" sldId="269"/>
            <ac:picMk id="6" creationId="{8C79CDB6-172B-4934-8D18-91F77AA63EC0}"/>
          </ac:picMkLst>
        </pc:picChg>
        <pc:picChg chg="del">
          <ac:chgData name="Quintín Molina" userId="d77ce911-d3cc-4d2d-8ddf-6c9cff50dc6d" providerId="ADAL" clId="{C21C912A-6618-4FFC-89F4-331A383CEAD1}" dt="2021-11-24T20:54:48.466" v="3262" actId="478"/>
          <ac:picMkLst>
            <pc:docMk/>
            <pc:sldMk cId="3368454837" sldId="269"/>
            <ac:picMk id="8" creationId="{AA7F0C2F-5888-49A2-ADD7-EC4FFD9B9A7B}"/>
          </ac:picMkLst>
        </pc:picChg>
        <pc:picChg chg="add mod">
          <ac:chgData name="Quintín Molina" userId="d77ce911-d3cc-4d2d-8ddf-6c9cff50dc6d" providerId="ADAL" clId="{C21C912A-6618-4FFC-89F4-331A383CEAD1}" dt="2021-11-24T20:56:34.449" v="3373" actId="1036"/>
          <ac:picMkLst>
            <pc:docMk/>
            <pc:sldMk cId="3368454837" sldId="269"/>
            <ac:picMk id="9" creationId="{8DCB3FD0-20C1-4C7C-B9DF-990A2114EA55}"/>
          </ac:picMkLst>
        </pc:picChg>
      </pc:sldChg>
      <pc:sldChg chg="addSp modSp new mod modAnim">
        <pc:chgData name="Quintín Molina" userId="d77ce911-d3cc-4d2d-8ddf-6c9cff50dc6d" providerId="ADAL" clId="{C21C912A-6618-4FFC-89F4-331A383CEAD1}" dt="2021-11-25T00:41:56.421" v="5400"/>
        <pc:sldMkLst>
          <pc:docMk/>
          <pc:sldMk cId="207855891" sldId="270"/>
        </pc:sldMkLst>
        <pc:picChg chg="add mod">
          <ac:chgData name="Quintín Molina" userId="d77ce911-d3cc-4d2d-8ddf-6c9cff50dc6d" providerId="ADAL" clId="{C21C912A-6618-4FFC-89F4-331A383CEAD1}" dt="2021-11-25T00:20:33.907" v="4731" actId="1035"/>
          <ac:picMkLst>
            <pc:docMk/>
            <pc:sldMk cId="207855891" sldId="270"/>
            <ac:picMk id="4" creationId="{EEF24852-309D-4A55-84C9-048C2EEA2E4F}"/>
          </ac:picMkLst>
        </pc:picChg>
        <pc:picChg chg="add mod">
          <ac:chgData name="Quintín Molina" userId="d77ce911-d3cc-4d2d-8ddf-6c9cff50dc6d" providerId="ADAL" clId="{C21C912A-6618-4FFC-89F4-331A383CEAD1}" dt="2021-11-25T00:21:04.218" v="4777" actId="1037"/>
          <ac:picMkLst>
            <pc:docMk/>
            <pc:sldMk cId="207855891" sldId="270"/>
            <ac:picMk id="6" creationId="{27AEF53B-0E56-4288-9CE8-DEC2607620D7}"/>
          </ac:picMkLst>
        </pc:picChg>
        <pc:picChg chg="add mod">
          <ac:chgData name="Quintín Molina" userId="d77ce911-d3cc-4d2d-8ddf-6c9cff50dc6d" providerId="ADAL" clId="{C21C912A-6618-4FFC-89F4-331A383CEAD1}" dt="2021-11-25T00:21:43.869" v="4819" actId="1035"/>
          <ac:picMkLst>
            <pc:docMk/>
            <pc:sldMk cId="207855891" sldId="270"/>
            <ac:picMk id="8" creationId="{9CEB2810-E6B8-4647-AD24-11ACB3F9796E}"/>
          </ac:picMkLst>
        </pc:picChg>
        <pc:picChg chg="add mod">
          <ac:chgData name="Quintín Molina" userId="d77ce911-d3cc-4d2d-8ddf-6c9cff50dc6d" providerId="ADAL" clId="{C21C912A-6618-4FFC-89F4-331A383CEAD1}" dt="2021-11-25T00:41:43.538" v="5396" actId="1076"/>
          <ac:picMkLst>
            <pc:docMk/>
            <pc:sldMk cId="207855891" sldId="270"/>
            <ac:picMk id="10" creationId="{B5F12149-24BE-4AA3-9BFD-932E4D618E1E}"/>
          </ac:picMkLst>
        </pc:picChg>
        <pc:picChg chg="add mod">
          <ac:chgData name="Quintín Molina" userId="d77ce911-d3cc-4d2d-8ddf-6c9cff50dc6d" providerId="ADAL" clId="{C21C912A-6618-4FFC-89F4-331A383CEAD1}" dt="2021-11-25T00:23:39.984" v="4887" actId="1035"/>
          <ac:picMkLst>
            <pc:docMk/>
            <pc:sldMk cId="207855891" sldId="270"/>
            <ac:picMk id="12" creationId="{051CFEB5-63A4-49A3-8C7E-42670CDAC8C2}"/>
          </ac:picMkLst>
        </pc:picChg>
        <pc:picChg chg="add mod">
          <ac:chgData name="Quintín Molina" userId="d77ce911-d3cc-4d2d-8ddf-6c9cff50dc6d" providerId="ADAL" clId="{C21C912A-6618-4FFC-89F4-331A383CEAD1}" dt="2021-11-25T00:24:22.119" v="4937" actId="1035"/>
          <ac:picMkLst>
            <pc:docMk/>
            <pc:sldMk cId="207855891" sldId="270"/>
            <ac:picMk id="14" creationId="{EBCDFECB-6218-42BC-956E-31F115DDB240}"/>
          </ac:picMkLst>
        </pc:picChg>
      </pc:sldChg>
      <pc:sldChg chg="del">
        <pc:chgData name="Quintín Molina" userId="d77ce911-d3cc-4d2d-8ddf-6c9cff50dc6d" providerId="ADAL" clId="{C21C912A-6618-4FFC-89F4-331A383CEAD1}" dt="2021-11-24T19:27:44.881" v="9" actId="47"/>
        <pc:sldMkLst>
          <pc:docMk/>
          <pc:sldMk cId="3802486695" sldId="270"/>
        </pc:sldMkLst>
      </pc:sldChg>
      <pc:sldChg chg="del">
        <pc:chgData name="Quintín Molina" userId="d77ce911-d3cc-4d2d-8ddf-6c9cff50dc6d" providerId="ADAL" clId="{C21C912A-6618-4FFC-89F4-331A383CEAD1}" dt="2021-11-24T19:27:36.930" v="5" actId="47"/>
        <pc:sldMkLst>
          <pc:docMk/>
          <pc:sldMk cId="2031603347" sldId="271"/>
        </pc:sldMkLst>
      </pc:sldChg>
      <pc:sldChg chg="addSp modSp new mod modAnim">
        <pc:chgData name="Quintín Molina" userId="d77ce911-d3cc-4d2d-8ddf-6c9cff50dc6d" providerId="ADAL" clId="{C21C912A-6618-4FFC-89F4-331A383CEAD1}" dt="2021-11-25T00:42:12.115" v="5404"/>
        <pc:sldMkLst>
          <pc:docMk/>
          <pc:sldMk cId="4030101191" sldId="271"/>
        </pc:sldMkLst>
        <pc:picChg chg="add mod">
          <ac:chgData name="Quintín Molina" userId="d77ce911-d3cc-4d2d-8ddf-6c9cff50dc6d" providerId="ADAL" clId="{C21C912A-6618-4FFC-89F4-331A383CEAD1}" dt="2021-11-25T00:42:01.499" v="5401" actId="1076"/>
          <ac:picMkLst>
            <pc:docMk/>
            <pc:sldMk cId="4030101191" sldId="271"/>
            <ac:picMk id="4" creationId="{6F922708-AF9A-4271-B31A-012E4DA0943D}"/>
          </ac:picMkLst>
        </pc:picChg>
        <pc:picChg chg="add mod">
          <ac:chgData name="Quintín Molina" userId="d77ce911-d3cc-4d2d-8ddf-6c9cff50dc6d" providerId="ADAL" clId="{C21C912A-6618-4FFC-89F4-331A383CEAD1}" dt="2021-11-25T00:28:01.281" v="5048" actId="1038"/>
          <ac:picMkLst>
            <pc:docMk/>
            <pc:sldMk cId="4030101191" sldId="271"/>
            <ac:picMk id="6" creationId="{26C97AEC-A8CA-4D5C-8872-8A58B7E48E92}"/>
          </ac:picMkLst>
        </pc:picChg>
        <pc:picChg chg="add mod">
          <ac:chgData name="Quintín Molina" userId="d77ce911-d3cc-4d2d-8ddf-6c9cff50dc6d" providerId="ADAL" clId="{C21C912A-6618-4FFC-89F4-331A383CEAD1}" dt="2021-11-25T00:27:56.469" v="5042" actId="1038"/>
          <ac:picMkLst>
            <pc:docMk/>
            <pc:sldMk cId="4030101191" sldId="271"/>
            <ac:picMk id="8" creationId="{143AAB0F-F7F4-4592-BD38-00F2DA01AE35}"/>
          </ac:picMkLst>
        </pc:picChg>
      </pc:sldChg>
      <pc:sldChg chg="addSp delSp modSp new mod modAnim">
        <pc:chgData name="Quintín Molina" userId="d77ce911-d3cc-4d2d-8ddf-6c9cff50dc6d" providerId="ADAL" clId="{C21C912A-6618-4FFC-89F4-331A383CEAD1}" dt="2021-11-25T00:42:33.637" v="5407"/>
        <pc:sldMkLst>
          <pc:docMk/>
          <pc:sldMk cId="1766277380" sldId="272"/>
        </pc:sldMkLst>
        <pc:spChg chg="add mod">
          <ac:chgData name="Quintín Molina" userId="d77ce911-d3cc-4d2d-8ddf-6c9cff50dc6d" providerId="ADAL" clId="{C21C912A-6618-4FFC-89F4-331A383CEAD1}" dt="2021-11-25T00:35:11.087" v="5340" actId="1035"/>
          <ac:spMkLst>
            <pc:docMk/>
            <pc:sldMk cId="1766277380" sldId="272"/>
            <ac:spMk id="3" creationId="{EB5F6AF2-6FAA-4560-8A5D-21DC4F71E0A8}"/>
          </ac:spMkLst>
        </pc:spChg>
        <pc:picChg chg="add mod">
          <ac:chgData name="Quintín Molina" userId="d77ce911-d3cc-4d2d-8ddf-6c9cff50dc6d" providerId="ADAL" clId="{C21C912A-6618-4FFC-89F4-331A383CEAD1}" dt="2021-11-25T00:33:27.235" v="5256" actId="1036"/>
          <ac:picMkLst>
            <pc:docMk/>
            <pc:sldMk cId="1766277380" sldId="272"/>
            <ac:picMk id="2050" creationId="{7CF90855-6D2B-421C-9E94-FF56033D584B}"/>
          </ac:picMkLst>
        </pc:picChg>
        <pc:picChg chg="add del mod">
          <ac:chgData name="Quintín Molina" userId="d77ce911-d3cc-4d2d-8ddf-6c9cff50dc6d" providerId="ADAL" clId="{C21C912A-6618-4FFC-89F4-331A383CEAD1}" dt="2021-11-25T00:32:38.922" v="5104"/>
          <ac:picMkLst>
            <pc:docMk/>
            <pc:sldMk cId="1766277380" sldId="272"/>
            <ac:picMk id="2052" creationId="{B0EE11C5-6893-45C2-9317-61A013ED47E8}"/>
          </ac:picMkLst>
        </pc:picChg>
        <pc:picChg chg="add mod">
          <ac:chgData name="Quintín Molina" userId="d77ce911-d3cc-4d2d-8ddf-6c9cff50dc6d" providerId="ADAL" clId="{C21C912A-6618-4FFC-89F4-331A383CEAD1}" dt="2021-11-25T00:33:29.827" v="5259" actId="1036"/>
          <ac:picMkLst>
            <pc:docMk/>
            <pc:sldMk cId="1766277380" sldId="272"/>
            <ac:picMk id="2054" creationId="{CAE11A4F-5DDD-47D2-96BB-E0CCF27924E1}"/>
          </ac:picMkLst>
        </pc:picChg>
      </pc:sldChg>
      <pc:sldChg chg="del">
        <pc:chgData name="Quintín Molina" userId="d77ce911-d3cc-4d2d-8ddf-6c9cff50dc6d" providerId="ADAL" clId="{C21C912A-6618-4FFC-89F4-331A383CEAD1}" dt="2021-11-24T19:27:47.395" v="10" actId="47"/>
        <pc:sldMkLst>
          <pc:docMk/>
          <pc:sldMk cId="4153732457" sldId="2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ABF4-26E1-4EF6-8ADE-8954CC0893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660679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1C6CC-822D-40E9-B6DA-AC1A01A113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38666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4F0E8-66CF-429F-9600-3F6F7256E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AFAF7F-F9EE-47DF-B648-B2E0F8122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38A1DA-ED92-4AE7-8168-5168E8D5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F0F8-698D-4B82-A0EF-CB9F46F8348D}" type="datetime1">
              <a:rPr lang="es-CL" smtClean="0"/>
              <a:t>24-11-2021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84F085-D2A8-42A0-AEC5-E88928E7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2802DB-015E-4D33-9BD1-0F1EA64C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075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734F1-ADC7-41FD-99E4-7ABCCA86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6D2245-0DDC-4691-9673-7763CF9D2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083672-48B9-43A8-9DE0-A8F190BA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BE71-DB55-4622-A989-CD4628CD2116}" type="datetime1">
              <a:rPr lang="es-CL" smtClean="0"/>
              <a:t>24-11-2021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DDAF37-7637-48E8-AD70-850D92E9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6232B7-7FD4-4BAE-BB9C-9C7F5511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487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727BB3-3C32-4E08-A659-A1571BC30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49964E-F6F4-4B69-9611-B6FF48CDE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D1830A-D1E6-456C-8541-9F7EB805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1F01-C52F-4D49-B37A-2D8D64B58B2D}" type="datetime1">
              <a:rPr lang="es-CL" smtClean="0"/>
              <a:t>24-11-2021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92E72B-1F87-43C9-B456-7CCA0C9F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39E252-9C8E-4596-A2DA-74C2CAC5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897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ACD00-0005-43E8-9AD4-2A0C6192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9BE93C-D411-476F-BCC8-CAEE05D4D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66C515-F498-4EED-9A98-BE980231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6A4-C930-45CE-AD9A-B7D87CB2C48D}" type="datetime1">
              <a:rPr lang="es-CL" smtClean="0"/>
              <a:t>24-11-2021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CD2F0A-25A7-4871-B9FB-F22F408F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8E49C5-5E44-4BB7-99C3-ED967CAC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906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C86A1-08E4-4AC0-A909-C0171051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7173D0-E9FF-4A2F-84AF-E399CE72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922B70-3530-40F3-965A-ADC6B500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2A52-93F9-479E-8D9D-E22CCB436A4E}" type="datetime1">
              <a:rPr lang="es-CL" smtClean="0"/>
              <a:t>24-11-2021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182AA2-6B7A-4554-BC51-E977B7F13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CBE578-C7AE-45B4-8225-D9C495B1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776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00C9E-6DFA-4320-A764-01776522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A4A4D7-84CF-4938-8401-3EC33A0BD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EE3BC5-E13B-4452-8052-CC46F0ED4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DBF320-9416-41F2-A4D5-78A915DE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DC70-2041-4648-AA8A-4771D8FE16C5}" type="datetime1">
              <a:rPr lang="es-CL" smtClean="0"/>
              <a:t>24-11-2021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D445EB-5ADB-4784-9C83-06A65D16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E86332-43F6-4F28-A4A4-04723BCC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384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C5499-4294-4A7A-BA92-5CF5BF43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DE2157-3064-46AE-9AD6-CBE48A22A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A0638B-E91A-4EAF-831C-781770AC9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0EBF87-6FF5-4E03-976B-960AEF83D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EC6EBD-F719-474D-8E0E-46EF3D2B5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DBA3C7-A0CC-4C8C-983F-B4D79386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DD33-3664-4A93-A6A6-4A866F0256F5}" type="datetime1">
              <a:rPr lang="es-CL" smtClean="0"/>
              <a:t>24-11-2021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970D92-2E68-4B2E-B9A8-C21FA210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12BE89C-CC59-472F-91A6-A5A68D02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46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D70EA-6A82-49AD-AF15-2F888AC7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0170DA-426D-4099-B597-DFF7CC6E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2F38-730B-41A1-819C-098A2F56F083}" type="datetime1">
              <a:rPr lang="es-CL" smtClean="0"/>
              <a:t>24-11-2021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EC5D1C-5F5D-4785-82E4-73FE119B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E5DFED-3885-4F59-AAC4-3C56AD11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5928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169852-8DAA-474C-8F33-4B32FDBB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E81A-C4BE-46F5-92FC-DDE70282D2F8}" type="datetime1">
              <a:rPr lang="es-CL" smtClean="0"/>
              <a:t>24-11-2021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6F2223-658A-46BF-BFFB-FA0D26A5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BE8F49-A266-4FA2-9D0E-B9B0D789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327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869F5-C9B1-43B7-8477-8848C1A4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4C45BF-87B0-43CC-8339-7E188AA8E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6128C2-95F6-474D-BB7B-EC31BD07D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4C59DE-BE3F-4799-B05C-407BC5DD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6595-9E1A-4392-9E60-ED2142FD6045}" type="datetime1">
              <a:rPr lang="es-CL" smtClean="0"/>
              <a:t>24-11-2021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B1CC27-F534-47E0-AF99-45FE0AAF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2A4577-AEF2-4645-A469-9C8E7EC8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369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29E1E-9B88-4D84-B481-6EE6B3455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E8D4B0-012C-4EC7-8111-2032C6A0B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6040E5-B8A3-43C4-8541-E899FC25C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264321-F6A2-4138-97E5-2FC32314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1A9E-E68F-4313-8E95-97EC12FACB58}" type="datetime1">
              <a:rPr lang="es-CL" smtClean="0"/>
              <a:t>24-11-2021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CCE273-B78E-4E32-82C5-DC2BE8D8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F7A136-66A4-4C19-A4D8-7FB101C5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885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C9B1C2D-2E52-4E73-A00A-4651BCE6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CABFDC-2B58-453F-929D-0B8916565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A2DDBD-774B-46A9-81BC-DC03B20BB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064F4-7E86-4CB1-BAB0-D7AB5868D7BB}" type="datetime1">
              <a:rPr lang="es-CL" smtClean="0"/>
              <a:t>24-11-2021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2CCF4-547D-44C3-A2D6-18385AE28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EB60D0-7AB7-4FAE-8AF6-D72C9684C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402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Relationship Id="rId9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162345D-3757-4706-A7EB-6829B0BB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1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43BEF2-1084-4A76-8416-84612D956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28" y="53294"/>
            <a:ext cx="7214942" cy="152800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F92167B-7FEE-4D3A-A39A-27D2C8342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536340"/>
            <a:ext cx="4063795" cy="1604628"/>
          </a:xfrm>
          <a:prstGeom prst="rect">
            <a:avLst/>
          </a:prstGeom>
        </p:spPr>
      </p:pic>
      <p:pic>
        <p:nvPicPr>
          <p:cNvPr id="1026" name="Picture 2" descr="Propiedades Físicas De Los Fluidos - Lessons - Blendspace">
            <a:extLst>
              <a:ext uri="{FF2B5EF4-FFF2-40B4-BE49-F238E27FC236}">
                <a16:creationId xmlns:a16="http://schemas.microsoft.com/office/drawing/2014/main" id="{D4C6C787-ADF0-44AF-B013-16B873C1A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988768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uidos incompresibles | Apuntes de Física y Matemáticas">
            <a:extLst>
              <a:ext uri="{FF2B5EF4-FFF2-40B4-BE49-F238E27FC236}">
                <a16:creationId xmlns:a16="http://schemas.microsoft.com/office/drawing/2014/main" id="{883A19E2-FD48-4670-8837-B4EF359AA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46268"/>
            <a:ext cx="2987386" cy="198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cnoblogph: Hidráulica y Neumática">
            <a:extLst>
              <a:ext uri="{FF2B5EF4-FFF2-40B4-BE49-F238E27FC236}">
                <a16:creationId xmlns:a16="http://schemas.microsoft.com/office/drawing/2014/main" id="{B52B819D-6F91-46AE-9A34-96FA9784C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471" y="2802666"/>
            <a:ext cx="2626098" cy="21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2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B681342-AC6A-46C5-B7A6-89CA90AD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10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F24852-309D-4A55-84C9-048C2EEA2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18" y="260648"/>
            <a:ext cx="8873363" cy="201981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7AEF53B-0E56-4288-9CE8-DEC260762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626766"/>
            <a:ext cx="4600101" cy="353853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CEB2810-E6B8-4647-AD24-11ACB3F97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621" y="2564904"/>
            <a:ext cx="4519859" cy="32172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5F12149-24BE-4AA3-9BFD-932E4D618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2621" y="2312888"/>
            <a:ext cx="1663560" cy="31387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51CFEB5-63A4-49A3-8C7E-42670CDAC8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4332" y="3068960"/>
            <a:ext cx="3532084" cy="38928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BCDFECB-6218-42BC-956E-31F115DDB2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2232" y="3645024"/>
            <a:ext cx="2762136" cy="82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78D8526-9D69-4EEE-9DE4-2636F3B3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11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F922708-AF9A-4271-B31A-012E4DA09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53" y="260648"/>
            <a:ext cx="8066694" cy="103580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6C97AEC-A8CA-4D5C-8872-8A58B7E48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56" y="2035247"/>
            <a:ext cx="3314564" cy="297792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43AAB0F-F7F4-4592-BD38-00F2DA01A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736" y="1830421"/>
            <a:ext cx="3190672" cy="319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0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563083D-C633-48F6-AF25-AD182654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12</a:t>
            </a:fld>
            <a:endParaRPr lang="es-CL"/>
          </a:p>
        </p:txBody>
      </p:sp>
      <p:pic>
        <p:nvPicPr>
          <p:cNvPr id="2050" name="Picture 2" descr="El fútbol y sus efectos – Science in School">
            <a:extLst>
              <a:ext uri="{FF2B5EF4-FFF2-40B4-BE49-F238E27FC236}">
                <a16:creationId xmlns:a16="http://schemas.microsoft.com/office/drawing/2014/main" id="{7CF90855-6D2B-421C-9E94-FF56033D5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597095"/>
            <a:ext cx="2397533" cy="21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a pelota ¿Dobla o no dobla? - Fabio.com.ar">
            <a:extLst>
              <a:ext uri="{FF2B5EF4-FFF2-40B4-BE49-F238E27FC236}">
                <a16:creationId xmlns:a16="http://schemas.microsoft.com/office/drawing/2014/main" id="{CAE11A4F-5DDD-47D2-96BB-E0CCF2792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34" y="1524772"/>
            <a:ext cx="8367332" cy="298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B5F6AF2-6FAA-4560-8A5D-21DC4F71E0A8}"/>
              </a:ext>
            </a:extLst>
          </p:cNvPr>
          <p:cNvSpPr txBox="1"/>
          <p:nvPr/>
        </p:nvSpPr>
        <p:spPr>
          <a:xfrm>
            <a:off x="1115616" y="116632"/>
            <a:ext cx="73997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800" dirty="0">
                <a:latin typeface="Vladimir Script" panose="03050402040407070305" pitchFamily="66" charset="0"/>
              </a:rPr>
              <a:t>Pelota de futbol disparada por </a:t>
            </a:r>
            <a:r>
              <a:rPr lang="es-CL" sz="4800" dirty="0" err="1">
                <a:latin typeface="Vladimir Script" panose="03050402040407070305" pitchFamily="66" charset="0"/>
              </a:rPr>
              <a:t>Didí</a:t>
            </a:r>
            <a:r>
              <a:rPr lang="es-CL" sz="4800" dirty="0">
                <a:latin typeface="Vladimir Script" panose="03050402040407070305" pitchFamily="66" charset="0"/>
              </a:rPr>
              <a:t> (astro </a:t>
            </a:r>
            <a:r>
              <a:rPr lang="es-CL" sz="4800" dirty="0" err="1">
                <a:latin typeface="Vladimir Script" panose="03050402040407070305" pitchFamily="66" charset="0"/>
              </a:rPr>
              <a:t>blasilero</a:t>
            </a:r>
            <a:r>
              <a:rPr lang="es-CL" sz="4800" dirty="0">
                <a:latin typeface="Vladimir Script" panose="03050402040407070305" pitchFamily="66" charset="0"/>
              </a:rPr>
              <a:t> de los 60)</a:t>
            </a:r>
            <a:endParaRPr lang="es-CL" dirty="0">
              <a:latin typeface="Vladimir Script" panose="030504020404070703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27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631246C-1C28-45C3-A066-CBBA34CC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2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168CE91-112D-4909-BBCE-5A74FAD29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3" y="116632"/>
            <a:ext cx="7835335" cy="85936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A3773AC-AB2D-4CC0-BAD1-EDC0F47BEBC4}"/>
              </a:ext>
            </a:extLst>
          </p:cNvPr>
          <p:cNvSpPr txBox="1"/>
          <p:nvPr/>
        </p:nvSpPr>
        <p:spPr>
          <a:xfrm>
            <a:off x="971600" y="1340768"/>
            <a:ext cx="70567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Hasta el momento hemos considerado fluidos en reposo. Ahora la atención se dirige a los fluidos en movimiento.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flujo de un fluido en movimiento puede ser estable o laminar y turbulento.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flujo de un fluido es </a:t>
            </a:r>
            <a:r>
              <a:rPr lang="es-CL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laminar </a:t>
            </a:r>
            <a:r>
              <a:rPr lang="es-CL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cada partícula de él sigue una trayectoria </a:t>
            </a:r>
            <a:r>
              <a:rPr lang="es-CL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uniforme</a:t>
            </a:r>
            <a:r>
              <a:rPr lang="es-CL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 tal forma que las trayectorias de partículas diferentes nunca se cruzan. En este tipo de flujo todas las partículas que llegan a un mismo punto tienen la misma velocidad.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 cierta </a:t>
            </a:r>
            <a:r>
              <a:rPr lang="es-CL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velocidad critica</a:t>
            </a:r>
            <a:r>
              <a:rPr lang="es-CL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el flujo se vuelve turbulento que es irregular y se caracteriza por pequeñas regiones con remolinos.</a:t>
            </a:r>
          </a:p>
        </p:txBody>
      </p:sp>
    </p:spTree>
    <p:extLst>
      <p:ext uri="{BB962C8B-B14F-4D97-AF65-F5344CB8AC3E}">
        <p14:creationId xmlns:p14="http://schemas.microsoft.com/office/powerpoint/2010/main" val="98015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87078E8-7795-49B9-8510-44C51008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3</a:t>
            </a:fld>
            <a:endParaRPr lang="es-CL"/>
          </a:p>
        </p:txBody>
      </p:sp>
      <p:pic>
        <p:nvPicPr>
          <p:cNvPr id="1026" name="Picture 2" descr="Flujo Laminar y Turbulento + Número de Reynolds - Topos Uranos">
            <a:extLst>
              <a:ext uri="{FF2B5EF4-FFF2-40B4-BE49-F238E27FC236}">
                <a16:creationId xmlns:a16="http://schemas.microsoft.com/office/drawing/2014/main" id="{154EFBFB-547B-4F48-B046-2F981F9AE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89139"/>
            <a:ext cx="2704377" cy="313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lujo Laminar y Flujo Turbulento | fisindustrial">
            <a:extLst>
              <a:ext uri="{FF2B5EF4-FFF2-40B4-BE49-F238E27FC236}">
                <a16:creationId xmlns:a16="http://schemas.microsoft.com/office/drawing/2014/main" id="{87373871-C372-4A5B-A550-5A75BBBD5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284984"/>
            <a:ext cx="2704377" cy="313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lujo Laminar y Flujo Turbulento | La guía de Física">
            <a:extLst>
              <a:ext uri="{FF2B5EF4-FFF2-40B4-BE49-F238E27FC236}">
                <a16:creationId xmlns:a16="http://schemas.microsoft.com/office/drawing/2014/main" id="{B7BAD27D-88E8-46CE-B453-522F5FB7E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324036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inámica de los Fluídos">
            <a:extLst>
              <a:ext uri="{FF2B5EF4-FFF2-40B4-BE49-F238E27FC236}">
                <a16:creationId xmlns:a16="http://schemas.microsoft.com/office/drawing/2014/main" id="{0752B2E2-7ADF-4239-BBDE-A503591BF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888" y="764704"/>
            <a:ext cx="4424544" cy="18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84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3E29809-45AD-48E1-93DA-12487CF4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4</a:t>
            </a:fld>
            <a:endParaRPr lang="es-CL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59DCB03-2E46-431E-9814-79FF60BA312A}"/>
              </a:ext>
            </a:extLst>
          </p:cNvPr>
          <p:cNvSpPr txBox="1"/>
          <p:nvPr/>
        </p:nvSpPr>
        <p:spPr>
          <a:xfrm>
            <a:off x="827584" y="404664"/>
            <a:ext cx="78488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Flujo de fluido idea</a:t>
            </a:r>
            <a:r>
              <a:rPr lang="es-CL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pPr algn="ctr"/>
            <a:endParaRPr lang="es-C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CL" sz="28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Fluido no viscoso. Se desprecia la fricción interna.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CL" sz="28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Flujo Estable. O laminar, todas las partículas que pasan por un lugar tienen la misma velocidad.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CL" sz="28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Fluido incompresible. La densidad del fluido es constante.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CL" sz="28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flujo es Irrotacional. El flujo del fluido tiene  Momento Angular nulo respecto a cualquier punto.</a:t>
            </a:r>
          </a:p>
          <a:p>
            <a:pPr algn="ctr"/>
            <a:endParaRPr lang="es-C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34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A617-03E4-46CD-8C9A-E2496DC9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5</a:t>
            </a:fld>
            <a:endParaRPr lang="es-CL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21E6686-8678-4F2D-AE10-799196608100}"/>
              </a:ext>
            </a:extLst>
          </p:cNvPr>
          <p:cNvSpPr txBox="1"/>
          <p:nvPr/>
        </p:nvSpPr>
        <p:spPr>
          <a:xfrm>
            <a:off x="713810" y="332656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5400" b="1" dirty="0">
                <a:solidFill>
                  <a:schemeClr val="accent2">
                    <a:lumMod val="75000"/>
                  </a:schemeClr>
                </a:solidFill>
              </a:rPr>
              <a:t>Ecuación de Continuidad</a:t>
            </a:r>
            <a:endParaRPr lang="es-CL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56850E0-EEDB-41D9-A7F8-73866FDDB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98" y="2204295"/>
            <a:ext cx="3683999" cy="29528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D1117ED-3946-45C8-8CCB-7F5FBAE236D9}"/>
                  </a:ext>
                </a:extLst>
              </p:cNvPr>
              <p:cNvSpPr txBox="1"/>
              <p:nvPr/>
            </p:nvSpPr>
            <p:spPr>
              <a:xfrm>
                <a:off x="4572000" y="1268760"/>
                <a:ext cx="3943350" cy="5401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Cuando A₁ se desplaza </a:t>
                </a:r>
                <a:r>
                  <a:rPr lang="es-CL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D</a:t>
                </a:r>
                <a:r>
                  <a:rPr lang="es-CL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₁, una masa </a:t>
                </a:r>
                <a:r>
                  <a:rPr lang="es-C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₁ entra al tubo, pero A₂ se desplaza </a:t>
                </a:r>
                <a:r>
                  <a:rPr lang="es-CL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D</a:t>
                </a:r>
                <a:r>
                  <a:rPr lang="es-CL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₂ saliendo una masa </a:t>
                </a:r>
                <a:r>
                  <a:rPr lang="es-C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₂ del tubo…La Ecuación de Continuidad establece que la masa que “entra” es igual a la masa que “sale”     </a:t>
                </a:r>
                <a:r>
                  <a:rPr lang="es-CL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L" sz="2000" b="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L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L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s-C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s-C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L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s-C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s-C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s-C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s-C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 el fluido es ideal</a:t>
                </a:r>
                <a:r>
                  <a:rPr lang="es-CL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CL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s-CL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es-CL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s-CL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s-CL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s-CL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s-CL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CL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s-CL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CL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s-CL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s-CL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D1117ED-3946-45C8-8CCB-7F5FBAE23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68760"/>
                <a:ext cx="3943350" cy="5401479"/>
              </a:xfrm>
              <a:prstGeom prst="rect">
                <a:avLst/>
              </a:prstGeom>
              <a:blipFill>
                <a:blip r:embed="rId3"/>
                <a:stretch>
                  <a:fillRect l="-1546" r="-17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99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7BBF8CB-B3C1-48BD-84C3-CC1428BC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6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852358-460C-4C89-8725-549BAC576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54" y="332656"/>
            <a:ext cx="8290291" cy="87199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C79CDB6-172B-4934-8D18-91F77AA63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623214"/>
            <a:ext cx="2645923" cy="198444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10524FA-03F0-4A5E-B9A7-70EA6366E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189" y="1268760"/>
            <a:ext cx="3452671" cy="230465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DCB3FD0-20C1-4C7C-B9DF-990A2114E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947" y="4292695"/>
            <a:ext cx="3452671" cy="2304657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A2E49B61-4F6A-4337-A327-2051BEC3D70E}"/>
              </a:ext>
            </a:extLst>
          </p:cNvPr>
          <p:cNvSpPr/>
          <p:nvPr/>
        </p:nvSpPr>
        <p:spPr>
          <a:xfrm>
            <a:off x="6780498" y="1204652"/>
            <a:ext cx="933370" cy="1144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1EB516F-31AA-4BF4-89EF-5E278F0490AD}"/>
              </a:ext>
            </a:extLst>
          </p:cNvPr>
          <p:cNvSpPr/>
          <p:nvPr/>
        </p:nvSpPr>
        <p:spPr>
          <a:xfrm>
            <a:off x="4322327" y="4999594"/>
            <a:ext cx="933370" cy="1522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20D013E-FD70-4908-81F7-27EF9043C988}"/>
              </a:ext>
            </a:extLst>
          </p:cNvPr>
          <p:cNvSpPr txBox="1"/>
          <p:nvPr/>
        </p:nvSpPr>
        <p:spPr>
          <a:xfrm>
            <a:off x="7393863" y="2097989"/>
            <a:ext cx="1286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Instante </a:t>
            </a:r>
          </a:p>
          <a:p>
            <a:pPr algn="ctr"/>
            <a:r>
              <a:rPr lang="es-CL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inicial:t</a:t>
            </a:r>
            <a:r>
              <a:rPr lang="es-C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4C3475C-3488-462C-8EA2-D3D913A9032D}"/>
              </a:ext>
            </a:extLst>
          </p:cNvPr>
          <p:cNvSpPr txBox="1"/>
          <p:nvPr/>
        </p:nvSpPr>
        <p:spPr>
          <a:xfrm>
            <a:off x="3923928" y="4869160"/>
            <a:ext cx="1169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Instante </a:t>
            </a:r>
          </a:p>
          <a:p>
            <a:r>
              <a:rPr lang="es-C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final:t≠0</a:t>
            </a:r>
          </a:p>
        </p:txBody>
      </p:sp>
    </p:spTree>
    <p:extLst>
      <p:ext uri="{BB962C8B-B14F-4D97-AF65-F5344CB8AC3E}">
        <p14:creationId xmlns:p14="http://schemas.microsoft.com/office/powerpoint/2010/main" val="336845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7BBF8CB-B3C1-48BD-84C3-CC1428BC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7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852358-460C-4C89-8725-549BAC576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55" y="260648"/>
            <a:ext cx="8290291" cy="87199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C79CDB6-172B-4934-8D18-91F77AA63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12776"/>
            <a:ext cx="3521724" cy="26412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84FC529-5898-4D4E-A6A7-27CEB50EE44E}"/>
                  </a:ext>
                </a:extLst>
              </p:cNvPr>
              <p:cNvSpPr txBox="1"/>
              <p:nvPr/>
            </p:nvSpPr>
            <p:spPr>
              <a:xfrm>
                <a:off x="251520" y="4365104"/>
                <a:ext cx="388843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84FC529-5898-4D4E-A6A7-27CEB50EE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365104"/>
                <a:ext cx="3888432" cy="1754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1101B27-D5F6-457F-B960-9D95D8DF9B53}"/>
                  </a:ext>
                </a:extLst>
              </p:cNvPr>
              <p:cNvSpPr txBox="1"/>
              <p:nvPr/>
            </p:nvSpPr>
            <p:spPr>
              <a:xfrm>
                <a:off x="4067944" y="1052736"/>
                <a:ext cx="5004049" cy="5187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s-CL" b="0" dirty="0">
                    <a:ea typeface="Cambria Math" panose="02040503050406030204" pitchFamily="18" charset="0"/>
                  </a:rPr>
                  <a:t>                             (1)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=∆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s-CL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s-C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s-CL" dirty="0"/>
                  <a:t>         </a:t>
                </a:r>
                <a:r>
                  <a:rPr lang="es-CL" b="0" dirty="0">
                    <a:ea typeface="Cambria Math" panose="02040503050406030204" pitchFamily="18" charset="0"/>
                  </a:rPr>
                  <a:t>(2)</a:t>
                </a:r>
              </a:p>
              <a:p>
                <a:pPr>
                  <a:lnSpc>
                    <a:spcPct val="150000"/>
                  </a:lnSpc>
                </a:pPr>
                <a:r>
                  <a:rPr lang="es-CL" dirty="0"/>
                  <a:t>(1)=(2)   </a:t>
                </a:r>
                <a:r>
                  <a:rPr lang="es-C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:endParaRPr lang="es-CL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CL" dirty="0"/>
                  <a:t>=</a:t>
                </a:r>
                <a:r>
                  <a:rPr lang="es-CL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m:rPr>
                        <m:sty m:val="p"/>
                      </m:rPr>
                      <a:rPr lang="es-CL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C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s-CL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𝑚𝑔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sSubSup>
                      <m:sSubSupPr>
                        <m:ctrlP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CL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𝑚𝑔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sSubSup>
                      <m:sSubSupPr>
                        <m:ctrlP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s-CL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𝑝𝑒𝑟𝑜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e>
                      </m:box>
                      <m:r>
                        <m:rPr>
                          <m:nor/>
                        </m:rPr>
                        <a:rPr lang="es-CL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s-CL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s-CL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s-CL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  <m:sSubSup>
                      <m:sSubSupPr>
                        <m:ctrlP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CL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  <m:sSubSup>
                      <m:sSubSupPr>
                        <m:ctrlP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s-CL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C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CL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s-C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s-C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𝐶𝑡𝑒</m:t>
                      </m:r>
                    </m:oMath>
                  </m:oMathPara>
                </a14:m>
                <a:endParaRPr lang="es-CL" sz="2400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1101B27-D5F6-457F-B960-9D95D8DF9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052736"/>
                <a:ext cx="5004049" cy="5187126"/>
              </a:xfrm>
              <a:prstGeom prst="rect">
                <a:avLst/>
              </a:prstGeom>
              <a:blipFill>
                <a:blip r:embed="rId5"/>
                <a:stretch>
                  <a:fillRect l="-97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02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410481B-2014-4BE0-ABE9-E7159A77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8</a:t>
            </a:fld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BC62D41-9BC8-426C-BCF9-157142AA4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55" y="260648"/>
            <a:ext cx="8088089" cy="279177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DC28111-C605-448D-AFDA-63E5DC9E0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409443"/>
            <a:ext cx="3949854" cy="297188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073D2BC-7A48-445A-AACB-8A91DB8FB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322" y="3189008"/>
            <a:ext cx="2578078" cy="333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FB28EF4-133D-4BD2-AFDA-CF358A6D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9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58D0598-4A89-4EB8-85A4-A77C9782B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63" y="332656"/>
            <a:ext cx="7462275" cy="70341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562BFFB-32BB-4594-8A7E-E567EA66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227903"/>
            <a:ext cx="6608412" cy="7121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8031255-6B4C-45F0-8CDD-93D136BFC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354" y="2125140"/>
            <a:ext cx="4052399" cy="51177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0D8948D-229F-412E-B9D4-520103786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9892" y="2861667"/>
            <a:ext cx="4063795" cy="35130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C8F46E2-0CF6-41CB-9D26-C12275D47F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6220" y="3367960"/>
            <a:ext cx="2297753" cy="63710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3CEC0D2-3386-4EF8-BB5D-C85CBC5861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0615" y="4008715"/>
            <a:ext cx="3383618" cy="71642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BD5D4C2-0AB1-47D6-8FEB-4CE228A323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4280" y="5094743"/>
            <a:ext cx="2762136" cy="85453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D8B55F6A-5D2C-46E5-B952-0E840DB9AE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560" y="2808015"/>
            <a:ext cx="3721980" cy="2421185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A21AB78E-D05B-4614-92BA-5B7C3987634A}"/>
              </a:ext>
            </a:extLst>
          </p:cNvPr>
          <p:cNvSpPr/>
          <p:nvPr/>
        </p:nvSpPr>
        <p:spPr>
          <a:xfrm>
            <a:off x="1115616" y="1221192"/>
            <a:ext cx="2664296" cy="33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625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4A7A6BC9BCF84CA0411FE67EA3AA1E" ma:contentTypeVersion="10" ma:contentTypeDescription="Crear nuevo documento." ma:contentTypeScope="" ma:versionID="9e5417b7d7aa0a83eda49276aacc46d6">
  <xsd:schema xmlns:xsd="http://www.w3.org/2001/XMLSchema" xmlns:xs="http://www.w3.org/2001/XMLSchema" xmlns:p="http://schemas.microsoft.com/office/2006/metadata/properties" xmlns:ns3="c899ee2c-5630-480f-8751-d563de38ede2" targetNamespace="http://schemas.microsoft.com/office/2006/metadata/properties" ma:root="true" ma:fieldsID="dacfe4c06279a7a93e334989e9478213" ns3:_="">
    <xsd:import namespace="c899ee2c-5630-480f-8751-d563de38ed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9ee2c-5630-480f-8751-d563de38ed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027F65-D200-4175-B084-83C90B28EE23}">
  <ds:schemaRefs>
    <ds:schemaRef ds:uri="http://schemas.microsoft.com/office/2006/documentManagement/types"/>
    <ds:schemaRef ds:uri="http://schemas.microsoft.com/office/2006/metadata/properties"/>
    <ds:schemaRef ds:uri="c899ee2c-5630-480f-8751-d563de38ede2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7F1E6EA-EAB8-4C1A-8774-942952DD24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59EF6F-5912-4CBC-B3DC-C5B3A3A8C8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99ee2c-5630-480f-8751-d563de38e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4630</TotalTime>
  <Words>441</Words>
  <Application>Microsoft Office PowerPoint</Application>
  <PresentationFormat>Presentación en pantalla (4:3)</PresentationFormat>
  <Paragraphs>46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Symbol</vt:lpstr>
      <vt:lpstr>Times New Roman</vt:lpstr>
      <vt:lpstr>Vladimir Script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descripción Del movimiento EN 1-D:</dc:title>
  <dc:creator>quintin molina</dc:creator>
  <cp:lastModifiedBy>Quintín Molina</cp:lastModifiedBy>
  <cp:revision>13</cp:revision>
  <dcterms:created xsi:type="dcterms:W3CDTF">2020-05-24T21:31:01Z</dcterms:created>
  <dcterms:modified xsi:type="dcterms:W3CDTF">2021-11-25T00:42:35Z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0x010100924A7A6BC9BCF84CA0411FE67EA3AA1E</vt:lpwstr>
  </property>
</Properties>
</file>