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4"/>
  </p:sldMasterIdLst>
  <p:notesMasterIdLst>
    <p:notesMasterId r:id="rId11"/>
  </p:notesMasterIdLst>
  <p:handoutMasterIdLst>
    <p:handoutMasterId r:id="rId12"/>
  </p:handoutMasterIdLst>
  <p:sldIdLst>
    <p:sldId id="262" r:id="rId5"/>
    <p:sldId id="257" r:id="rId6"/>
    <p:sldId id="258" r:id="rId7"/>
    <p:sldId id="261" r:id="rId8"/>
    <p:sldId id="264" r:id="rId9"/>
    <p:sldId id="263" r:id="rId10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AF894"/>
    <a:srgbClr val="00A44A"/>
    <a:srgbClr val="090296"/>
    <a:srgbClr val="DA444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58A85-28AA-41ED-9C09-8AEB91DD3474}" v="985" dt="2021-11-30T10:06:10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3" d="100"/>
          <a:sy n="53" d="100"/>
        </p:scale>
        <p:origin x="189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22558A85-28AA-41ED-9C09-8AEB91DD3474}"/>
    <pc:docChg chg="undo custSel addSld delSld modSld sldOrd">
      <pc:chgData name="Quintín Molina" userId="d77ce911-d3cc-4d2d-8ddf-6c9cff50dc6d" providerId="ADAL" clId="{22558A85-28AA-41ED-9C09-8AEB91DD3474}" dt="2021-11-30T10:06:10.949" v="5178" actId="6549"/>
      <pc:docMkLst>
        <pc:docMk/>
      </pc:docMkLst>
      <pc:sldChg chg="addSp delSp modSp new del mod modClrScheme chgLayout">
        <pc:chgData name="Quintín Molina" userId="d77ce911-d3cc-4d2d-8ddf-6c9cff50dc6d" providerId="ADAL" clId="{22558A85-28AA-41ED-9C09-8AEB91DD3474}" dt="2021-11-26T19:09:54.010" v="680" actId="47"/>
        <pc:sldMkLst>
          <pc:docMk/>
          <pc:sldMk cId="1456615928" sldId="256"/>
        </pc:sldMkLst>
        <pc:spChg chg="del">
          <ac:chgData name="Quintín Molina" userId="d77ce911-d3cc-4d2d-8ddf-6c9cff50dc6d" providerId="ADAL" clId="{22558A85-28AA-41ED-9C09-8AEB91DD3474}" dt="2021-11-26T15:47:02.402" v="13" actId="700"/>
          <ac:spMkLst>
            <pc:docMk/>
            <pc:sldMk cId="1456615928" sldId="256"/>
            <ac:spMk id="2" creationId="{B728D9CA-29D6-4558-AD05-F3BF818CBFBE}"/>
          </ac:spMkLst>
        </pc:spChg>
        <pc:spChg chg="del">
          <ac:chgData name="Quintín Molina" userId="d77ce911-d3cc-4d2d-8ddf-6c9cff50dc6d" providerId="ADAL" clId="{22558A85-28AA-41ED-9C09-8AEB91DD3474}" dt="2021-11-26T15:47:02.402" v="13" actId="700"/>
          <ac:spMkLst>
            <pc:docMk/>
            <pc:sldMk cId="1456615928" sldId="256"/>
            <ac:spMk id="3" creationId="{30438059-6367-445D-8BA1-FA935F87DEA8}"/>
          </ac:spMkLst>
        </pc:spChg>
        <pc:spChg chg="mod ord">
          <ac:chgData name="Quintín Molina" userId="d77ce911-d3cc-4d2d-8ddf-6c9cff50dc6d" providerId="ADAL" clId="{22558A85-28AA-41ED-9C09-8AEB91DD3474}" dt="2021-11-26T15:47:02.402" v="13" actId="700"/>
          <ac:spMkLst>
            <pc:docMk/>
            <pc:sldMk cId="1456615928" sldId="256"/>
            <ac:spMk id="4" creationId="{72803D13-36F0-485F-B70F-5536F5C6B5ED}"/>
          </ac:spMkLst>
        </pc:spChg>
        <pc:picChg chg="add">
          <ac:chgData name="Quintín Molina" userId="d77ce911-d3cc-4d2d-8ddf-6c9cff50dc6d" providerId="ADAL" clId="{22558A85-28AA-41ED-9C09-8AEB91DD3474}" dt="2021-11-26T15:51:35.837" v="69" actId="22"/>
          <ac:picMkLst>
            <pc:docMk/>
            <pc:sldMk cId="1456615928" sldId="256"/>
            <ac:picMk id="6" creationId="{9820D876-B09F-46F6-A33A-A0EA203F322B}"/>
          </ac:picMkLst>
        </pc:picChg>
      </pc:sldChg>
      <pc:sldChg chg="addSp delSp modSp new mod modAnim">
        <pc:chgData name="Quintín Molina" userId="d77ce911-d3cc-4d2d-8ddf-6c9cff50dc6d" providerId="ADAL" clId="{22558A85-28AA-41ED-9C09-8AEB91DD3474}" dt="2021-11-30T01:48:18.516" v="5103"/>
        <pc:sldMkLst>
          <pc:docMk/>
          <pc:sldMk cId="483240813" sldId="257"/>
        </pc:sldMkLst>
        <pc:spChg chg="add mod">
          <ac:chgData name="Quintín Molina" userId="d77ce911-d3cc-4d2d-8ddf-6c9cff50dc6d" providerId="ADAL" clId="{22558A85-28AA-41ED-9C09-8AEB91DD3474}" dt="2021-11-29T17:00:28.335" v="4845" actId="1076"/>
          <ac:spMkLst>
            <pc:docMk/>
            <pc:sldMk cId="483240813" sldId="257"/>
            <ac:spMk id="3" creationId="{5AA857C1-C180-414A-9A5B-D30104A3612B}"/>
          </ac:spMkLst>
        </pc:spChg>
        <pc:spChg chg="add mod">
          <ac:chgData name="Quintín Molina" userId="d77ce911-d3cc-4d2d-8ddf-6c9cff50dc6d" providerId="ADAL" clId="{22558A85-28AA-41ED-9C09-8AEB91DD3474}" dt="2021-11-26T19:24:32.270" v="1165" actId="6549"/>
          <ac:spMkLst>
            <pc:docMk/>
            <pc:sldMk cId="483240813" sldId="257"/>
            <ac:spMk id="5" creationId="{7E8218FE-A1A2-4797-9B2C-7AC3D17762CB}"/>
          </ac:spMkLst>
        </pc:spChg>
        <pc:spChg chg="add mod">
          <ac:chgData name="Quintín Molina" userId="d77ce911-d3cc-4d2d-8ddf-6c9cff50dc6d" providerId="ADAL" clId="{22558A85-28AA-41ED-9C09-8AEB91DD3474}" dt="2021-11-29T16:59:39.532" v="4836" actId="1076"/>
          <ac:spMkLst>
            <pc:docMk/>
            <pc:sldMk cId="483240813" sldId="257"/>
            <ac:spMk id="8" creationId="{8D451678-EE99-4001-86FB-F1A595384B85}"/>
          </ac:spMkLst>
        </pc:spChg>
        <pc:spChg chg="add mod">
          <ac:chgData name="Quintín Molina" userId="d77ce911-d3cc-4d2d-8ddf-6c9cff50dc6d" providerId="ADAL" clId="{22558A85-28AA-41ED-9C09-8AEB91DD3474}" dt="2021-11-26T19:33:31.585" v="1278" actId="2085"/>
          <ac:spMkLst>
            <pc:docMk/>
            <pc:sldMk cId="483240813" sldId="257"/>
            <ac:spMk id="9" creationId="{4B18AEA3-578B-4E2A-900C-5827132E071A}"/>
          </ac:spMkLst>
        </pc:spChg>
        <pc:spChg chg="add mod">
          <ac:chgData name="Quintín Molina" userId="d77ce911-d3cc-4d2d-8ddf-6c9cff50dc6d" providerId="ADAL" clId="{22558A85-28AA-41ED-9C09-8AEB91DD3474}" dt="2021-11-26T19:34:17.414" v="1286" actId="208"/>
          <ac:spMkLst>
            <pc:docMk/>
            <pc:sldMk cId="483240813" sldId="257"/>
            <ac:spMk id="10" creationId="{5B7996EA-8FE2-4A01-8243-588FD7014091}"/>
          </ac:spMkLst>
        </pc:spChg>
        <pc:spChg chg="add mod">
          <ac:chgData name="Quintín Molina" userId="d77ce911-d3cc-4d2d-8ddf-6c9cff50dc6d" providerId="ADAL" clId="{22558A85-28AA-41ED-9C09-8AEB91DD3474}" dt="2021-11-29T17:00:09.519" v="4841" actId="1038"/>
          <ac:spMkLst>
            <pc:docMk/>
            <pc:sldMk cId="483240813" sldId="257"/>
            <ac:spMk id="17" creationId="{91CB199B-8F78-4526-9BC7-1D36B5AD5207}"/>
          </ac:spMkLst>
        </pc:spChg>
        <pc:spChg chg="add mod">
          <ac:chgData name="Quintín Molina" userId="d77ce911-d3cc-4d2d-8ddf-6c9cff50dc6d" providerId="ADAL" clId="{22558A85-28AA-41ED-9C09-8AEB91DD3474}" dt="2021-11-29T16:59:37.544" v="4835" actId="1036"/>
          <ac:spMkLst>
            <pc:docMk/>
            <pc:sldMk cId="483240813" sldId="257"/>
            <ac:spMk id="18" creationId="{EEC0EC46-91CE-4569-BCD9-72D58B38A1E3}"/>
          </ac:spMkLst>
        </pc:spChg>
        <pc:picChg chg="add del mod">
          <ac:chgData name="Quintín Molina" userId="d77ce911-d3cc-4d2d-8ddf-6c9cff50dc6d" providerId="ADAL" clId="{22558A85-28AA-41ED-9C09-8AEB91DD3474}" dt="2021-11-26T19:13:04.826" v="853" actId="478"/>
          <ac:picMkLst>
            <pc:docMk/>
            <pc:sldMk cId="483240813" sldId="257"/>
            <ac:picMk id="4" creationId="{15BDA37F-0688-4CC7-974C-F9FCC63962B5}"/>
          </ac:picMkLst>
        </pc:picChg>
        <pc:picChg chg="add del mod">
          <ac:chgData name="Quintín Molina" userId="d77ce911-d3cc-4d2d-8ddf-6c9cff50dc6d" providerId="ADAL" clId="{22558A85-28AA-41ED-9C09-8AEB91DD3474}" dt="2021-11-26T19:41:07.945" v="1632" actId="478"/>
          <ac:picMkLst>
            <pc:docMk/>
            <pc:sldMk cId="483240813" sldId="257"/>
            <ac:picMk id="7" creationId="{F8FF736F-34E9-47F8-910A-5473D78676F1}"/>
          </ac:picMkLst>
        </pc:picChg>
        <pc:cxnChg chg="add del">
          <ac:chgData name="Quintín Molina" userId="d77ce911-d3cc-4d2d-8ddf-6c9cff50dc6d" providerId="ADAL" clId="{22558A85-28AA-41ED-9C09-8AEB91DD3474}" dt="2021-11-26T19:34:38.601" v="1288" actId="478"/>
          <ac:cxnSpMkLst>
            <pc:docMk/>
            <pc:sldMk cId="483240813" sldId="257"/>
            <ac:cxnSpMk id="12" creationId="{C5EA7DF5-B168-49B5-9F2F-C0E1D5DFA03B}"/>
          </ac:cxnSpMkLst>
        </pc:cxnChg>
        <pc:cxnChg chg="add mod">
          <ac:chgData name="Quintín Molina" userId="d77ce911-d3cc-4d2d-8ddf-6c9cff50dc6d" providerId="ADAL" clId="{22558A85-28AA-41ED-9C09-8AEB91DD3474}" dt="2021-11-26T19:37:58.579" v="1419" actId="1038"/>
          <ac:cxnSpMkLst>
            <pc:docMk/>
            <pc:sldMk cId="483240813" sldId="257"/>
            <ac:cxnSpMk id="14" creationId="{C4A2A3F5-CF2F-4E93-8ACA-7E9D28A31E9F}"/>
          </ac:cxnSpMkLst>
        </pc:cxnChg>
        <pc:cxnChg chg="add mod">
          <ac:chgData name="Quintín Molina" userId="d77ce911-d3cc-4d2d-8ddf-6c9cff50dc6d" providerId="ADAL" clId="{22558A85-28AA-41ED-9C09-8AEB91DD3474}" dt="2021-11-26T19:36:20.422" v="1375" actId="1038"/>
          <ac:cxnSpMkLst>
            <pc:docMk/>
            <pc:sldMk cId="483240813" sldId="257"/>
            <ac:cxnSpMk id="15" creationId="{2B6A6014-F2C6-497B-A294-B29B9BAC9F30}"/>
          </ac:cxnSpMkLst>
        </pc:cxnChg>
        <pc:cxnChg chg="add mod">
          <ac:chgData name="Quintín Molina" userId="d77ce911-d3cc-4d2d-8ddf-6c9cff50dc6d" providerId="ADAL" clId="{22558A85-28AA-41ED-9C09-8AEB91DD3474}" dt="2021-11-26T19:36:59.726" v="1409" actId="1037"/>
          <ac:cxnSpMkLst>
            <pc:docMk/>
            <pc:sldMk cId="483240813" sldId="257"/>
            <ac:cxnSpMk id="16" creationId="{EFAFC203-A4F9-4326-ACD7-DA464C5A4BEF}"/>
          </ac:cxnSpMkLst>
        </pc:cxnChg>
        <pc:cxnChg chg="add mod">
          <ac:chgData name="Quintín Molina" userId="d77ce911-d3cc-4d2d-8ddf-6c9cff50dc6d" providerId="ADAL" clId="{22558A85-28AA-41ED-9C09-8AEB91DD3474}" dt="2021-11-30T01:40:33.436" v="5036" actId="1035"/>
          <ac:cxnSpMkLst>
            <pc:docMk/>
            <pc:sldMk cId="483240813" sldId="257"/>
            <ac:cxnSpMk id="21" creationId="{B51DF07F-35ED-475D-A2D1-4248433B453E}"/>
          </ac:cxnSpMkLst>
        </pc:cxnChg>
        <pc:cxnChg chg="add mod">
          <ac:chgData name="Quintín Molina" userId="d77ce911-d3cc-4d2d-8ddf-6c9cff50dc6d" providerId="ADAL" clId="{22558A85-28AA-41ED-9C09-8AEB91DD3474}" dt="2021-11-30T01:41:19.949" v="5098" actId="1036"/>
          <ac:cxnSpMkLst>
            <pc:docMk/>
            <pc:sldMk cId="483240813" sldId="257"/>
            <ac:cxnSpMk id="22" creationId="{D24854D4-AB40-44AB-AD6C-4C9551E1D416}"/>
          </ac:cxnSpMkLst>
        </pc:cxnChg>
        <pc:cxnChg chg="add mod">
          <ac:chgData name="Quintín Molina" userId="d77ce911-d3cc-4d2d-8ddf-6c9cff50dc6d" providerId="ADAL" clId="{22558A85-28AA-41ED-9C09-8AEB91DD3474}" dt="2021-11-30T01:40:19.450" v="5014" actId="1037"/>
          <ac:cxnSpMkLst>
            <pc:docMk/>
            <pc:sldMk cId="483240813" sldId="257"/>
            <ac:cxnSpMk id="23" creationId="{2DB72259-2389-4F35-9E8D-28590C136A23}"/>
          </ac:cxnSpMkLst>
        </pc:cxnChg>
      </pc:sldChg>
      <pc:sldChg chg="addSp delSp modSp new mod modAnim">
        <pc:chgData name="Quintín Molina" userId="d77ce911-d3cc-4d2d-8ddf-6c9cff50dc6d" providerId="ADAL" clId="{22558A85-28AA-41ED-9C09-8AEB91DD3474}" dt="2021-11-29T17:02:15.941" v="4863"/>
        <pc:sldMkLst>
          <pc:docMk/>
          <pc:sldMk cId="679949588" sldId="258"/>
        </pc:sldMkLst>
        <pc:spChg chg="add mod">
          <ac:chgData name="Quintín Molina" userId="d77ce911-d3cc-4d2d-8ddf-6c9cff50dc6d" providerId="ADAL" clId="{22558A85-28AA-41ED-9C09-8AEB91DD3474}" dt="2021-11-29T15:35:53.082" v="3049" actId="1036"/>
          <ac:spMkLst>
            <pc:docMk/>
            <pc:sldMk cId="679949588" sldId="258"/>
            <ac:spMk id="3" creationId="{3DA0CB6E-E2DE-4C94-A4F0-52BD8F894D21}"/>
          </ac:spMkLst>
        </pc:spChg>
        <pc:spChg chg="add mod">
          <ac:chgData name="Quintín Molina" userId="d77ce911-d3cc-4d2d-8ddf-6c9cff50dc6d" providerId="ADAL" clId="{22558A85-28AA-41ED-9C09-8AEB91DD3474}" dt="2021-11-29T17:01:16.515" v="4853" actId="1076"/>
          <ac:spMkLst>
            <pc:docMk/>
            <pc:sldMk cId="679949588" sldId="258"/>
            <ac:spMk id="7" creationId="{A2D36828-8AF0-4B30-8AA6-91D18CF588B7}"/>
          </ac:spMkLst>
        </pc:spChg>
        <pc:picChg chg="add del mod">
          <ac:chgData name="Quintín Molina" userId="d77ce911-d3cc-4d2d-8ddf-6c9cff50dc6d" providerId="ADAL" clId="{22558A85-28AA-41ED-9C09-8AEB91DD3474}" dt="2021-11-26T19:49:10.997" v="2109" actId="478"/>
          <ac:picMkLst>
            <pc:docMk/>
            <pc:sldMk cId="679949588" sldId="258"/>
            <ac:picMk id="4" creationId="{6D39A0FF-56A0-46CE-878A-A3C17DA45938}"/>
          </ac:picMkLst>
        </pc:picChg>
        <pc:picChg chg="add del mod">
          <ac:chgData name="Quintín Molina" userId="d77ce911-d3cc-4d2d-8ddf-6c9cff50dc6d" providerId="ADAL" clId="{22558A85-28AA-41ED-9C09-8AEB91DD3474}" dt="2021-11-26T19:49:13.437" v="2110" actId="478"/>
          <ac:picMkLst>
            <pc:docMk/>
            <pc:sldMk cId="679949588" sldId="258"/>
            <ac:picMk id="6" creationId="{9519DC92-DAEE-4744-BD38-7F02E2911262}"/>
          </ac:picMkLst>
        </pc:picChg>
        <pc:picChg chg="add mod">
          <ac:chgData name="Quintín Molina" userId="d77ce911-d3cc-4d2d-8ddf-6c9cff50dc6d" providerId="ADAL" clId="{22558A85-28AA-41ED-9C09-8AEB91DD3474}" dt="2021-11-26T19:50:58.939" v="2165" actId="14100"/>
          <ac:picMkLst>
            <pc:docMk/>
            <pc:sldMk cId="679949588" sldId="258"/>
            <ac:picMk id="9" creationId="{D3615A27-9967-4202-9FAA-0F08EA09EF46}"/>
          </ac:picMkLst>
        </pc:picChg>
        <pc:picChg chg="add mod">
          <ac:chgData name="Quintín Molina" userId="d77ce911-d3cc-4d2d-8ddf-6c9cff50dc6d" providerId="ADAL" clId="{22558A85-28AA-41ED-9C09-8AEB91DD3474}" dt="2021-11-26T19:51:53.682" v="2240" actId="1038"/>
          <ac:picMkLst>
            <pc:docMk/>
            <pc:sldMk cId="679949588" sldId="258"/>
            <ac:picMk id="11" creationId="{815ED664-06EC-42F3-B7D2-C748571CE750}"/>
          </ac:picMkLst>
        </pc:picChg>
      </pc:sldChg>
      <pc:sldChg chg="addSp delSp modSp new del mod modAnim">
        <pc:chgData name="Quintín Molina" userId="d77ce911-d3cc-4d2d-8ddf-6c9cff50dc6d" providerId="ADAL" clId="{22558A85-28AA-41ED-9C09-8AEB91DD3474}" dt="2021-11-30T01:39:34.845" v="4975" actId="47"/>
        <pc:sldMkLst>
          <pc:docMk/>
          <pc:sldMk cId="3526256353" sldId="259"/>
        </pc:sldMkLst>
        <pc:spChg chg="add mod">
          <ac:chgData name="Quintín Molina" userId="d77ce911-d3cc-4d2d-8ddf-6c9cff50dc6d" providerId="ADAL" clId="{22558A85-28AA-41ED-9C09-8AEB91DD3474}" dt="2021-11-26T20:00:36.596" v="2780" actId="14100"/>
          <ac:spMkLst>
            <pc:docMk/>
            <pc:sldMk cId="3526256353" sldId="259"/>
            <ac:spMk id="7" creationId="{C20788F8-C330-4A94-8786-C87FC21F07AC}"/>
          </ac:spMkLst>
        </pc:spChg>
        <pc:picChg chg="add del mod">
          <ac:chgData name="Quintín Molina" userId="d77ce911-d3cc-4d2d-8ddf-6c9cff50dc6d" providerId="ADAL" clId="{22558A85-28AA-41ED-9C09-8AEB91DD3474}" dt="2021-11-26T20:00:16.014" v="2723" actId="478"/>
          <ac:picMkLst>
            <pc:docMk/>
            <pc:sldMk cId="3526256353" sldId="259"/>
            <ac:picMk id="4" creationId="{08DD37F6-3552-4B42-A479-6206A8766CF3}"/>
          </ac:picMkLst>
        </pc:picChg>
        <pc:picChg chg="add mod">
          <ac:chgData name="Quintín Molina" userId="d77ce911-d3cc-4d2d-8ddf-6c9cff50dc6d" providerId="ADAL" clId="{22558A85-28AA-41ED-9C09-8AEB91DD3474}" dt="2021-11-26T20:00:43.809" v="2815" actId="1035"/>
          <ac:picMkLst>
            <pc:docMk/>
            <pc:sldMk cId="3526256353" sldId="259"/>
            <ac:picMk id="6" creationId="{D6DFE47E-84BC-440D-B237-CB57B723A753}"/>
          </ac:picMkLst>
        </pc:picChg>
      </pc:sldChg>
      <pc:sldChg chg="addSp modSp new del mod">
        <pc:chgData name="Quintín Molina" userId="d77ce911-d3cc-4d2d-8ddf-6c9cff50dc6d" providerId="ADAL" clId="{22558A85-28AA-41ED-9C09-8AEB91DD3474}" dt="2021-11-26T20:01:16.509" v="2816" actId="47"/>
        <pc:sldMkLst>
          <pc:docMk/>
          <pc:sldMk cId="1197609687" sldId="260"/>
        </pc:sldMkLst>
        <pc:picChg chg="add mod">
          <ac:chgData name="Quintín Molina" userId="d77ce911-d3cc-4d2d-8ddf-6c9cff50dc6d" providerId="ADAL" clId="{22558A85-28AA-41ED-9C09-8AEB91DD3474}" dt="2021-11-26T17:27:23.404" v="81" actId="14100"/>
          <ac:picMkLst>
            <pc:docMk/>
            <pc:sldMk cId="1197609687" sldId="260"/>
            <ac:picMk id="4" creationId="{B2E44845-2271-43E2-A495-381C94C1F1CB}"/>
          </ac:picMkLst>
        </pc:picChg>
      </pc:sldChg>
      <pc:sldChg chg="del">
        <pc:chgData name="Quintín Molina" userId="d77ce911-d3cc-4d2d-8ddf-6c9cff50dc6d" providerId="ADAL" clId="{22558A85-28AA-41ED-9C09-8AEB91DD3474}" dt="2021-11-26T15:46:44.227" v="0" actId="47"/>
        <pc:sldMkLst>
          <pc:docMk/>
          <pc:sldMk cId="262321002" sldId="261"/>
        </pc:sldMkLst>
      </pc:sldChg>
      <pc:sldChg chg="addSp modSp new mod setBg modAnim">
        <pc:chgData name="Quintín Molina" userId="d77ce911-d3cc-4d2d-8ddf-6c9cff50dc6d" providerId="ADAL" clId="{22558A85-28AA-41ED-9C09-8AEB91DD3474}" dt="2021-11-29T17:03:06.587" v="4876" actId="1036"/>
        <pc:sldMkLst>
          <pc:docMk/>
          <pc:sldMk cId="1004317519" sldId="261"/>
        </pc:sldMkLst>
        <pc:spChg chg="mod ord">
          <ac:chgData name="Quintín Molina" userId="d77ce911-d3cc-4d2d-8ddf-6c9cff50dc6d" providerId="ADAL" clId="{22558A85-28AA-41ED-9C09-8AEB91DD3474}" dt="2021-11-29T15:51:14.677" v="3437" actId="26606"/>
          <ac:spMkLst>
            <pc:docMk/>
            <pc:sldMk cId="1004317519" sldId="261"/>
            <ac:spMk id="2" creationId="{8D13D530-374F-4535-BE32-1052E559B116}"/>
          </ac:spMkLst>
        </pc:spChg>
        <pc:picChg chg="add mod ord">
          <ac:chgData name="Quintín Molina" userId="d77ce911-d3cc-4d2d-8ddf-6c9cff50dc6d" providerId="ADAL" clId="{22558A85-28AA-41ED-9C09-8AEB91DD3474}" dt="2021-11-29T17:02:33.065" v="4866" actId="1076"/>
          <ac:picMkLst>
            <pc:docMk/>
            <pc:sldMk cId="1004317519" sldId="261"/>
            <ac:picMk id="4" creationId="{68439597-2AD2-47AC-889E-1AC88A098F8E}"/>
          </ac:picMkLst>
        </pc:picChg>
        <pc:picChg chg="add mod">
          <ac:chgData name="Quintín Molina" userId="d77ce911-d3cc-4d2d-8ddf-6c9cff50dc6d" providerId="ADAL" clId="{22558A85-28AA-41ED-9C09-8AEB91DD3474}" dt="2021-11-29T17:02:37.183" v="4867" actId="1076"/>
          <ac:picMkLst>
            <pc:docMk/>
            <pc:sldMk cId="1004317519" sldId="261"/>
            <ac:picMk id="1026" creationId="{CC76AB3D-676D-4CF8-B808-54A778CD40A6}"/>
          </ac:picMkLst>
        </pc:picChg>
        <pc:picChg chg="add mod">
          <ac:chgData name="Quintín Molina" userId="d77ce911-d3cc-4d2d-8ddf-6c9cff50dc6d" providerId="ADAL" clId="{22558A85-28AA-41ED-9C09-8AEB91DD3474}" dt="2021-11-29T17:03:06.587" v="4876" actId="1036"/>
          <ac:picMkLst>
            <pc:docMk/>
            <pc:sldMk cId="1004317519" sldId="261"/>
            <ac:picMk id="1028" creationId="{A6F3FFA9-071A-46A3-9747-D3AA8CC30DAB}"/>
          </ac:picMkLst>
        </pc:picChg>
      </pc:sldChg>
      <pc:sldChg chg="del">
        <pc:chgData name="Quintín Molina" userId="d77ce911-d3cc-4d2d-8ddf-6c9cff50dc6d" providerId="ADAL" clId="{22558A85-28AA-41ED-9C09-8AEB91DD3474}" dt="2021-11-26T15:46:45.209" v="1" actId="47"/>
        <pc:sldMkLst>
          <pc:docMk/>
          <pc:sldMk cId="980158636" sldId="262"/>
        </pc:sldMkLst>
      </pc:sldChg>
      <pc:sldChg chg="addSp delSp modSp new mod ord modAnim">
        <pc:chgData name="Quintín Molina" userId="d77ce911-d3cc-4d2d-8ddf-6c9cff50dc6d" providerId="ADAL" clId="{22558A85-28AA-41ED-9C09-8AEB91DD3474}" dt="2021-11-30T10:06:10.949" v="5178" actId="6549"/>
        <pc:sldMkLst>
          <pc:docMk/>
          <pc:sldMk cId="2816895570" sldId="262"/>
        </pc:sldMkLst>
        <pc:spChg chg="add mod">
          <ac:chgData name="Quintín Molina" userId="d77ce911-d3cc-4d2d-8ddf-6c9cff50dc6d" providerId="ADAL" clId="{22558A85-28AA-41ED-9C09-8AEB91DD3474}" dt="2021-11-26T18:43:45.671" v="377" actId="179"/>
          <ac:spMkLst>
            <pc:docMk/>
            <pc:sldMk cId="2816895570" sldId="262"/>
            <ac:spMk id="7" creationId="{85E64E97-EE6F-4CFD-B83C-F207C6314B80}"/>
          </ac:spMkLst>
        </pc:spChg>
        <pc:spChg chg="add mod">
          <ac:chgData name="Quintín Molina" userId="d77ce911-d3cc-4d2d-8ddf-6c9cff50dc6d" providerId="ADAL" clId="{22558A85-28AA-41ED-9C09-8AEB91DD3474}" dt="2021-11-30T10:06:10.949" v="5178" actId="6549"/>
          <ac:spMkLst>
            <pc:docMk/>
            <pc:sldMk cId="2816895570" sldId="262"/>
            <ac:spMk id="8" creationId="{3AA11F3A-9021-4ED1-8983-CBC2D8AD07FC}"/>
          </ac:spMkLst>
        </pc:spChg>
        <pc:picChg chg="add del mod">
          <ac:chgData name="Quintín Molina" userId="d77ce911-d3cc-4d2d-8ddf-6c9cff50dc6d" providerId="ADAL" clId="{22558A85-28AA-41ED-9C09-8AEB91DD3474}" dt="2021-11-26T18:42:22.158" v="336" actId="478"/>
          <ac:picMkLst>
            <pc:docMk/>
            <pc:sldMk cId="2816895570" sldId="262"/>
            <ac:picMk id="4" creationId="{39FF1D6B-ECD4-415C-BA47-56822AC969AC}"/>
          </ac:picMkLst>
        </pc:picChg>
        <pc:picChg chg="add del mod">
          <ac:chgData name="Quintín Molina" userId="d77ce911-d3cc-4d2d-8ddf-6c9cff50dc6d" providerId="ADAL" clId="{22558A85-28AA-41ED-9C09-8AEB91DD3474}" dt="2021-11-26T19:07:48.649" v="662" actId="478"/>
          <ac:picMkLst>
            <pc:docMk/>
            <pc:sldMk cId="2816895570" sldId="262"/>
            <ac:picMk id="6" creationId="{7DE156EB-74B4-4BF7-BF06-93FF07741454}"/>
          </ac:picMkLst>
        </pc:picChg>
      </pc:sldChg>
      <pc:sldChg chg="del">
        <pc:chgData name="Quintín Molina" userId="d77ce911-d3cc-4d2d-8ddf-6c9cff50dc6d" providerId="ADAL" clId="{22558A85-28AA-41ED-9C09-8AEB91DD3474}" dt="2021-11-26T15:46:46.010" v="2" actId="47"/>
        <pc:sldMkLst>
          <pc:docMk/>
          <pc:sldMk cId="1737842010" sldId="263"/>
        </pc:sldMkLst>
      </pc:sldChg>
      <pc:sldChg chg="addSp modSp new mod">
        <pc:chgData name="Quintín Molina" userId="d77ce911-d3cc-4d2d-8ddf-6c9cff50dc6d" providerId="ADAL" clId="{22558A85-28AA-41ED-9C09-8AEB91DD3474}" dt="2021-11-29T18:20:41.348" v="4974" actId="1038"/>
        <pc:sldMkLst>
          <pc:docMk/>
          <pc:sldMk cId="3635397789" sldId="263"/>
        </pc:sldMkLst>
        <pc:spChg chg="add mod">
          <ac:chgData name="Quintín Molina" userId="d77ce911-d3cc-4d2d-8ddf-6c9cff50dc6d" providerId="ADAL" clId="{22558A85-28AA-41ED-9C09-8AEB91DD3474}" dt="2021-11-29T18:20:41.348" v="4974" actId="1038"/>
          <ac:spMkLst>
            <pc:docMk/>
            <pc:sldMk cId="3635397789" sldId="263"/>
            <ac:spMk id="6" creationId="{04895EBB-20EA-4E44-BF99-8708DA6477C0}"/>
          </ac:spMkLst>
        </pc:spChg>
        <pc:picChg chg="add mod">
          <ac:chgData name="Quintín Molina" userId="d77ce911-d3cc-4d2d-8ddf-6c9cff50dc6d" providerId="ADAL" clId="{22558A85-28AA-41ED-9C09-8AEB91DD3474}" dt="2021-11-29T17:04:18.794" v="4913" actId="1035"/>
          <ac:picMkLst>
            <pc:docMk/>
            <pc:sldMk cId="3635397789" sldId="263"/>
            <ac:picMk id="4" creationId="{16BCC1CE-A0BD-4171-9D0F-445275DAA844}"/>
          </ac:picMkLst>
        </pc:picChg>
        <pc:picChg chg="add mod">
          <ac:chgData name="Quintín Molina" userId="d77ce911-d3cc-4d2d-8ddf-6c9cff50dc6d" providerId="ADAL" clId="{22558A85-28AA-41ED-9C09-8AEB91DD3474}" dt="2021-11-29T17:15:48.577" v="4943" actId="1036"/>
          <ac:picMkLst>
            <pc:docMk/>
            <pc:sldMk cId="3635397789" sldId="263"/>
            <ac:picMk id="5" creationId="{3E9CF8D9-DE85-4B13-8685-F14F5D9CF0D9}"/>
          </ac:picMkLst>
        </pc:picChg>
      </pc:sldChg>
      <pc:sldChg chg="del">
        <pc:chgData name="Quintín Molina" userId="d77ce911-d3cc-4d2d-8ddf-6c9cff50dc6d" providerId="ADAL" clId="{22558A85-28AA-41ED-9C09-8AEB91DD3474}" dt="2021-11-26T15:46:47.027" v="3" actId="47"/>
        <pc:sldMkLst>
          <pc:docMk/>
          <pc:sldMk cId="2355346911" sldId="264"/>
        </pc:sldMkLst>
      </pc:sldChg>
      <pc:sldChg chg="addSp delSp modSp new mod ord modAnim">
        <pc:chgData name="Quintín Molina" userId="d77ce911-d3cc-4d2d-8ddf-6c9cff50dc6d" providerId="ADAL" clId="{22558A85-28AA-41ED-9C09-8AEB91DD3474}" dt="2021-11-29T17:20:54.177" v="4948"/>
        <pc:sldMkLst>
          <pc:docMk/>
          <pc:sldMk cId="3730875264" sldId="264"/>
        </pc:sldMkLst>
        <pc:spChg chg="add mod">
          <ac:chgData name="Quintín Molina" userId="d77ce911-d3cc-4d2d-8ddf-6c9cff50dc6d" providerId="ADAL" clId="{22558A85-28AA-41ED-9C09-8AEB91DD3474}" dt="2021-11-29T15:43:34.772" v="3303" actId="1036"/>
          <ac:spMkLst>
            <pc:docMk/>
            <pc:sldMk cId="3730875264" sldId="264"/>
            <ac:spMk id="3" creationId="{41149DA6-70BD-481D-BDC7-52DE13D12859}"/>
          </ac:spMkLst>
        </pc:spChg>
        <pc:spChg chg="add mod">
          <ac:chgData name="Quintín Molina" userId="d77ce911-d3cc-4d2d-8ddf-6c9cff50dc6d" providerId="ADAL" clId="{22558A85-28AA-41ED-9C09-8AEB91DD3474}" dt="2021-11-29T15:57:51.172" v="3701" actId="1035"/>
          <ac:spMkLst>
            <pc:docMk/>
            <pc:sldMk cId="3730875264" sldId="264"/>
            <ac:spMk id="4" creationId="{35999733-16A8-4D06-85F8-5BCC05622F53}"/>
          </ac:spMkLst>
        </pc:spChg>
        <pc:spChg chg="add mod">
          <ac:chgData name="Quintín Molina" userId="d77ce911-d3cc-4d2d-8ddf-6c9cff50dc6d" providerId="ADAL" clId="{22558A85-28AA-41ED-9C09-8AEB91DD3474}" dt="2021-11-29T15:43:51.307" v="3318" actId="1036"/>
          <ac:spMkLst>
            <pc:docMk/>
            <pc:sldMk cId="3730875264" sldId="264"/>
            <ac:spMk id="5" creationId="{FD91D613-0E13-4B6C-98AE-252874A8FC76}"/>
          </ac:spMkLst>
        </pc:spChg>
        <pc:spChg chg="add mod">
          <ac:chgData name="Quintín Molina" userId="d77ce911-d3cc-4d2d-8ddf-6c9cff50dc6d" providerId="ADAL" clId="{22558A85-28AA-41ED-9C09-8AEB91DD3474}" dt="2021-11-29T15:44:10.836" v="3326" actId="1037"/>
          <ac:spMkLst>
            <pc:docMk/>
            <pc:sldMk cId="3730875264" sldId="264"/>
            <ac:spMk id="6" creationId="{9FE423CE-3810-4FF2-99C0-19F41CCDD231}"/>
          </ac:spMkLst>
        </pc:spChg>
        <pc:spChg chg="add del mod">
          <ac:chgData name="Quintín Molina" userId="d77ce911-d3cc-4d2d-8ddf-6c9cff50dc6d" providerId="ADAL" clId="{22558A85-28AA-41ED-9C09-8AEB91DD3474}" dt="2021-11-29T15:42:59.574" v="3288"/>
          <ac:spMkLst>
            <pc:docMk/>
            <pc:sldMk cId="3730875264" sldId="264"/>
            <ac:spMk id="7" creationId="{B3B509E1-8240-4BC8-861D-11E1C8B16CB8}"/>
          </ac:spMkLst>
        </pc:spChg>
        <pc:spChg chg="add mod">
          <ac:chgData name="Quintín Molina" userId="d77ce911-d3cc-4d2d-8ddf-6c9cff50dc6d" providerId="ADAL" clId="{22558A85-28AA-41ED-9C09-8AEB91DD3474}" dt="2021-11-29T16:23:08.743" v="4023" actId="1037"/>
          <ac:spMkLst>
            <pc:docMk/>
            <pc:sldMk cId="3730875264" sldId="264"/>
            <ac:spMk id="21" creationId="{E284CB63-740D-46D9-990A-442D892587D0}"/>
          </ac:spMkLst>
        </pc:spChg>
        <pc:spChg chg="add mod">
          <ac:chgData name="Quintín Molina" userId="d77ce911-d3cc-4d2d-8ddf-6c9cff50dc6d" providerId="ADAL" clId="{22558A85-28AA-41ED-9C09-8AEB91DD3474}" dt="2021-11-29T16:24:38.476" v="4118" actId="14100"/>
          <ac:spMkLst>
            <pc:docMk/>
            <pc:sldMk cId="3730875264" sldId="264"/>
            <ac:spMk id="22" creationId="{308D8098-FF19-4562-B4FB-FBABFF852DB5}"/>
          </ac:spMkLst>
        </pc:spChg>
        <pc:spChg chg="add mod">
          <ac:chgData name="Quintín Molina" userId="d77ce911-d3cc-4d2d-8ddf-6c9cff50dc6d" providerId="ADAL" clId="{22558A85-28AA-41ED-9C09-8AEB91DD3474}" dt="2021-11-29T16:25:17.199" v="4173" actId="1036"/>
          <ac:spMkLst>
            <pc:docMk/>
            <pc:sldMk cId="3730875264" sldId="264"/>
            <ac:spMk id="23" creationId="{204C02C5-A438-4FDF-81E8-57695A736B31}"/>
          </ac:spMkLst>
        </pc:spChg>
        <pc:spChg chg="add del mod">
          <ac:chgData name="Quintín Molina" userId="d77ce911-d3cc-4d2d-8ddf-6c9cff50dc6d" providerId="ADAL" clId="{22558A85-28AA-41ED-9C09-8AEB91DD3474}" dt="2021-11-29T16:37:50.791" v="4410" actId="478"/>
          <ac:spMkLst>
            <pc:docMk/>
            <pc:sldMk cId="3730875264" sldId="264"/>
            <ac:spMk id="24" creationId="{1478A8F4-FE8E-4B81-9FB8-B22E9DF165C4}"/>
          </ac:spMkLst>
        </pc:spChg>
        <pc:spChg chg="add mod">
          <ac:chgData name="Quintín Molina" userId="d77ce911-d3cc-4d2d-8ddf-6c9cff50dc6d" providerId="ADAL" clId="{22558A85-28AA-41ED-9C09-8AEB91DD3474}" dt="2021-11-29T16:26:25.109" v="4299" actId="1038"/>
          <ac:spMkLst>
            <pc:docMk/>
            <pc:sldMk cId="3730875264" sldId="264"/>
            <ac:spMk id="25" creationId="{5C32909E-A462-4284-B20B-C67A0BDBC05E}"/>
          </ac:spMkLst>
        </pc:spChg>
        <pc:spChg chg="add mod">
          <ac:chgData name="Quintín Molina" userId="d77ce911-d3cc-4d2d-8ddf-6c9cff50dc6d" providerId="ADAL" clId="{22558A85-28AA-41ED-9C09-8AEB91DD3474}" dt="2021-11-29T16:26:19.795" v="4294" actId="1035"/>
          <ac:spMkLst>
            <pc:docMk/>
            <pc:sldMk cId="3730875264" sldId="264"/>
            <ac:spMk id="26" creationId="{E7CDD378-C9A7-4B85-8478-B8458C8013F8}"/>
          </ac:spMkLst>
        </pc:spChg>
        <pc:spChg chg="add mod">
          <ac:chgData name="Quintín Molina" userId="d77ce911-d3cc-4d2d-8ddf-6c9cff50dc6d" providerId="ADAL" clId="{22558A85-28AA-41ED-9C09-8AEB91DD3474}" dt="2021-11-29T16:54:16.054" v="4594" actId="20577"/>
          <ac:spMkLst>
            <pc:docMk/>
            <pc:sldMk cId="3730875264" sldId="264"/>
            <ac:spMk id="27" creationId="{53BBD8FC-F217-47BE-A0EF-91D8F7A6759B}"/>
          </ac:spMkLst>
        </pc:spChg>
        <pc:picChg chg="add del mod">
          <ac:chgData name="Quintín Molina" userId="d77ce911-d3cc-4d2d-8ddf-6c9cff50dc6d" providerId="ADAL" clId="{22558A85-28AA-41ED-9C09-8AEB91DD3474}" dt="2021-11-29T15:51:22.022" v="3438" actId="478"/>
          <ac:picMkLst>
            <pc:docMk/>
            <pc:sldMk cId="3730875264" sldId="264"/>
            <ac:picMk id="9" creationId="{53C5FFCC-6E37-4215-9A7A-CD294392852E}"/>
          </ac:picMkLst>
        </pc:picChg>
        <pc:cxnChg chg="add mod">
          <ac:chgData name="Quintín Molina" userId="d77ce911-d3cc-4d2d-8ddf-6c9cff50dc6d" providerId="ADAL" clId="{22558A85-28AA-41ED-9C09-8AEB91DD3474}" dt="2021-11-29T15:56:59.846" v="3546"/>
          <ac:cxnSpMkLst>
            <pc:docMk/>
            <pc:sldMk cId="3730875264" sldId="264"/>
            <ac:cxnSpMk id="11" creationId="{605EE798-0AFD-4DD7-A13B-C85ED55B12F2}"/>
          </ac:cxnSpMkLst>
        </pc:cxnChg>
        <pc:cxnChg chg="add mod">
          <ac:chgData name="Quintín Molina" userId="d77ce911-d3cc-4d2d-8ddf-6c9cff50dc6d" providerId="ADAL" clId="{22558A85-28AA-41ED-9C09-8AEB91DD3474}" dt="2021-11-29T15:57:33.384" v="3684" actId="1035"/>
          <ac:cxnSpMkLst>
            <pc:docMk/>
            <pc:sldMk cId="3730875264" sldId="264"/>
            <ac:cxnSpMk id="13" creationId="{BA917253-9215-49FD-99CF-776BDEE7B8FD}"/>
          </ac:cxnSpMkLst>
        </pc:cxnChg>
        <pc:cxnChg chg="add mod">
          <ac:chgData name="Quintín Molina" userId="d77ce911-d3cc-4d2d-8ddf-6c9cff50dc6d" providerId="ADAL" clId="{22558A85-28AA-41ED-9C09-8AEB91DD3474}" dt="2021-11-29T15:58:00.757" v="3702" actId="1035"/>
          <ac:cxnSpMkLst>
            <pc:docMk/>
            <pc:sldMk cId="3730875264" sldId="264"/>
            <ac:cxnSpMk id="14" creationId="{E3FEBF6B-A025-46D0-9DA9-BDDB40DE934A}"/>
          </ac:cxnSpMkLst>
        </pc:cxnChg>
        <pc:cxnChg chg="add mod">
          <ac:chgData name="Quintín Molina" userId="d77ce911-d3cc-4d2d-8ddf-6c9cff50dc6d" providerId="ADAL" clId="{22558A85-28AA-41ED-9C09-8AEB91DD3474}" dt="2021-11-29T15:58:49.655" v="3791" actId="1035"/>
          <ac:cxnSpMkLst>
            <pc:docMk/>
            <pc:sldMk cId="3730875264" sldId="264"/>
            <ac:cxnSpMk id="15" creationId="{23D4E609-5A06-46F7-9834-EDC9F30DC7DC}"/>
          </ac:cxnSpMkLst>
        </pc:cxnChg>
        <pc:cxnChg chg="add mod">
          <ac:chgData name="Quintín Molina" userId="d77ce911-d3cc-4d2d-8ddf-6c9cff50dc6d" providerId="ADAL" clId="{22558A85-28AA-41ED-9C09-8AEB91DD3474}" dt="2021-11-29T15:59:01.098" v="3797" actId="1035"/>
          <ac:cxnSpMkLst>
            <pc:docMk/>
            <pc:sldMk cId="3730875264" sldId="264"/>
            <ac:cxnSpMk id="16" creationId="{2C201DC8-5D6D-413B-93C8-1A6119967FA5}"/>
          </ac:cxnSpMkLst>
        </pc:cxnChg>
        <pc:cxnChg chg="add mod">
          <ac:chgData name="Quintín Molina" userId="d77ce911-d3cc-4d2d-8ddf-6c9cff50dc6d" providerId="ADAL" clId="{22558A85-28AA-41ED-9C09-8AEB91DD3474}" dt="2021-11-29T15:59:32.505" v="3848" actId="1036"/>
          <ac:cxnSpMkLst>
            <pc:docMk/>
            <pc:sldMk cId="3730875264" sldId="264"/>
            <ac:cxnSpMk id="17" creationId="{8A2796F3-E84A-4A5C-88B2-9AE80E2AFE02}"/>
          </ac:cxnSpMkLst>
        </pc:cxnChg>
        <pc:cxnChg chg="add mod">
          <ac:chgData name="Quintín Molina" userId="d77ce911-d3cc-4d2d-8ddf-6c9cff50dc6d" providerId="ADAL" clId="{22558A85-28AA-41ED-9C09-8AEB91DD3474}" dt="2021-11-29T16:00:38.817" v="3888" actId="1038"/>
          <ac:cxnSpMkLst>
            <pc:docMk/>
            <pc:sldMk cId="3730875264" sldId="264"/>
            <ac:cxnSpMk id="18" creationId="{140B3909-5F20-45C2-91A0-486EE21D754F}"/>
          </ac:cxnSpMkLst>
        </pc:cxnChg>
        <pc:cxnChg chg="add mod">
          <ac:chgData name="Quintín Molina" userId="d77ce911-d3cc-4d2d-8ddf-6c9cff50dc6d" providerId="ADAL" clId="{22558A85-28AA-41ED-9C09-8AEB91DD3474}" dt="2021-11-29T16:00:29.732" v="3886" actId="1035"/>
          <ac:cxnSpMkLst>
            <pc:docMk/>
            <pc:sldMk cId="3730875264" sldId="264"/>
            <ac:cxnSpMk id="19" creationId="{5B703CB9-289A-493B-8F63-07E9339C35AF}"/>
          </ac:cxnSpMkLst>
        </pc:cxnChg>
        <pc:cxnChg chg="add mod">
          <ac:chgData name="Quintín Molina" userId="d77ce911-d3cc-4d2d-8ddf-6c9cff50dc6d" providerId="ADAL" clId="{22558A85-28AA-41ED-9C09-8AEB91DD3474}" dt="2021-11-29T16:19:10.393" v="3928" actId="1036"/>
          <ac:cxnSpMkLst>
            <pc:docMk/>
            <pc:sldMk cId="3730875264" sldId="264"/>
            <ac:cxnSpMk id="20" creationId="{9B9F29EF-207D-4F8E-AC4F-08FCE5032BBD}"/>
          </ac:cxnSpMkLst>
        </pc:cxnChg>
      </pc:sldChg>
      <pc:sldChg chg="new del">
        <pc:chgData name="Quintín Molina" userId="d77ce911-d3cc-4d2d-8ddf-6c9cff50dc6d" providerId="ADAL" clId="{22558A85-28AA-41ED-9C09-8AEB91DD3474}" dt="2021-11-29T17:20:25.143" v="4944" actId="47"/>
        <pc:sldMkLst>
          <pc:docMk/>
          <pc:sldMk cId="509506420" sldId="265"/>
        </pc:sldMkLst>
      </pc:sldChg>
      <pc:sldChg chg="del">
        <pc:chgData name="Quintín Molina" userId="d77ce911-d3cc-4d2d-8ddf-6c9cff50dc6d" providerId="ADAL" clId="{22558A85-28AA-41ED-9C09-8AEB91DD3474}" dt="2021-11-26T15:46:48.120" v="4" actId="47"/>
        <pc:sldMkLst>
          <pc:docMk/>
          <pc:sldMk cId="1989990814" sldId="265"/>
        </pc:sldMkLst>
      </pc:sldChg>
      <pc:sldChg chg="new del">
        <pc:chgData name="Quintín Molina" userId="d77ce911-d3cc-4d2d-8ddf-6c9cff50dc6d" providerId="ADAL" clId="{22558A85-28AA-41ED-9C09-8AEB91DD3474}" dt="2021-11-29T17:20:26.331" v="4945" actId="47"/>
        <pc:sldMkLst>
          <pc:docMk/>
          <pc:sldMk cId="2035615750" sldId="266"/>
        </pc:sldMkLst>
      </pc:sldChg>
      <pc:sldChg chg="del">
        <pc:chgData name="Quintín Molina" userId="d77ce911-d3cc-4d2d-8ddf-6c9cff50dc6d" providerId="ADAL" clId="{22558A85-28AA-41ED-9C09-8AEB91DD3474}" dt="2021-11-26T15:46:50.069" v="6" actId="47"/>
        <pc:sldMkLst>
          <pc:docMk/>
          <pc:sldMk cId="2595024370" sldId="266"/>
        </pc:sldMkLst>
      </pc:sldChg>
      <pc:sldChg chg="del">
        <pc:chgData name="Quintín Molina" userId="d77ce911-d3cc-4d2d-8ddf-6c9cff50dc6d" providerId="ADAL" clId="{22558A85-28AA-41ED-9C09-8AEB91DD3474}" dt="2021-11-26T15:46:51.010" v="7" actId="47"/>
        <pc:sldMkLst>
          <pc:docMk/>
          <pc:sldMk cId="3805009229" sldId="267"/>
        </pc:sldMkLst>
      </pc:sldChg>
      <pc:sldChg chg="del">
        <pc:chgData name="Quintín Molina" userId="d77ce911-d3cc-4d2d-8ddf-6c9cff50dc6d" providerId="ADAL" clId="{22558A85-28AA-41ED-9C09-8AEB91DD3474}" dt="2021-11-26T15:46:51.740" v="8" actId="47"/>
        <pc:sldMkLst>
          <pc:docMk/>
          <pc:sldMk cId="2456259955" sldId="268"/>
        </pc:sldMkLst>
      </pc:sldChg>
      <pc:sldChg chg="del">
        <pc:chgData name="Quintín Molina" userId="d77ce911-d3cc-4d2d-8ddf-6c9cff50dc6d" providerId="ADAL" clId="{22558A85-28AA-41ED-9C09-8AEB91DD3474}" dt="2021-11-26T15:46:49.167" v="5" actId="47"/>
        <pc:sldMkLst>
          <pc:docMk/>
          <pc:sldMk cId="3368454837" sldId="269"/>
        </pc:sldMkLst>
      </pc:sldChg>
      <pc:sldChg chg="del">
        <pc:chgData name="Quintín Molina" userId="d77ce911-d3cc-4d2d-8ddf-6c9cff50dc6d" providerId="ADAL" clId="{22558A85-28AA-41ED-9C09-8AEB91DD3474}" dt="2021-11-26T15:46:52.511" v="9" actId="47"/>
        <pc:sldMkLst>
          <pc:docMk/>
          <pc:sldMk cId="207855891" sldId="270"/>
        </pc:sldMkLst>
      </pc:sldChg>
      <pc:sldChg chg="del">
        <pc:chgData name="Quintín Molina" userId="d77ce911-d3cc-4d2d-8ddf-6c9cff50dc6d" providerId="ADAL" clId="{22558A85-28AA-41ED-9C09-8AEB91DD3474}" dt="2021-11-26T15:46:53.429" v="10" actId="47"/>
        <pc:sldMkLst>
          <pc:docMk/>
          <pc:sldMk cId="4030101191" sldId="271"/>
        </pc:sldMkLst>
      </pc:sldChg>
      <pc:sldChg chg="del">
        <pc:chgData name="Quintín Molina" userId="d77ce911-d3cc-4d2d-8ddf-6c9cff50dc6d" providerId="ADAL" clId="{22558A85-28AA-41ED-9C09-8AEB91DD3474}" dt="2021-11-26T15:46:54.655" v="11" actId="47"/>
        <pc:sldMkLst>
          <pc:docMk/>
          <pc:sldMk cId="1766277380" sldId="27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4F0E8-66CF-429F-9600-3F6F7256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FAF7F-F9EE-47DF-B648-B2E0F8122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8A1DA-ED92-4AE7-8168-5168E8D5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0F8-698D-4B82-A0EF-CB9F46F8348D}" type="datetime1">
              <a:rPr lang="es-CL" smtClean="0"/>
              <a:t>30-11-2021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4F085-D2A8-42A0-AEC5-E88928E7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802DB-015E-4D33-9BD1-0F1EA64C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75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34F1-ADC7-41FD-99E4-7ABCCA86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6D2245-0DDC-4691-9673-7763CF9D2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83672-48B9-43A8-9DE0-A8F190BA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E71-DB55-4622-A989-CD4628CD2116}" type="datetime1">
              <a:rPr lang="es-CL" smtClean="0"/>
              <a:t>30-11-2021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DAF37-7637-48E8-AD70-850D92E9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232B7-7FD4-4BAE-BB9C-9C7F5511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487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727BB3-3C32-4E08-A659-A1571BC30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49964E-F6F4-4B69-9611-B6FF48CDE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1830A-D1E6-456C-8541-9F7EB805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1F01-C52F-4D49-B37A-2D8D64B58B2D}" type="datetime1">
              <a:rPr lang="es-CL" smtClean="0"/>
              <a:t>30-11-2021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92E72B-1F87-43C9-B456-7CCA0C9F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9E252-9C8E-4596-A2DA-74C2CAC5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897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ACD00-0005-43E8-9AD4-2A0C619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BE93C-D411-476F-BCC8-CAEE05D4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6C515-F498-4EED-9A98-BE980231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6A4-C930-45CE-AD9A-B7D87CB2C48D}" type="datetime1">
              <a:rPr lang="es-CL" smtClean="0"/>
              <a:t>30-11-2021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D2F0A-25A7-4871-B9FB-F22F408F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8E49C5-5E44-4BB7-99C3-ED967CA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906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C86A1-08E4-4AC0-A909-C0171051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173D0-E9FF-4A2F-84AF-E399CE72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22B70-3530-40F3-965A-ADC6B500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2A52-93F9-479E-8D9D-E22CCB436A4E}" type="datetime1">
              <a:rPr lang="es-CL" smtClean="0"/>
              <a:t>30-11-2021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82AA2-6B7A-4554-BC51-E977B7F1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BE578-C7AE-45B4-8225-D9C495B1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76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00C9E-6DFA-4320-A764-01776522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A4D7-84CF-4938-8401-3EC33A0B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EE3BC5-E13B-4452-8052-CC46F0ED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DBF320-9416-41F2-A4D5-78A915DE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DC70-2041-4648-AA8A-4771D8FE16C5}" type="datetime1">
              <a:rPr lang="es-CL" smtClean="0"/>
              <a:t>30-11-2021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D445EB-5ADB-4784-9C83-06A65D16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E86332-43F6-4F28-A4A4-04723BCC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84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C5499-4294-4A7A-BA92-5CF5BF43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DE2157-3064-46AE-9AD6-CBE48A22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A0638B-E91A-4EAF-831C-781770AC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0EBF87-6FF5-4E03-976B-960AEF83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EC6EBD-F719-474D-8E0E-46EF3D2B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DBA3C7-A0CC-4C8C-983F-B4D79386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DD33-3664-4A93-A6A6-4A866F0256F5}" type="datetime1">
              <a:rPr lang="es-CL" smtClean="0"/>
              <a:t>30-11-2021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970D92-2E68-4B2E-B9A8-C21FA210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2BE89C-CC59-472F-91A6-A5A68D02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D70EA-6A82-49AD-AF15-2F888AC7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0170DA-426D-4099-B597-DFF7CC6E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F38-730B-41A1-819C-098A2F56F083}" type="datetime1">
              <a:rPr lang="es-CL" smtClean="0"/>
              <a:t>30-11-2021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EC5D1C-5F5D-4785-82E4-73FE119B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E5DFED-3885-4F59-AAC4-3C56AD11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928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169852-8DAA-474C-8F33-4B32FDBB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81A-C4BE-46F5-92FC-DDE70282D2F8}" type="datetime1">
              <a:rPr lang="es-CL" smtClean="0"/>
              <a:t>30-11-2021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F2223-658A-46BF-BFFB-FA0D26A5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E8F49-A266-4FA2-9D0E-B9B0D78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32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869F5-C9B1-43B7-8477-8848C1A4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C45BF-87B0-43CC-8339-7E188AA8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6128C2-95F6-474D-BB7B-EC31BD07D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4C59DE-BE3F-4799-B05C-407BC5DD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6595-9E1A-4392-9E60-ED2142FD6045}" type="datetime1">
              <a:rPr lang="es-CL" smtClean="0"/>
              <a:t>30-11-2021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B1CC27-F534-47E0-AF99-45FE0AAF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2A4577-AEF2-4645-A469-9C8E7EC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369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29E1E-9B88-4D84-B481-6EE6B345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E8D4B0-012C-4EC7-8111-2032C6A0B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040E5-B8A3-43C4-8541-E899FC25C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264321-F6A2-4138-97E5-2FC32314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A9E-E68F-4313-8E95-97EC12FACB58}" type="datetime1">
              <a:rPr lang="es-CL" smtClean="0"/>
              <a:t>30-11-2021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CCE273-B78E-4E32-82C5-DC2BE8D8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7A136-66A4-4C19-A4D8-7FB101C5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885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9B1C2D-2E52-4E73-A00A-4651BCE6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CABFDC-2B58-453F-929D-0B891656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A2DDBD-774B-46A9-81BC-DC03B20BB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64F4-7E86-4CB1-BAB0-D7AB5868D7BB}" type="datetime1">
              <a:rPr lang="es-CL" smtClean="0"/>
              <a:t>30-11-2021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2CCF4-547D-44C3-A2D6-18385AE28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B60D0-7AB7-4FAE-8AF6-D72C9684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402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587D61D4-6847-489B-A6C6-22748F9A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</a:t>
            </a:fld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5E64E97-EE6F-4CFD-B83C-F207C6314B80}"/>
              </a:ext>
            </a:extLst>
          </p:cNvPr>
          <p:cNvSpPr txBox="1"/>
          <p:nvPr/>
        </p:nvSpPr>
        <p:spPr>
          <a:xfrm>
            <a:off x="575556" y="644510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1.- ¿Cuál es la masa de la atmósfera de la Tierra?</a:t>
            </a:r>
          </a:p>
          <a:p>
            <a:pPr marL="273050" algn="just"/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considere radio de la Tierra 6,37·10⁶[m] y la presión          atmosférica 1,013·10⁵ [N/m²])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AA11F3A-9021-4ED1-8983-CBC2D8AD07FC}"/>
                  </a:ext>
                </a:extLst>
              </p:cNvPr>
              <p:cNvSpPr txBox="1"/>
              <p:nvPr/>
            </p:nvSpPr>
            <p:spPr>
              <a:xfrm>
                <a:off x="628650" y="2204864"/>
                <a:ext cx="8119814" cy="4470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Presión sobre una superficie A de la Tierra es el peso de una masa de aire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s-CL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=1,013∙</m:t>
                      </m:r>
                      <m:sSup>
                        <m:sSupPr>
                          <m:ctrlP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s-CL" sz="2400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 M es la masa de la atmosfera y  Mg el peso  de la masa de la atmósfera sobre todo el Globo </a:t>
                </a:r>
                <a:r>
                  <a:rPr lang="es-CL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Terraqueo</a:t>
                </a:r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𝑀𝑔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=1,013∙</m:t>
                    </m:r>
                    <m:sSup>
                      <m:sSupPr>
                        <m:ctrlPr>
                          <a:rPr lang="es-C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C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s-C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s-CL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CL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s-CL" sz="24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6,37·10⁶</m:t>
                                </m:r>
                              </m:e>
                            </m:d>
                          </m:e>
                          <m:sup>
                            <m:r>
                              <a:rPr lang="es-CL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s-CL" sz="24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𝑀𝑔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=5,17∙</m:t>
                      </m:r>
                      <m:sSup>
                        <m:sSupPr>
                          <m:ctrlP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C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s-C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=5,27∙</m:t>
                    </m:r>
                    <m:sSup>
                      <m:sSupPr>
                        <m:ctrlPr>
                          <a:rPr lang="es-C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es-C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s-CL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𝑘𝑔</m:t>
                    </m:r>
                    <m:r>
                      <a:rPr lang="es-CL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(*) </a:t>
                </a:r>
              </a:p>
            </p:txBody>
          </p:sp>
        </mc:Choice>
        <mc:Fallback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AA11F3A-9021-4ED1-8983-CBC2D8AD0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204864"/>
                <a:ext cx="8119814" cy="4470006"/>
              </a:xfrm>
              <a:prstGeom prst="rect">
                <a:avLst/>
              </a:prstGeom>
              <a:blipFill>
                <a:blip r:embed="rId2"/>
                <a:stretch>
                  <a:fillRect l="-1126" r="-1201" b="-231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89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071B702-5514-4001-A16E-5B8181E0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2</a:t>
            </a:fld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8218FE-A1A2-4797-9B2C-7AC3D17762CB}"/>
              </a:ext>
            </a:extLst>
          </p:cNvPr>
          <p:cNvSpPr txBox="1"/>
          <p:nvPr/>
        </p:nvSpPr>
        <p:spPr>
          <a:xfrm>
            <a:off x="575556" y="332656"/>
            <a:ext cx="7992888" cy="2600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2.- Una pelota de pin </a:t>
            </a:r>
            <a:r>
              <a:rPr lang="es-CL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pong</a:t>
            </a:r>
            <a:r>
              <a:rPr lang="es-C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tiene un diámetro de 3,80[cm] y una densidad media 0,0840[g/cmᵌ]¿Qué fuerza se requiere para mantenerla completamente sumergida bajo agua</a:t>
            </a: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D451678-EE99-4001-86FB-F1A595384B85}"/>
                  </a:ext>
                </a:extLst>
              </p:cNvPr>
              <p:cNvSpPr txBox="1"/>
              <p:nvPr/>
            </p:nvSpPr>
            <p:spPr>
              <a:xfrm>
                <a:off x="323529" y="2833305"/>
                <a:ext cx="5688632" cy="3476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18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18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1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=0  </m:t>
                          </m:r>
                        </m:e>
                      </m:nary>
                    </m:oMath>
                  </m:oMathPara>
                </a14:m>
                <a:endParaRPr lang="es-CL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𝑚𝑔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es-CL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𝑎𝑔𝑢𝑎</m:t>
                          </m:r>
                        </m:sub>
                      </m:sSub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𝑉𝑔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s-C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𝑝𝑒𝑙𝑜𝑡</m:t>
                          </m:r>
                          <m:r>
                            <a:rPr lang="es-CL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𝑉𝑔</m:t>
                      </m:r>
                    </m:oMath>
                  </m:oMathPara>
                </a14:m>
                <a:endParaRPr lang="es-CL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=(</m:t>
                          </m:r>
                          <m:r>
                            <a:rPr lang="es-C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𝑎𝑔𝑢𝑎</m:t>
                          </m:r>
                        </m:sub>
                      </m:sSub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s-CL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𝑝𝑒𝑙𝑜𝑡</m:t>
                          </m:r>
                          <m:r>
                            <a:rPr lang="es-CL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d>
                        <m:dPr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CL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  <m:r>
                            <a:rPr lang="es-C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s-C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</m:oMath>
                  </m:oMathPara>
                </a14:m>
                <a:endParaRPr lang="es-CL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r>
                        <a:rPr lang="es-CL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−84,0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𝑘𝑔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L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s-CL" sz="1800" b="0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  <m:d>
                        <m:dPr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1,90∙</m:t>
                                  </m:r>
                                  <m:sSup>
                                    <m:sSup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s-CL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s-CL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∙9,8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L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s-CL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CL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=0,258[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D451678-EE99-4001-86FB-F1A595384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9" y="2833305"/>
                <a:ext cx="5688632" cy="34760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ángulo 8">
            <a:extLst>
              <a:ext uri="{FF2B5EF4-FFF2-40B4-BE49-F238E27FC236}">
                <a16:creationId xmlns:a16="http://schemas.microsoft.com/office/drawing/2014/main" id="{4B18AEA3-578B-4E2A-900C-5827132E071A}"/>
              </a:ext>
            </a:extLst>
          </p:cNvPr>
          <p:cNvSpPr/>
          <p:nvPr/>
        </p:nvSpPr>
        <p:spPr>
          <a:xfrm>
            <a:off x="6804248" y="3709121"/>
            <a:ext cx="1872208" cy="2168151"/>
          </a:xfrm>
          <a:prstGeom prst="rect">
            <a:avLst/>
          </a:prstGeom>
          <a:pattFill prst="wave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B7996EA-8FE2-4A01-8243-588FD7014091}"/>
              </a:ext>
            </a:extLst>
          </p:cNvPr>
          <p:cNvSpPr/>
          <p:nvPr/>
        </p:nvSpPr>
        <p:spPr>
          <a:xfrm>
            <a:off x="7308304" y="4149080"/>
            <a:ext cx="720080" cy="72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4A2A3F5-CF2F-4E93-8ACA-7E9D28A31E9F}"/>
              </a:ext>
            </a:extLst>
          </p:cNvPr>
          <p:cNvCxnSpPr>
            <a:cxnSpLocks/>
          </p:cNvCxnSpPr>
          <p:nvPr/>
        </p:nvCxnSpPr>
        <p:spPr>
          <a:xfrm>
            <a:off x="6779196" y="5877272"/>
            <a:ext cx="1943436" cy="0"/>
          </a:xfrm>
          <a:prstGeom prst="line">
            <a:avLst/>
          </a:prstGeom>
          <a:ln w="762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B6A6014-F2C6-497B-A294-B29B9BAC9F30}"/>
              </a:ext>
            </a:extLst>
          </p:cNvPr>
          <p:cNvCxnSpPr>
            <a:cxnSpLocks/>
          </p:cNvCxnSpPr>
          <p:nvPr/>
        </p:nvCxnSpPr>
        <p:spPr>
          <a:xfrm rot="16200000">
            <a:off x="7438599" y="4619901"/>
            <a:ext cx="2525817" cy="0"/>
          </a:xfrm>
          <a:prstGeom prst="line">
            <a:avLst/>
          </a:prstGeom>
          <a:ln w="762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FAFC203-A4F9-4326-ACD7-DA464C5A4BEF}"/>
              </a:ext>
            </a:extLst>
          </p:cNvPr>
          <p:cNvCxnSpPr>
            <a:cxnSpLocks/>
          </p:cNvCxnSpPr>
          <p:nvPr/>
        </p:nvCxnSpPr>
        <p:spPr>
          <a:xfrm rot="16200000">
            <a:off x="5528814" y="4619901"/>
            <a:ext cx="2525817" cy="0"/>
          </a:xfrm>
          <a:prstGeom prst="line">
            <a:avLst/>
          </a:prstGeom>
          <a:ln w="762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B51DF07F-35ED-475D-A2D1-4248433B453E}"/>
              </a:ext>
            </a:extLst>
          </p:cNvPr>
          <p:cNvCxnSpPr/>
          <p:nvPr/>
        </p:nvCxnSpPr>
        <p:spPr>
          <a:xfrm>
            <a:off x="7680219" y="3140968"/>
            <a:ext cx="0" cy="9834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D24854D4-AB40-44AB-AD6C-4C9551E1D416}"/>
              </a:ext>
            </a:extLst>
          </p:cNvPr>
          <p:cNvCxnSpPr/>
          <p:nvPr/>
        </p:nvCxnSpPr>
        <p:spPr>
          <a:xfrm>
            <a:off x="7680219" y="5360335"/>
            <a:ext cx="0" cy="130902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DB72259-2389-4F35-9E8D-28590C136A23}"/>
              </a:ext>
            </a:extLst>
          </p:cNvPr>
          <p:cNvCxnSpPr/>
          <p:nvPr/>
        </p:nvCxnSpPr>
        <p:spPr>
          <a:xfrm>
            <a:off x="7680977" y="4472737"/>
            <a:ext cx="0" cy="738911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5AA857C1-C180-414A-9A5B-D30104A3612B}"/>
              </a:ext>
            </a:extLst>
          </p:cNvPr>
          <p:cNvSpPr txBox="1"/>
          <p:nvPr/>
        </p:nvSpPr>
        <p:spPr>
          <a:xfrm>
            <a:off x="7236296" y="5940459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CB199B-8F78-4526-9BC7-1D36B5AD5207}"/>
              </a:ext>
            </a:extLst>
          </p:cNvPr>
          <p:cNvSpPr txBox="1"/>
          <p:nvPr/>
        </p:nvSpPr>
        <p:spPr>
          <a:xfrm>
            <a:off x="7807655" y="3241964"/>
            <a:ext cx="796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F=?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EC0EC46-91CE-4569-BCD9-72D58B38A1E3}"/>
              </a:ext>
            </a:extLst>
          </p:cNvPr>
          <p:cNvSpPr txBox="1"/>
          <p:nvPr/>
        </p:nvSpPr>
        <p:spPr>
          <a:xfrm>
            <a:off x="7275871" y="4386590"/>
            <a:ext cx="824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</a:p>
        </p:txBody>
      </p:sp>
    </p:spTree>
    <p:extLst>
      <p:ext uri="{BB962C8B-B14F-4D97-AF65-F5344CB8AC3E}">
        <p14:creationId xmlns:p14="http://schemas.microsoft.com/office/powerpoint/2010/main" val="48324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1C9D331-5A37-404C-BF18-2762365D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3</a:t>
            </a:fld>
            <a:endParaRPr lang="es-CL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2D36828-8AF0-4B30-8AA6-91D18CF588B7}"/>
              </a:ext>
            </a:extLst>
          </p:cNvPr>
          <p:cNvSpPr txBox="1"/>
          <p:nvPr/>
        </p:nvSpPr>
        <p:spPr>
          <a:xfrm>
            <a:off x="1115616" y="123374"/>
            <a:ext cx="705678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3.- La fuerza gravitacional, en el aire, que se ejerce sobre un objeto es 5,00[N] (“el peso del objeto es 5,00[N]”). Cuando éste se suspende de una balanza de resorte (“dinamómetro”) y se sumerge en agua, la lectura de la balanza es 3, 5[N] ¿ Cuál es la densidad del objeto?  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3615A27-9967-4202-9FAA-0F08EA09E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076" y="1810588"/>
            <a:ext cx="1595134" cy="24876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15ED664-06EC-42F3-B7D2-C748571CE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328" y="4344715"/>
            <a:ext cx="1709072" cy="2468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DA0CB6E-E2DE-4C94-A4F0-52BD8F894D21}"/>
                  </a:ext>
                </a:extLst>
              </p:cNvPr>
              <p:cNvSpPr txBox="1"/>
              <p:nvPr/>
            </p:nvSpPr>
            <p:spPr>
              <a:xfrm>
                <a:off x="597519" y="1981476"/>
                <a:ext cx="5140651" cy="4831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3600" dirty="0">
                    <a:latin typeface="Vladimir Script" panose="03050402040407070305" pitchFamily="66" charset="0"/>
                  </a:rPr>
                  <a:t>Solución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𝑀𝑔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=5,00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𝑀𝑔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´=3,50[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L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𝐸𝑚𝑝𝑢𝑗𝑒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𝑀𝑔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𝑀𝑔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´=1,5[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CL" dirty="0"/>
              </a:p>
              <a:p>
                <a:pPr algn="ctr">
                  <a:lnSpc>
                    <a:spcPct val="150000"/>
                  </a:lnSpc>
                </a:pPr>
                <a:r>
                  <a:rPr lang="es-CL" dirty="0"/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𝐸𝑚𝑝𝑢𝑗𝑒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𝑎𝑔𝑢𝑎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=1,5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𝑘𝑔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9,8</m:t>
                      </m:r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1,5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𝑘𝑔</m:t>
                              </m: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𝑘𝑔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e>
                          </m:d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9,8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box>
                            </m:e>
                          </m:d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=1,53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CL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5,00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9,8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𝑘𝑔</m:t>
                                  </m:r>
                                </m:e>
                              </m:d>
                            </m:e>
                          </m:box>
                        </m:num>
                        <m:den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1,53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−4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=3,33∙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𝑘𝑔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DA0CB6E-E2DE-4C94-A4F0-52BD8F894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19" y="1981476"/>
                <a:ext cx="5140651" cy="4831900"/>
              </a:xfrm>
              <a:prstGeom prst="rect">
                <a:avLst/>
              </a:prstGeom>
              <a:blipFill>
                <a:blip r:embed="rId4"/>
                <a:stretch>
                  <a:fillRect t="-189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994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D13D530-374F-4535-BE32-1052E559B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4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439597-2AD2-47AC-889E-1AC88A098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59" y="616906"/>
            <a:ext cx="7481481" cy="5434185"/>
          </a:xfrm>
          <a:prstGeom prst="rect">
            <a:avLst/>
          </a:prstGeom>
        </p:spPr>
      </p:pic>
      <p:pic>
        <p:nvPicPr>
          <p:cNvPr id="1026" name="Picture 2" descr="299,372 Grifo Imágenes y Fotos - 123RF">
            <a:extLst>
              <a:ext uri="{FF2B5EF4-FFF2-40B4-BE49-F238E27FC236}">
                <a16:creationId xmlns:a16="http://schemas.microsoft.com/office/drawing/2014/main" id="{CC76AB3D-676D-4CF8-B808-54A778CD4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42072"/>
            <a:ext cx="4286250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ifo con agua corriente. | Foto Premium">
            <a:extLst>
              <a:ext uri="{FF2B5EF4-FFF2-40B4-BE49-F238E27FC236}">
                <a16:creationId xmlns:a16="http://schemas.microsoft.com/office/drawing/2014/main" id="{A6F3FFA9-071A-46A3-9747-D3AA8CC30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654484"/>
            <a:ext cx="3702336" cy="3702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31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638570E-35EA-47B0-9D88-F0B46BD0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5</a:t>
            </a:fld>
            <a:endParaRPr lang="es-CL"/>
          </a:p>
        </p:txBody>
      </p:sp>
      <p:sp>
        <p:nvSpPr>
          <p:cNvPr id="3" name="Arco 2">
            <a:extLst>
              <a:ext uri="{FF2B5EF4-FFF2-40B4-BE49-F238E27FC236}">
                <a16:creationId xmlns:a16="http://schemas.microsoft.com/office/drawing/2014/main" id="{41149DA6-70BD-481D-BDC7-52DE13D12859}"/>
              </a:ext>
            </a:extLst>
          </p:cNvPr>
          <p:cNvSpPr/>
          <p:nvPr/>
        </p:nvSpPr>
        <p:spPr>
          <a:xfrm>
            <a:off x="6588224" y="1308037"/>
            <a:ext cx="720080" cy="3273091"/>
          </a:xfrm>
          <a:prstGeom prst="arc">
            <a:avLst>
              <a:gd name="adj1" fmla="val 16406272"/>
              <a:gd name="adj2" fmla="val 20097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Arco 3">
            <a:extLst>
              <a:ext uri="{FF2B5EF4-FFF2-40B4-BE49-F238E27FC236}">
                <a16:creationId xmlns:a16="http://schemas.microsoft.com/office/drawing/2014/main" id="{35999733-16A8-4D06-85F8-5BCC05622F53}"/>
              </a:ext>
            </a:extLst>
          </p:cNvPr>
          <p:cNvSpPr/>
          <p:nvPr/>
        </p:nvSpPr>
        <p:spPr>
          <a:xfrm flipH="1">
            <a:off x="7908118" y="1296162"/>
            <a:ext cx="720080" cy="3273091"/>
          </a:xfrm>
          <a:prstGeom prst="arc">
            <a:avLst>
              <a:gd name="adj1" fmla="val 16406272"/>
              <a:gd name="adj2" fmla="val 200976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FD91D613-0E13-4B6C-98AE-252874A8FC76}"/>
              </a:ext>
            </a:extLst>
          </p:cNvPr>
          <p:cNvSpPr/>
          <p:nvPr/>
        </p:nvSpPr>
        <p:spPr>
          <a:xfrm>
            <a:off x="7024301" y="1124744"/>
            <a:ext cx="1148099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9FE423CE-3810-4FF2-99C0-19F41CCDD231}"/>
              </a:ext>
            </a:extLst>
          </p:cNvPr>
          <p:cNvSpPr/>
          <p:nvPr/>
        </p:nvSpPr>
        <p:spPr>
          <a:xfrm>
            <a:off x="7284554" y="3095790"/>
            <a:ext cx="64800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05EE798-0AFD-4DD7-A13B-C85ED55B12F2}"/>
              </a:ext>
            </a:extLst>
          </p:cNvPr>
          <p:cNvCxnSpPr/>
          <p:nvPr/>
        </p:nvCxnSpPr>
        <p:spPr>
          <a:xfrm>
            <a:off x="7067909" y="908720"/>
            <a:ext cx="11044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BA917253-9215-49FD-99CF-776BDEE7B8FD}"/>
              </a:ext>
            </a:extLst>
          </p:cNvPr>
          <p:cNvCxnSpPr/>
          <p:nvPr/>
        </p:nvCxnSpPr>
        <p:spPr>
          <a:xfrm>
            <a:off x="7020272" y="620688"/>
            <a:ext cx="0" cy="99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3FEBF6B-A025-46D0-9DA9-BDDB40DE934A}"/>
              </a:ext>
            </a:extLst>
          </p:cNvPr>
          <p:cNvCxnSpPr/>
          <p:nvPr/>
        </p:nvCxnSpPr>
        <p:spPr>
          <a:xfrm>
            <a:off x="8172400" y="692696"/>
            <a:ext cx="0" cy="991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3D4E609-5A06-46F7-9834-EDC9F30DC7DC}"/>
              </a:ext>
            </a:extLst>
          </p:cNvPr>
          <p:cNvCxnSpPr/>
          <p:nvPr/>
        </p:nvCxnSpPr>
        <p:spPr>
          <a:xfrm>
            <a:off x="7284554" y="3140968"/>
            <a:ext cx="0" cy="615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2C201DC8-5D6D-413B-93C8-1A6119967FA5}"/>
              </a:ext>
            </a:extLst>
          </p:cNvPr>
          <p:cNvCxnSpPr/>
          <p:nvPr/>
        </p:nvCxnSpPr>
        <p:spPr>
          <a:xfrm>
            <a:off x="7944501" y="3140968"/>
            <a:ext cx="0" cy="615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A2796F3-E84A-4A5C-88B2-9AE80E2AFE02}"/>
              </a:ext>
            </a:extLst>
          </p:cNvPr>
          <p:cNvCxnSpPr/>
          <p:nvPr/>
        </p:nvCxnSpPr>
        <p:spPr>
          <a:xfrm>
            <a:off x="7308304" y="3645024"/>
            <a:ext cx="62345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140B3909-5F20-45C2-91A0-486EE21D754F}"/>
              </a:ext>
            </a:extLst>
          </p:cNvPr>
          <p:cNvCxnSpPr/>
          <p:nvPr/>
        </p:nvCxnSpPr>
        <p:spPr>
          <a:xfrm>
            <a:off x="7134371" y="1268760"/>
            <a:ext cx="147007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B703CB9-289A-493B-8F63-07E9339C35AF}"/>
              </a:ext>
            </a:extLst>
          </p:cNvPr>
          <p:cNvCxnSpPr/>
          <p:nvPr/>
        </p:nvCxnSpPr>
        <p:spPr>
          <a:xfrm>
            <a:off x="7189916" y="3273109"/>
            <a:ext cx="147007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B9F29EF-207D-4F8E-AC4F-08FCE5032BBD}"/>
              </a:ext>
            </a:extLst>
          </p:cNvPr>
          <p:cNvCxnSpPr>
            <a:cxnSpLocks/>
          </p:cNvCxnSpPr>
          <p:nvPr/>
        </p:nvCxnSpPr>
        <p:spPr>
          <a:xfrm rot="16200000">
            <a:off x="7482095" y="2306647"/>
            <a:ext cx="1956673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284CB63-740D-46D9-990A-442D892587D0}"/>
              </a:ext>
            </a:extLst>
          </p:cNvPr>
          <p:cNvSpPr txBox="1"/>
          <p:nvPr/>
        </p:nvSpPr>
        <p:spPr>
          <a:xfrm>
            <a:off x="7255826" y="548680"/>
            <a:ext cx="69129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1400" dirty="0"/>
              <a:t>0,960 [cm]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08D8098-FF19-4562-B4FB-FBABFF852DB5}"/>
              </a:ext>
            </a:extLst>
          </p:cNvPr>
          <p:cNvSpPr txBox="1"/>
          <p:nvPr/>
        </p:nvSpPr>
        <p:spPr>
          <a:xfrm>
            <a:off x="8164586" y="2132856"/>
            <a:ext cx="72789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1400" dirty="0"/>
              <a:t>13 [cm]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04C02C5-A438-4FDF-81E8-57695A736B31}"/>
              </a:ext>
            </a:extLst>
          </p:cNvPr>
          <p:cNvSpPr txBox="1"/>
          <p:nvPr/>
        </p:nvSpPr>
        <p:spPr>
          <a:xfrm>
            <a:off x="7452320" y="3553271"/>
            <a:ext cx="27014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1400" dirty="0"/>
              <a:t>?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C32909E-A462-4284-B20B-C67A0BDBC05E}"/>
              </a:ext>
            </a:extLst>
          </p:cNvPr>
          <p:cNvSpPr txBox="1"/>
          <p:nvPr/>
        </p:nvSpPr>
        <p:spPr>
          <a:xfrm>
            <a:off x="6613904" y="1195782"/>
            <a:ext cx="406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1400" dirty="0"/>
              <a:t>(1)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7CDD378-C9A7-4B85-8478-B8458C8013F8}"/>
              </a:ext>
            </a:extLst>
          </p:cNvPr>
          <p:cNvSpPr txBox="1"/>
          <p:nvPr/>
        </p:nvSpPr>
        <p:spPr>
          <a:xfrm>
            <a:off x="6829928" y="3140968"/>
            <a:ext cx="4063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1400" dirty="0"/>
              <a:t>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3BBD8FC-F217-47BE-A0EF-91D8F7A6759B}"/>
                  </a:ext>
                </a:extLst>
              </p:cNvPr>
              <p:cNvSpPr txBox="1"/>
              <p:nvPr/>
            </p:nvSpPr>
            <p:spPr>
              <a:xfrm>
                <a:off x="539552" y="476672"/>
                <a:ext cx="5630356" cy="5584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/>
                  <a:t>Datos: </a:t>
                </a:r>
                <a14:m>
                  <m:oMath xmlns:m="http://schemas.openxmlformats.org/officeDocument/2006/math">
                    <m:r>
                      <a:rPr lang="es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125[</m:t>
                        </m:r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𝑐𝑚</m:t>
                            </m:r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16,3[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den>
                    </m:f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125</m:t>
                            </m:r>
                          </m:num>
                          <m:den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16,3</m:t>
                            </m:r>
                          </m:den>
                        </m:f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p>
                          <m:sSup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s-CL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s-CL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0,96</m:t>
                                        </m:r>
                                      </m:num>
                                      <m:den>
                                        <m:r>
                                          <a:rPr lang="es-CL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  <m:sup>
                            <m: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𝑐𝑚</m:t>
                                </m:r>
                              </m:num>
                              <m:den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s-CL" dirty="0"/>
              </a:p>
              <a:p>
                <a:r>
                  <a:rPr lang="es-CL" dirty="0"/>
                  <a:t>Aplicando </a:t>
                </a:r>
                <a:r>
                  <a:rPr lang="es-CL" dirty="0" err="1"/>
                  <a:t>T.Bernoulli</a:t>
                </a:r>
                <a:r>
                  <a:rPr lang="es-CL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𝑔𝑦</m:t>
                              </m:r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s-CL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box>
                            </m:e>
                          </m:d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𝑔𝑦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box>
                                <m:box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  <m:sSup>
                                    <m:sSup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box>
                            </m:e>
                          </m:d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∙13+</m:t>
                      </m:r>
                      <m:box>
                        <m:box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ox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ox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∙980∙13+</m:t>
                      </m:r>
                      <m:box>
                        <m:box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ox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bSup>
                            <m:sSubSup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box>
                    </m:oMath>
                  </m:oMathPara>
                </a14:m>
                <a:endParaRPr lang="es-CL" dirty="0"/>
              </a:p>
              <a:p>
                <a:r>
                  <a:rPr lang="es-CL" dirty="0"/>
                  <a:t>Aplicando </a:t>
                </a:r>
                <a:r>
                  <a:rPr lang="es-CL" dirty="0" err="1"/>
                  <a:t>Ec</a:t>
                </a:r>
                <a:r>
                  <a:rPr lang="es-CL" dirty="0"/>
                  <a:t>. de Continuidad;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∙980∙13+</m:t>
                      </m:r>
                      <m:box>
                        <m:box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125</m:t>
                                          </m:r>
                                        </m:num>
                                        <m:den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16,3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CL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box>
                                                <m:boxPr>
                                                  <m:ctrlP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boxPr>
                                                <m:e>
                                                  <m:argPr>
                                                    <m:argSz m:val="-1"/>
                                                  </m:argPr>
                                                  <m:f>
                                                    <m:fPr>
                                                      <m:ctrlPr>
                                                        <a:rPr lang="es-CL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CL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0,96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s-CL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box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ox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125</m:t>
                                          </m:r>
                                        </m:num>
                                        <m:den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16,3</m:t>
                                          </m:r>
                                        </m:den>
                                      </m:f>
                                    </m:num>
                                    <m:den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s-CL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box>
                                                <m:boxPr>
                                                  <m:ctrlP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boxPr>
                                                <m:e>
                                                  <m:argPr>
                                                    <m:argSz m:val="-1"/>
                                                  </m:argPr>
                                                  <m:f>
                                                    <m:fPr>
                                                      <m:ctrlPr>
                                                        <a:rPr lang="es-CL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Pr>
                                                    <m:num>
                                                      <m:r>
                                                        <a:rPr lang="es-CL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0,96</m:t>
                                                      </m:r>
                                                    </m:num>
                                                    <m:den>
                                                      <m:r>
                                                        <a:rPr lang="es-CL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2</m:t>
                                                      </m:r>
                                                    </m:den>
                                                  </m:f>
                                                </m:e>
                                              </m:box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ox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980∙13+</m:t>
                              </m:r>
                              <m:box>
                                <m:box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s-CL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f>
                                                <m:fPr>
                                                  <m:ctrlP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125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16,3</m:t>
                                                  </m:r>
                                                </m:den>
                                              </m:f>
                                            </m:num>
                                            <m:den>
                                              <m:r>
                                                <a:rPr lang="es-CL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ctrlPr>
                                                        <a:rPr lang="es-CL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box>
                                                        <m:boxPr>
                                                          <m:ctrlPr>
                                                            <a:rPr lang="es-CL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boxPr>
                                                        <m:e>
                                                          <m:argPr>
                                                            <m:argSz m:val="-1"/>
                                                          </m:argPr>
                                                          <m:f>
                                                            <m:fPr>
                                                              <m:ctrlPr>
                                                                <a:rPr lang="es-CL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fPr>
                                                            <m:num>
                                                              <m:r>
                                                                <a:rPr lang="es-CL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0,96</m:t>
                                                              </m:r>
                                                            </m:num>
                                                            <m:den>
                                                              <m:r>
                                                                <a:rPr lang="es-CL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2</m:t>
                                                              </m:r>
                                                            </m:den>
                                                          </m:f>
                                                        </m:e>
                                                      </m:box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box>
                            </m:num>
                            <m:den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>
                                            <m:fPr>
                                              <m:ctrlPr>
                                                <a:rPr lang="es-CL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s-CL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125</m:t>
                                              </m:r>
                                            </m:num>
                                            <m:den>
                                              <m:r>
                                                <a:rPr lang="es-CL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16,3</m:t>
                                              </m:r>
                                            </m:den>
                                          </m:f>
                                        </m:num>
                                        <m:den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s-CL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s-CL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box>
                                                    <m:boxPr>
                                                      <m:ctrlPr>
                                                        <a:rPr lang="es-CL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boxPr>
                                                    <m:e>
                                                      <m:argPr>
                                                        <m:argSz m:val="-1"/>
                                                      </m:argPr>
                                                      <m:f>
                                                        <m:fPr>
                                                          <m:ctrlPr>
                                                            <a:rPr lang="es-CL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fPr>
                                                        <m:num>
                                                          <m:r>
                                                            <a:rPr lang="es-CL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0,96</m:t>
                                                          </m:r>
                                                        </m:num>
                                                        <m:den>
                                                          <m:r>
                                                            <a:rPr lang="es-CL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2</m:t>
                                                          </m:r>
                                                        </m:den>
                                                      </m:f>
                                                    </m:e>
                                                  </m:box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s-CL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3BBD8FC-F217-47BE-A0EF-91D8F7A67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6672"/>
                <a:ext cx="5630356" cy="5584414"/>
              </a:xfrm>
              <a:prstGeom prst="rect">
                <a:avLst/>
              </a:prstGeom>
              <a:blipFill>
                <a:blip r:embed="rId2"/>
                <a:stretch>
                  <a:fillRect l="-97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87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235A8E5-B5F6-4E17-96FE-8AC45375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6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6BCC1CE-A0BD-4171-9D0F-445275DA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3" y="260648"/>
            <a:ext cx="7895995" cy="25022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E9CF8D9-DE85-4B13-8685-F14F5D9CF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2" y="3079347"/>
            <a:ext cx="7993197" cy="29419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4895EBB-20EA-4E44-BF99-8708DA6477C0}"/>
              </a:ext>
            </a:extLst>
          </p:cNvPr>
          <p:cNvSpPr txBox="1"/>
          <p:nvPr/>
        </p:nvSpPr>
        <p:spPr>
          <a:xfrm>
            <a:off x="6767107" y="5217325"/>
            <a:ext cx="12241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CL" sz="2000" dirty="0"/>
              <a:t>316[m/s]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353977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5104</TotalTime>
  <Words>422</Words>
  <Application>Microsoft Office PowerPoint</Application>
  <PresentationFormat>Presentación en pantalla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Vladimir Script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14</cp:revision>
  <dcterms:created xsi:type="dcterms:W3CDTF">2020-05-24T21:31:01Z</dcterms:created>
  <dcterms:modified xsi:type="dcterms:W3CDTF">2021-11-30T10:06:21Z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