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4"/>
  </p:sldMasterIdLst>
  <p:notesMasterIdLst>
    <p:notesMasterId r:id="rId17"/>
  </p:notesMasterIdLst>
  <p:handoutMasterIdLst>
    <p:handoutMasterId r:id="rId18"/>
  </p:handoutMasterIdLst>
  <p:sldIdLst>
    <p:sldId id="265" r:id="rId5"/>
    <p:sldId id="256" r:id="rId6"/>
    <p:sldId id="257" r:id="rId7"/>
    <p:sldId id="266" r:id="rId8"/>
    <p:sldId id="259" r:id="rId9"/>
    <p:sldId id="258" r:id="rId10"/>
    <p:sldId id="260" r:id="rId11"/>
    <p:sldId id="262" r:id="rId12"/>
    <p:sldId id="263" r:id="rId13"/>
    <p:sldId id="264" r:id="rId14"/>
    <p:sldId id="267" r:id="rId15"/>
    <p:sldId id="268" r:id="rId1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AF894"/>
    <a:srgbClr val="00A44A"/>
    <a:srgbClr val="090296"/>
    <a:srgbClr val="DA4444"/>
    <a:srgbClr val="EBF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051F03-8907-4006-8136-ABA29931346B}" v="55" dt="2021-11-30T14:00:12.6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53" autoAdjust="0"/>
    <p:restoredTop sz="85486" autoAdjust="0"/>
  </p:normalViewPr>
  <p:slideViewPr>
    <p:cSldViewPr>
      <p:cViewPr varScale="1">
        <p:scale>
          <a:sx n="54" d="100"/>
          <a:sy n="54" d="100"/>
        </p:scale>
        <p:origin x="188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intín Molina" userId="d77ce911-d3cc-4d2d-8ddf-6c9cff50dc6d" providerId="ADAL" clId="{F5051F03-8907-4006-8136-ABA29931346B}"/>
    <pc:docChg chg="undo redo custSel addSld delSld modSld sldOrd">
      <pc:chgData name="Quintín Molina" userId="d77ce911-d3cc-4d2d-8ddf-6c9cff50dc6d" providerId="ADAL" clId="{F5051F03-8907-4006-8136-ABA29931346B}" dt="2021-11-30T14:00:17.393" v="3780" actId="47"/>
      <pc:docMkLst>
        <pc:docMk/>
      </pc:docMkLst>
      <pc:sldChg chg="addSp delSp modSp new mod modClrScheme modAnim chgLayout">
        <pc:chgData name="Quintín Molina" userId="d77ce911-d3cc-4d2d-8ddf-6c9cff50dc6d" providerId="ADAL" clId="{F5051F03-8907-4006-8136-ABA29931346B}" dt="2021-11-30T13:53:17.635" v="3647"/>
        <pc:sldMkLst>
          <pc:docMk/>
          <pc:sldMk cId="3596063671" sldId="256"/>
        </pc:sldMkLst>
        <pc:spChg chg="del">
          <ac:chgData name="Quintín Molina" userId="d77ce911-d3cc-4d2d-8ddf-6c9cff50dc6d" providerId="ADAL" clId="{F5051F03-8907-4006-8136-ABA29931346B}" dt="2021-11-30T10:13:51.325" v="7" actId="700"/>
          <ac:spMkLst>
            <pc:docMk/>
            <pc:sldMk cId="3596063671" sldId="256"/>
            <ac:spMk id="2" creationId="{908AFA51-8177-4C64-AC29-A9E64567E874}"/>
          </ac:spMkLst>
        </pc:spChg>
        <pc:spChg chg="del">
          <ac:chgData name="Quintín Molina" userId="d77ce911-d3cc-4d2d-8ddf-6c9cff50dc6d" providerId="ADAL" clId="{F5051F03-8907-4006-8136-ABA29931346B}" dt="2021-11-30T10:13:51.325" v="7" actId="700"/>
          <ac:spMkLst>
            <pc:docMk/>
            <pc:sldMk cId="3596063671" sldId="256"/>
            <ac:spMk id="3" creationId="{08219489-428A-4AC8-B7C4-B8AAD529D747}"/>
          </ac:spMkLst>
        </pc:spChg>
        <pc:spChg chg="mod ord">
          <ac:chgData name="Quintín Molina" userId="d77ce911-d3cc-4d2d-8ddf-6c9cff50dc6d" providerId="ADAL" clId="{F5051F03-8907-4006-8136-ABA29931346B}" dt="2021-11-30T10:13:51.325" v="7" actId="700"/>
          <ac:spMkLst>
            <pc:docMk/>
            <pc:sldMk cId="3596063671" sldId="256"/>
            <ac:spMk id="4" creationId="{61093715-A759-45A9-8099-118CA9FE3835}"/>
          </ac:spMkLst>
        </pc:spChg>
        <pc:spChg chg="add mod">
          <ac:chgData name="Quintín Molina" userId="d77ce911-d3cc-4d2d-8ddf-6c9cff50dc6d" providerId="ADAL" clId="{F5051F03-8907-4006-8136-ABA29931346B}" dt="2021-11-30T10:26:00.462" v="594" actId="1035"/>
          <ac:spMkLst>
            <pc:docMk/>
            <pc:sldMk cId="3596063671" sldId="256"/>
            <ac:spMk id="9" creationId="{A6E4D73F-B623-489F-A905-F477FC2056F7}"/>
          </ac:spMkLst>
        </pc:spChg>
        <pc:spChg chg="add del mod">
          <ac:chgData name="Quintín Molina" userId="d77ce911-d3cc-4d2d-8ddf-6c9cff50dc6d" providerId="ADAL" clId="{F5051F03-8907-4006-8136-ABA29931346B}" dt="2021-11-30T10:25:16.288" v="578"/>
          <ac:spMkLst>
            <pc:docMk/>
            <pc:sldMk cId="3596063671" sldId="256"/>
            <ac:spMk id="10" creationId="{07A51BBC-6912-4A29-BE8C-82FC474C0006}"/>
          </ac:spMkLst>
        </pc:spChg>
        <pc:spChg chg="add mod">
          <ac:chgData name="Quintín Molina" userId="d77ce911-d3cc-4d2d-8ddf-6c9cff50dc6d" providerId="ADAL" clId="{F5051F03-8907-4006-8136-ABA29931346B}" dt="2021-11-30T10:25:55.900" v="591" actId="1035"/>
          <ac:spMkLst>
            <pc:docMk/>
            <pc:sldMk cId="3596063671" sldId="256"/>
            <ac:spMk id="11" creationId="{59FBF6E5-4393-4CD5-8AB5-5E6CC85B46EE}"/>
          </ac:spMkLst>
        </pc:spChg>
        <pc:picChg chg="add del mod">
          <ac:chgData name="Quintín Molina" userId="d77ce911-d3cc-4d2d-8ddf-6c9cff50dc6d" providerId="ADAL" clId="{F5051F03-8907-4006-8136-ABA29931346B}" dt="2021-11-30T10:25:16.273" v="576" actId="478"/>
          <ac:picMkLst>
            <pc:docMk/>
            <pc:sldMk cId="3596063671" sldId="256"/>
            <ac:picMk id="6" creationId="{2E12501C-B23E-44D2-9994-F5DF86367829}"/>
          </ac:picMkLst>
        </pc:picChg>
        <pc:picChg chg="add del mod">
          <ac:chgData name="Quintín Molina" userId="d77ce911-d3cc-4d2d-8ddf-6c9cff50dc6d" providerId="ADAL" clId="{F5051F03-8907-4006-8136-ABA29931346B}" dt="2021-11-30T10:25:17.590" v="579" actId="478"/>
          <ac:picMkLst>
            <pc:docMk/>
            <pc:sldMk cId="3596063671" sldId="256"/>
            <ac:picMk id="8" creationId="{F596C3E4-0139-4586-A3E7-D9C768C2C51C}"/>
          </ac:picMkLst>
        </pc:picChg>
      </pc:sldChg>
      <pc:sldChg chg="del">
        <pc:chgData name="Quintín Molina" userId="d77ce911-d3cc-4d2d-8ddf-6c9cff50dc6d" providerId="ADAL" clId="{F5051F03-8907-4006-8136-ABA29931346B}" dt="2021-11-30T10:13:42.195" v="1" actId="47"/>
        <pc:sldMkLst>
          <pc:docMk/>
          <pc:sldMk cId="483240813" sldId="257"/>
        </pc:sldMkLst>
      </pc:sldChg>
      <pc:sldChg chg="addSp modSp new mod modAnim">
        <pc:chgData name="Quintín Molina" userId="d77ce911-d3cc-4d2d-8ddf-6c9cff50dc6d" providerId="ADAL" clId="{F5051F03-8907-4006-8136-ABA29931346B}" dt="2021-11-30T13:53:53.062" v="3656"/>
        <pc:sldMkLst>
          <pc:docMk/>
          <pc:sldMk cId="528629692" sldId="257"/>
        </pc:sldMkLst>
        <pc:picChg chg="add mod">
          <ac:chgData name="Quintín Molina" userId="d77ce911-d3cc-4d2d-8ddf-6c9cff50dc6d" providerId="ADAL" clId="{F5051F03-8907-4006-8136-ABA29931346B}" dt="2021-11-30T13:53:21.319" v="3648" actId="1076"/>
          <ac:picMkLst>
            <pc:docMk/>
            <pc:sldMk cId="528629692" sldId="257"/>
            <ac:picMk id="4" creationId="{B5885E4D-3BF1-4D63-956C-4B237D610119}"/>
          </ac:picMkLst>
        </pc:picChg>
        <pc:picChg chg="add mod">
          <ac:chgData name="Quintín Molina" userId="d77ce911-d3cc-4d2d-8ddf-6c9cff50dc6d" providerId="ADAL" clId="{F5051F03-8907-4006-8136-ABA29931346B}" dt="2021-11-30T10:27:42.619" v="684" actId="1037"/>
          <ac:picMkLst>
            <pc:docMk/>
            <pc:sldMk cId="528629692" sldId="257"/>
            <ac:picMk id="6" creationId="{27EA4A9C-12EA-4E43-892F-09E5E6A0D5B7}"/>
          </ac:picMkLst>
        </pc:picChg>
        <pc:picChg chg="add mod">
          <ac:chgData name="Quintín Molina" userId="d77ce911-d3cc-4d2d-8ddf-6c9cff50dc6d" providerId="ADAL" clId="{F5051F03-8907-4006-8136-ABA29931346B}" dt="2021-11-30T10:28:30.023" v="763" actId="1036"/>
          <ac:picMkLst>
            <pc:docMk/>
            <pc:sldMk cId="528629692" sldId="257"/>
            <ac:picMk id="8" creationId="{572B8AF0-9DE3-43EE-8785-54505AEEE641}"/>
          </ac:picMkLst>
        </pc:picChg>
        <pc:picChg chg="add mod">
          <ac:chgData name="Quintín Molina" userId="d77ce911-d3cc-4d2d-8ddf-6c9cff50dc6d" providerId="ADAL" clId="{F5051F03-8907-4006-8136-ABA29931346B}" dt="2021-11-30T10:28:52.439" v="817" actId="1038"/>
          <ac:picMkLst>
            <pc:docMk/>
            <pc:sldMk cId="528629692" sldId="257"/>
            <ac:picMk id="10" creationId="{80F38C11-00A1-46EF-91AF-B0CAE3C5F99E}"/>
          </ac:picMkLst>
        </pc:picChg>
        <pc:picChg chg="add mod">
          <ac:chgData name="Quintín Molina" userId="d77ce911-d3cc-4d2d-8ddf-6c9cff50dc6d" providerId="ADAL" clId="{F5051F03-8907-4006-8136-ABA29931346B}" dt="2021-11-30T10:29:24.245" v="858" actId="1036"/>
          <ac:picMkLst>
            <pc:docMk/>
            <pc:sldMk cId="528629692" sldId="257"/>
            <ac:picMk id="12" creationId="{E77A6178-4C7B-4D39-9E12-3EA9DD4E6321}"/>
          </ac:picMkLst>
        </pc:picChg>
        <pc:picChg chg="add mod">
          <ac:chgData name="Quintín Molina" userId="d77ce911-d3cc-4d2d-8ddf-6c9cff50dc6d" providerId="ADAL" clId="{F5051F03-8907-4006-8136-ABA29931346B}" dt="2021-11-30T10:30:10.006" v="918" actId="1037"/>
          <ac:picMkLst>
            <pc:docMk/>
            <pc:sldMk cId="528629692" sldId="257"/>
            <ac:picMk id="14" creationId="{70EB295E-401B-4EF5-AF6E-199986241700}"/>
          </ac:picMkLst>
        </pc:picChg>
        <pc:picChg chg="add mod">
          <ac:chgData name="Quintín Molina" userId="d77ce911-d3cc-4d2d-8ddf-6c9cff50dc6d" providerId="ADAL" clId="{F5051F03-8907-4006-8136-ABA29931346B}" dt="2021-11-30T10:30:42.419" v="982" actId="1038"/>
          <ac:picMkLst>
            <pc:docMk/>
            <pc:sldMk cId="528629692" sldId="257"/>
            <ac:picMk id="16" creationId="{89C84E54-E54D-4A5F-969C-82E6352062F7}"/>
          </ac:picMkLst>
        </pc:picChg>
        <pc:picChg chg="add mod">
          <ac:chgData name="Quintín Molina" userId="d77ce911-d3cc-4d2d-8ddf-6c9cff50dc6d" providerId="ADAL" clId="{F5051F03-8907-4006-8136-ABA29931346B}" dt="2021-11-30T10:31:14.851" v="1065" actId="1037"/>
          <ac:picMkLst>
            <pc:docMk/>
            <pc:sldMk cId="528629692" sldId="257"/>
            <ac:picMk id="18" creationId="{5686E80D-D999-4472-ADB7-36A33B2D5F69}"/>
          </ac:picMkLst>
        </pc:picChg>
      </pc:sldChg>
      <pc:sldChg chg="del">
        <pc:chgData name="Quintín Molina" userId="d77ce911-d3cc-4d2d-8ddf-6c9cff50dc6d" providerId="ADAL" clId="{F5051F03-8907-4006-8136-ABA29931346B}" dt="2021-11-30T10:13:43.123" v="2" actId="47"/>
        <pc:sldMkLst>
          <pc:docMk/>
          <pc:sldMk cId="679949588" sldId="258"/>
        </pc:sldMkLst>
      </pc:sldChg>
      <pc:sldChg chg="addSp delSp modSp new mod modAnim">
        <pc:chgData name="Quintín Molina" userId="d77ce911-d3cc-4d2d-8ddf-6c9cff50dc6d" providerId="ADAL" clId="{F5051F03-8907-4006-8136-ABA29931346B}" dt="2021-11-30T13:55:36.732" v="3750"/>
        <pc:sldMkLst>
          <pc:docMk/>
          <pc:sldMk cId="1916827956" sldId="258"/>
        </pc:sldMkLst>
        <pc:picChg chg="add del mod">
          <ac:chgData name="Quintín Molina" userId="d77ce911-d3cc-4d2d-8ddf-6c9cff50dc6d" providerId="ADAL" clId="{F5051F03-8907-4006-8136-ABA29931346B}" dt="2021-11-30T13:06:09.745" v="1737" actId="478"/>
          <ac:picMkLst>
            <pc:docMk/>
            <pc:sldMk cId="1916827956" sldId="258"/>
            <ac:picMk id="3" creationId="{5A712D4E-96B4-4D46-B521-BAAE605649B7}"/>
          </ac:picMkLst>
        </pc:picChg>
        <pc:picChg chg="add del mod">
          <ac:chgData name="Quintín Molina" userId="d77ce911-d3cc-4d2d-8ddf-6c9cff50dc6d" providerId="ADAL" clId="{F5051F03-8907-4006-8136-ABA29931346B}" dt="2021-11-30T13:06:25.713" v="1803" actId="478"/>
          <ac:picMkLst>
            <pc:docMk/>
            <pc:sldMk cId="1916827956" sldId="258"/>
            <ac:picMk id="5" creationId="{0C31903F-3320-44C0-AE90-2C2B2B5FCD91}"/>
          </ac:picMkLst>
        </pc:picChg>
        <pc:picChg chg="add del mod">
          <ac:chgData name="Quintín Molina" userId="d77ce911-d3cc-4d2d-8ddf-6c9cff50dc6d" providerId="ADAL" clId="{F5051F03-8907-4006-8136-ABA29931346B}" dt="2021-11-30T13:06:30.103" v="1806" actId="478"/>
          <ac:picMkLst>
            <pc:docMk/>
            <pc:sldMk cId="1916827956" sldId="258"/>
            <ac:picMk id="6" creationId="{74D13B02-FCD0-4427-B720-BF775EBA50DD}"/>
          </ac:picMkLst>
        </pc:picChg>
        <pc:picChg chg="add del mod">
          <ac:chgData name="Quintín Molina" userId="d77ce911-d3cc-4d2d-8ddf-6c9cff50dc6d" providerId="ADAL" clId="{F5051F03-8907-4006-8136-ABA29931346B}" dt="2021-11-30T13:06:27.406" v="1804" actId="478"/>
          <ac:picMkLst>
            <pc:docMk/>
            <pc:sldMk cId="1916827956" sldId="258"/>
            <ac:picMk id="7" creationId="{482F6133-8711-4B77-9BCB-05D77B942407}"/>
          </ac:picMkLst>
        </pc:picChg>
        <pc:picChg chg="add del mod">
          <ac:chgData name="Quintín Molina" userId="d77ce911-d3cc-4d2d-8ddf-6c9cff50dc6d" providerId="ADAL" clId="{F5051F03-8907-4006-8136-ABA29931346B}" dt="2021-11-30T13:06:28.955" v="1805" actId="478"/>
          <ac:picMkLst>
            <pc:docMk/>
            <pc:sldMk cId="1916827956" sldId="258"/>
            <ac:picMk id="9" creationId="{402F3B9B-90A4-4C52-BB44-42230A350314}"/>
          </ac:picMkLst>
        </pc:picChg>
        <pc:picChg chg="add del mod">
          <ac:chgData name="Quintín Molina" userId="d77ce911-d3cc-4d2d-8ddf-6c9cff50dc6d" providerId="ADAL" clId="{F5051F03-8907-4006-8136-ABA29931346B}" dt="2021-11-30T13:00:46.684" v="1716" actId="478"/>
          <ac:picMkLst>
            <pc:docMk/>
            <pc:sldMk cId="1916827956" sldId="258"/>
            <ac:picMk id="11" creationId="{4EFF08AB-4EC7-4099-B826-6FDFD9F2D0B9}"/>
          </ac:picMkLst>
        </pc:picChg>
        <pc:picChg chg="add del">
          <ac:chgData name="Quintín Molina" userId="d77ce911-d3cc-4d2d-8ddf-6c9cff50dc6d" providerId="ADAL" clId="{F5051F03-8907-4006-8136-ABA29931346B}" dt="2021-11-30T13:00:47.798" v="1717" actId="478"/>
          <ac:picMkLst>
            <pc:docMk/>
            <pc:sldMk cId="1916827956" sldId="258"/>
            <ac:picMk id="13" creationId="{6AFC711F-5CC1-4115-91E5-E76829CBFF6A}"/>
          </ac:picMkLst>
        </pc:picChg>
        <pc:picChg chg="add del mod">
          <ac:chgData name="Quintín Molina" userId="d77ce911-d3cc-4d2d-8ddf-6c9cff50dc6d" providerId="ADAL" clId="{F5051F03-8907-4006-8136-ABA29931346B}" dt="2021-11-30T13:09:50.717" v="2127" actId="478"/>
          <ac:picMkLst>
            <pc:docMk/>
            <pc:sldMk cId="1916827956" sldId="258"/>
            <ac:picMk id="15" creationId="{3685EE1D-EEE1-45ED-A299-8CF96E41D9DE}"/>
          </ac:picMkLst>
        </pc:picChg>
        <pc:picChg chg="add mod">
          <ac:chgData name="Quintín Molina" userId="d77ce911-d3cc-4d2d-8ddf-6c9cff50dc6d" providerId="ADAL" clId="{F5051F03-8907-4006-8136-ABA29931346B}" dt="2021-11-30T13:08:54.601" v="2050" actId="1035"/>
          <ac:picMkLst>
            <pc:docMk/>
            <pc:sldMk cId="1916827956" sldId="258"/>
            <ac:picMk id="17" creationId="{80F72600-8820-4788-8A36-5204F8ADE8F9}"/>
          </ac:picMkLst>
        </pc:picChg>
        <pc:picChg chg="add mod">
          <ac:chgData name="Quintín Molina" userId="d77ce911-d3cc-4d2d-8ddf-6c9cff50dc6d" providerId="ADAL" clId="{F5051F03-8907-4006-8136-ABA29931346B}" dt="2021-11-30T13:09:01.398" v="2089" actId="1037"/>
          <ac:picMkLst>
            <pc:docMk/>
            <pc:sldMk cId="1916827956" sldId="258"/>
            <ac:picMk id="19" creationId="{463BA295-14AF-41E9-B7FC-ACE4E811C78D}"/>
          </ac:picMkLst>
        </pc:picChg>
        <pc:picChg chg="add mod">
          <ac:chgData name="Quintín Molina" userId="d77ce911-d3cc-4d2d-8ddf-6c9cff50dc6d" providerId="ADAL" clId="{F5051F03-8907-4006-8136-ABA29931346B}" dt="2021-11-30T13:09:06.182" v="2125" actId="1037"/>
          <ac:picMkLst>
            <pc:docMk/>
            <pc:sldMk cId="1916827956" sldId="258"/>
            <ac:picMk id="21" creationId="{A40A0A14-65A9-44F2-B04F-98A8BFB8B104}"/>
          </ac:picMkLst>
        </pc:picChg>
        <pc:picChg chg="add mod">
          <ac:chgData name="Quintín Molina" userId="d77ce911-d3cc-4d2d-8ddf-6c9cff50dc6d" providerId="ADAL" clId="{F5051F03-8907-4006-8136-ABA29931346B}" dt="2021-11-30T13:55:31.503" v="3748" actId="1076"/>
          <ac:picMkLst>
            <pc:docMk/>
            <pc:sldMk cId="1916827956" sldId="258"/>
            <ac:picMk id="23" creationId="{7554ED69-9A48-4472-BFD4-B9D3A926A87F}"/>
          </ac:picMkLst>
        </pc:picChg>
        <pc:picChg chg="add mod">
          <ac:chgData name="Quintín Molina" userId="d77ce911-d3cc-4d2d-8ddf-6c9cff50dc6d" providerId="ADAL" clId="{F5051F03-8907-4006-8136-ABA29931346B}" dt="2021-11-30T13:10:02.115" v="2204" actId="1037"/>
          <ac:picMkLst>
            <pc:docMk/>
            <pc:sldMk cId="1916827956" sldId="258"/>
            <ac:picMk id="25" creationId="{100E1215-CFD7-4787-9564-E9679B17B286}"/>
          </ac:picMkLst>
        </pc:picChg>
        <pc:picChg chg="add mod">
          <ac:chgData name="Quintín Molina" userId="d77ce911-d3cc-4d2d-8ddf-6c9cff50dc6d" providerId="ADAL" clId="{F5051F03-8907-4006-8136-ABA29931346B}" dt="2021-11-30T13:11:03.233" v="2259" actId="1036"/>
          <ac:picMkLst>
            <pc:docMk/>
            <pc:sldMk cId="1916827956" sldId="258"/>
            <ac:picMk id="27" creationId="{FDDCF259-3DE2-451B-9E47-63FE25C05AF2}"/>
          </ac:picMkLst>
        </pc:picChg>
      </pc:sldChg>
      <pc:sldChg chg="addSp modSp new mod ord modAnim">
        <pc:chgData name="Quintín Molina" userId="d77ce911-d3cc-4d2d-8ddf-6c9cff50dc6d" providerId="ADAL" clId="{F5051F03-8907-4006-8136-ABA29931346B}" dt="2021-11-30T13:55:08.258" v="3743"/>
        <pc:sldMkLst>
          <pc:docMk/>
          <pc:sldMk cId="441810287" sldId="259"/>
        </pc:sldMkLst>
        <pc:picChg chg="add mod">
          <ac:chgData name="Quintín Molina" userId="d77ce911-d3cc-4d2d-8ddf-6c9cff50dc6d" providerId="ADAL" clId="{F5051F03-8907-4006-8136-ABA29931346B}" dt="2021-11-30T13:55:00.215" v="3741" actId="1076"/>
          <ac:picMkLst>
            <pc:docMk/>
            <pc:sldMk cId="441810287" sldId="259"/>
            <ac:picMk id="4" creationId="{2F59CB74-171B-4004-9E70-FA004BDDC0CF}"/>
          </ac:picMkLst>
        </pc:picChg>
      </pc:sldChg>
      <pc:sldChg chg="addSp delSp modSp new mod modAnim">
        <pc:chgData name="Quintín Molina" userId="d77ce911-d3cc-4d2d-8ddf-6c9cff50dc6d" providerId="ADAL" clId="{F5051F03-8907-4006-8136-ABA29931346B}" dt="2021-11-30T13:56:52.043" v="3757"/>
        <pc:sldMkLst>
          <pc:docMk/>
          <pc:sldMk cId="461225490" sldId="260"/>
        </pc:sldMkLst>
        <pc:picChg chg="add del mod">
          <ac:chgData name="Quintín Molina" userId="d77ce911-d3cc-4d2d-8ddf-6c9cff50dc6d" providerId="ADAL" clId="{F5051F03-8907-4006-8136-ABA29931346B}" dt="2021-11-30T13:13:16.726" v="2377" actId="478"/>
          <ac:picMkLst>
            <pc:docMk/>
            <pc:sldMk cId="461225490" sldId="260"/>
            <ac:picMk id="4" creationId="{A4463D69-ADBC-47C6-B3FF-46283B2BF123}"/>
          </ac:picMkLst>
        </pc:picChg>
        <pc:picChg chg="add mod">
          <ac:chgData name="Quintín Molina" userId="d77ce911-d3cc-4d2d-8ddf-6c9cff50dc6d" providerId="ADAL" clId="{F5051F03-8907-4006-8136-ABA29931346B}" dt="2021-11-30T13:56:32.989" v="3751" actId="1076"/>
          <ac:picMkLst>
            <pc:docMk/>
            <pc:sldMk cId="461225490" sldId="260"/>
            <ac:picMk id="6" creationId="{AF7F4D28-6039-4EE0-8C26-8B6A63E7427D}"/>
          </ac:picMkLst>
        </pc:picChg>
        <pc:picChg chg="add mod">
          <ac:chgData name="Quintín Molina" userId="d77ce911-d3cc-4d2d-8ddf-6c9cff50dc6d" providerId="ADAL" clId="{F5051F03-8907-4006-8136-ABA29931346B}" dt="2021-11-30T13:13:40.407" v="2418" actId="1037"/>
          <ac:picMkLst>
            <pc:docMk/>
            <pc:sldMk cId="461225490" sldId="260"/>
            <ac:picMk id="8" creationId="{F2526107-FFEB-470C-ABCE-3893C3108D30}"/>
          </ac:picMkLst>
        </pc:picChg>
        <pc:picChg chg="add mod">
          <ac:chgData name="Quintín Molina" userId="d77ce911-d3cc-4d2d-8ddf-6c9cff50dc6d" providerId="ADAL" clId="{F5051F03-8907-4006-8136-ABA29931346B}" dt="2021-11-30T13:14:12.828" v="2497" actId="1037"/>
          <ac:picMkLst>
            <pc:docMk/>
            <pc:sldMk cId="461225490" sldId="260"/>
            <ac:picMk id="10" creationId="{802A6F59-7631-4FD4-AB67-9F9AB8E3BDE4}"/>
          </ac:picMkLst>
        </pc:picChg>
        <pc:picChg chg="add mod">
          <ac:chgData name="Quintín Molina" userId="d77ce911-d3cc-4d2d-8ddf-6c9cff50dc6d" providerId="ADAL" clId="{F5051F03-8907-4006-8136-ABA29931346B}" dt="2021-11-30T13:14:43.942" v="2561" actId="1037"/>
          <ac:picMkLst>
            <pc:docMk/>
            <pc:sldMk cId="461225490" sldId="260"/>
            <ac:picMk id="12" creationId="{10FE4091-301D-4F45-9DBB-7D31C478E037}"/>
          </ac:picMkLst>
        </pc:picChg>
        <pc:picChg chg="add mod">
          <ac:chgData name="Quintín Molina" userId="d77ce911-d3cc-4d2d-8ddf-6c9cff50dc6d" providerId="ADAL" clId="{F5051F03-8907-4006-8136-ABA29931346B}" dt="2021-11-30T13:56:49.536" v="3756" actId="1076"/>
          <ac:picMkLst>
            <pc:docMk/>
            <pc:sldMk cId="461225490" sldId="260"/>
            <ac:picMk id="14" creationId="{7C2FAE6B-EA56-4676-B3F5-F657EE5FB618}"/>
          </ac:picMkLst>
        </pc:picChg>
      </pc:sldChg>
      <pc:sldChg chg="del">
        <pc:chgData name="Quintín Molina" userId="d77ce911-d3cc-4d2d-8ddf-6c9cff50dc6d" providerId="ADAL" clId="{F5051F03-8907-4006-8136-ABA29931346B}" dt="2021-11-30T10:13:43.987" v="3" actId="47"/>
        <pc:sldMkLst>
          <pc:docMk/>
          <pc:sldMk cId="1004317519" sldId="261"/>
        </pc:sldMkLst>
      </pc:sldChg>
      <pc:sldChg chg="addSp modSp new del mod">
        <pc:chgData name="Quintín Molina" userId="d77ce911-d3cc-4d2d-8ddf-6c9cff50dc6d" providerId="ADAL" clId="{F5051F03-8907-4006-8136-ABA29931346B}" dt="2021-11-30T13:40:08.073" v="2791" actId="47"/>
        <pc:sldMkLst>
          <pc:docMk/>
          <pc:sldMk cId="4231156526" sldId="261"/>
        </pc:sldMkLst>
        <pc:picChg chg="add mod">
          <ac:chgData name="Quintín Molina" userId="d77ce911-d3cc-4d2d-8ddf-6c9cff50dc6d" providerId="ADAL" clId="{F5051F03-8907-4006-8136-ABA29931346B}" dt="2021-11-30T13:16:42.811" v="2657" actId="1035"/>
          <ac:picMkLst>
            <pc:docMk/>
            <pc:sldMk cId="4231156526" sldId="261"/>
            <ac:picMk id="4" creationId="{4563880B-558C-4A00-B1E8-00DBA34B0A7E}"/>
          </ac:picMkLst>
        </pc:picChg>
        <pc:picChg chg="add mod">
          <ac:chgData name="Quintín Molina" userId="d77ce911-d3cc-4d2d-8ddf-6c9cff50dc6d" providerId="ADAL" clId="{F5051F03-8907-4006-8136-ABA29931346B}" dt="2021-11-30T13:17:08" v="2689" actId="1035"/>
          <ac:picMkLst>
            <pc:docMk/>
            <pc:sldMk cId="4231156526" sldId="261"/>
            <ac:picMk id="6" creationId="{E46A5C43-3A5A-468D-B7B5-B685AB5BD4E3}"/>
          </ac:picMkLst>
        </pc:picChg>
        <pc:picChg chg="add mod">
          <ac:chgData name="Quintín Molina" userId="d77ce911-d3cc-4d2d-8ddf-6c9cff50dc6d" providerId="ADAL" clId="{F5051F03-8907-4006-8136-ABA29931346B}" dt="2021-11-30T13:17:31.170" v="2701" actId="14100"/>
          <ac:picMkLst>
            <pc:docMk/>
            <pc:sldMk cId="4231156526" sldId="261"/>
            <ac:picMk id="8" creationId="{4E73FCB6-48A2-471A-A591-4EB2F88DAE70}"/>
          </ac:picMkLst>
        </pc:picChg>
        <pc:picChg chg="add mod">
          <ac:chgData name="Quintín Molina" userId="d77ce911-d3cc-4d2d-8ddf-6c9cff50dc6d" providerId="ADAL" clId="{F5051F03-8907-4006-8136-ABA29931346B}" dt="2021-11-30T13:17:56.565" v="2751" actId="1037"/>
          <ac:picMkLst>
            <pc:docMk/>
            <pc:sldMk cId="4231156526" sldId="261"/>
            <ac:picMk id="10" creationId="{260098D1-4A6A-48A8-94BE-998855C45B98}"/>
          </ac:picMkLst>
        </pc:picChg>
        <pc:picChg chg="add mod">
          <ac:chgData name="Quintín Molina" userId="d77ce911-d3cc-4d2d-8ddf-6c9cff50dc6d" providerId="ADAL" clId="{F5051F03-8907-4006-8136-ABA29931346B}" dt="2021-11-30T13:18:30.800" v="2790" actId="1036"/>
          <ac:picMkLst>
            <pc:docMk/>
            <pc:sldMk cId="4231156526" sldId="261"/>
            <ac:picMk id="12" creationId="{BFF3D249-B496-4B13-9DB2-00F2E9C4580E}"/>
          </ac:picMkLst>
        </pc:picChg>
      </pc:sldChg>
      <pc:sldChg chg="addSp modSp new mod modAnim">
        <pc:chgData name="Quintín Molina" userId="d77ce911-d3cc-4d2d-8ddf-6c9cff50dc6d" providerId="ADAL" clId="{F5051F03-8907-4006-8136-ABA29931346B}" dt="2021-11-30T13:57:00.714" v="3759"/>
        <pc:sldMkLst>
          <pc:docMk/>
          <pc:sldMk cId="2368662644" sldId="262"/>
        </pc:sldMkLst>
        <pc:picChg chg="add mod">
          <ac:chgData name="Quintín Molina" userId="d77ce911-d3cc-4d2d-8ddf-6c9cff50dc6d" providerId="ADAL" clId="{F5051F03-8907-4006-8136-ABA29931346B}" dt="2021-11-30T13:56:57.258" v="3758" actId="1076"/>
          <ac:picMkLst>
            <pc:docMk/>
            <pc:sldMk cId="2368662644" sldId="262"/>
            <ac:picMk id="4" creationId="{4C21BDB5-5BB0-4F3E-9050-FFEFCBC15A1D}"/>
          </ac:picMkLst>
        </pc:picChg>
      </pc:sldChg>
      <pc:sldChg chg="del">
        <pc:chgData name="Quintín Molina" userId="d77ce911-d3cc-4d2d-8ddf-6c9cff50dc6d" providerId="ADAL" clId="{F5051F03-8907-4006-8136-ABA29931346B}" dt="2021-11-30T10:13:39.638" v="0" actId="47"/>
        <pc:sldMkLst>
          <pc:docMk/>
          <pc:sldMk cId="2816895570" sldId="262"/>
        </pc:sldMkLst>
      </pc:sldChg>
      <pc:sldChg chg="addSp modSp new mod modAnim">
        <pc:chgData name="Quintín Molina" userId="d77ce911-d3cc-4d2d-8ddf-6c9cff50dc6d" providerId="ADAL" clId="{F5051F03-8907-4006-8136-ABA29931346B}" dt="2021-11-30T13:57:07.069" v="3761"/>
        <pc:sldMkLst>
          <pc:docMk/>
          <pc:sldMk cId="1411417894" sldId="263"/>
        </pc:sldMkLst>
        <pc:picChg chg="add mod">
          <ac:chgData name="Quintín Molina" userId="d77ce911-d3cc-4d2d-8ddf-6c9cff50dc6d" providerId="ADAL" clId="{F5051F03-8907-4006-8136-ABA29931346B}" dt="2021-11-30T13:57:05.037" v="3760" actId="1076"/>
          <ac:picMkLst>
            <pc:docMk/>
            <pc:sldMk cId="1411417894" sldId="263"/>
            <ac:picMk id="4" creationId="{41ACA004-CC01-4288-A197-F6040860D249}"/>
          </ac:picMkLst>
        </pc:picChg>
      </pc:sldChg>
      <pc:sldChg chg="del">
        <pc:chgData name="Quintín Molina" userId="d77ce911-d3cc-4d2d-8ddf-6c9cff50dc6d" providerId="ADAL" clId="{F5051F03-8907-4006-8136-ABA29931346B}" dt="2021-11-30T10:13:45.576" v="5" actId="47"/>
        <pc:sldMkLst>
          <pc:docMk/>
          <pc:sldMk cId="3635397789" sldId="263"/>
        </pc:sldMkLst>
      </pc:sldChg>
      <pc:sldChg chg="addSp delSp modSp new mod modAnim">
        <pc:chgData name="Quintín Molina" userId="d77ce911-d3cc-4d2d-8ddf-6c9cff50dc6d" providerId="ADAL" clId="{F5051F03-8907-4006-8136-ABA29931346B}" dt="2021-11-30T13:58:00.531" v="3769"/>
        <pc:sldMkLst>
          <pc:docMk/>
          <pc:sldMk cId="1913738025" sldId="264"/>
        </pc:sldMkLst>
        <pc:picChg chg="add mod">
          <ac:chgData name="Quintín Molina" userId="d77ce911-d3cc-4d2d-8ddf-6c9cff50dc6d" providerId="ADAL" clId="{F5051F03-8907-4006-8136-ABA29931346B}" dt="2021-11-30T13:57:17.893" v="3762" actId="1076"/>
          <ac:picMkLst>
            <pc:docMk/>
            <pc:sldMk cId="1913738025" sldId="264"/>
            <ac:picMk id="4" creationId="{BAD99850-689D-4080-A780-3F799888C59F}"/>
          </ac:picMkLst>
        </pc:picChg>
        <pc:picChg chg="add del mod">
          <ac:chgData name="Quintín Molina" userId="d77ce911-d3cc-4d2d-8ddf-6c9cff50dc6d" providerId="ADAL" clId="{F5051F03-8907-4006-8136-ABA29931346B}" dt="2021-11-30T13:44:45.783" v="3079" actId="14100"/>
          <ac:picMkLst>
            <pc:docMk/>
            <pc:sldMk cId="1913738025" sldId="264"/>
            <ac:picMk id="6" creationId="{AD664658-526A-46EF-9826-EAE803ED752E}"/>
          </ac:picMkLst>
        </pc:picChg>
        <pc:picChg chg="add del mod">
          <ac:chgData name="Quintín Molina" userId="d77ce911-d3cc-4d2d-8ddf-6c9cff50dc6d" providerId="ADAL" clId="{F5051F03-8907-4006-8136-ABA29931346B}" dt="2021-11-30T13:44:54.436" v="3085" actId="1038"/>
          <ac:picMkLst>
            <pc:docMk/>
            <pc:sldMk cId="1913738025" sldId="264"/>
            <ac:picMk id="8" creationId="{44BC7D4B-7C7B-424F-936E-0D120D70BF5E}"/>
          </ac:picMkLst>
        </pc:picChg>
        <pc:picChg chg="add del mod">
          <ac:chgData name="Quintín Molina" userId="d77ce911-d3cc-4d2d-8ddf-6c9cff50dc6d" providerId="ADAL" clId="{F5051F03-8907-4006-8136-ABA29931346B}" dt="2021-11-30T13:45:01.600" v="3108" actId="1037"/>
          <ac:picMkLst>
            <pc:docMk/>
            <pc:sldMk cId="1913738025" sldId="264"/>
            <ac:picMk id="10" creationId="{ECFF5C41-B636-4D93-81CC-B9165FEAFE1F}"/>
          </ac:picMkLst>
        </pc:picChg>
        <pc:picChg chg="add mod">
          <ac:chgData name="Quintín Molina" userId="d77ce911-d3cc-4d2d-8ddf-6c9cff50dc6d" providerId="ADAL" clId="{F5051F03-8907-4006-8136-ABA29931346B}" dt="2021-11-30T13:45:09.316" v="3174" actId="1035"/>
          <ac:picMkLst>
            <pc:docMk/>
            <pc:sldMk cId="1913738025" sldId="264"/>
            <ac:picMk id="12" creationId="{A5F0AC93-D5CF-4068-B553-3C0D2CC3B4D5}"/>
          </ac:picMkLst>
        </pc:picChg>
        <pc:picChg chg="add mod">
          <ac:chgData name="Quintín Molina" userId="d77ce911-d3cc-4d2d-8ddf-6c9cff50dc6d" providerId="ADAL" clId="{F5051F03-8907-4006-8136-ABA29931346B}" dt="2021-11-30T13:45:55.445" v="3223" actId="1037"/>
          <ac:picMkLst>
            <pc:docMk/>
            <pc:sldMk cId="1913738025" sldId="264"/>
            <ac:picMk id="14" creationId="{A5AEA008-7F53-4B59-B693-881882E2D5F7}"/>
          </ac:picMkLst>
        </pc:picChg>
        <pc:picChg chg="add mod">
          <ac:chgData name="Quintín Molina" userId="d77ce911-d3cc-4d2d-8ddf-6c9cff50dc6d" providerId="ADAL" clId="{F5051F03-8907-4006-8136-ABA29931346B}" dt="2021-11-30T13:46:37.784" v="3291" actId="1038"/>
          <ac:picMkLst>
            <pc:docMk/>
            <pc:sldMk cId="1913738025" sldId="264"/>
            <ac:picMk id="16" creationId="{065385FF-AB4F-4B98-899A-C5AA8B027E88}"/>
          </ac:picMkLst>
        </pc:picChg>
      </pc:sldChg>
      <pc:sldChg chg="del">
        <pc:chgData name="Quintín Molina" userId="d77ce911-d3cc-4d2d-8ddf-6c9cff50dc6d" providerId="ADAL" clId="{F5051F03-8907-4006-8136-ABA29931346B}" dt="2021-11-30T10:13:44.905" v="4" actId="47"/>
        <pc:sldMkLst>
          <pc:docMk/>
          <pc:sldMk cId="3730875264" sldId="264"/>
        </pc:sldMkLst>
      </pc:sldChg>
      <pc:sldChg chg="addSp modSp new mod ord modAnim">
        <pc:chgData name="Quintín Molina" userId="d77ce911-d3cc-4d2d-8ddf-6c9cff50dc6d" providerId="ADAL" clId="{F5051F03-8907-4006-8136-ABA29931346B}" dt="2021-11-30T13:52:45.726" v="3643"/>
        <pc:sldMkLst>
          <pc:docMk/>
          <pc:sldMk cId="1575937714" sldId="265"/>
        </pc:sldMkLst>
        <pc:picChg chg="add mod">
          <ac:chgData name="Quintín Molina" userId="d77ce911-d3cc-4d2d-8ddf-6c9cff50dc6d" providerId="ADAL" clId="{F5051F03-8907-4006-8136-ABA29931346B}" dt="2021-11-30T13:52:35.970" v="3640" actId="1076"/>
          <ac:picMkLst>
            <pc:docMk/>
            <pc:sldMk cId="1575937714" sldId="265"/>
            <ac:picMk id="4" creationId="{C0D7CFE8-41B4-4A13-88D5-0FE94C63844A}"/>
          </ac:picMkLst>
        </pc:picChg>
        <pc:picChg chg="add mod">
          <ac:chgData name="Quintín Molina" userId="d77ce911-d3cc-4d2d-8ddf-6c9cff50dc6d" providerId="ADAL" clId="{F5051F03-8907-4006-8136-ABA29931346B}" dt="2021-11-30T10:16:10.835" v="82" actId="1035"/>
          <ac:picMkLst>
            <pc:docMk/>
            <pc:sldMk cId="1575937714" sldId="265"/>
            <ac:picMk id="6" creationId="{469B04F1-D420-42DC-9E93-B714479B902B}"/>
          </ac:picMkLst>
        </pc:picChg>
      </pc:sldChg>
      <pc:sldChg chg="addSp delSp modSp add mod modAnim">
        <pc:chgData name="Quintín Molina" userId="d77ce911-d3cc-4d2d-8ddf-6c9cff50dc6d" providerId="ADAL" clId="{F5051F03-8907-4006-8136-ABA29931346B}" dt="2021-11-30T13:54:53.648" v="3740"/>
        <pc:sldMkLst>
          <pc:docMk/>
          <pc:sldMk cId="2005041468" sldId="266"/>
        </pc:sldMkLst>
        <pc:picChg chg="mod">
          <ac:chgData name="Quintín Molina" userId="d77ce911-d3cc-4d2d-8ddf-6c9cff50dc6d" providerId="ADAL" clId="{F5051F03-8907-4006-8136-ABA29931346B}" dt="2021-11-30T13:54:02.670" v="3657" actId="1076"/>
          <ac:picMkLst>
            <pc:docMk/>
            <pc:sldMk cId="2005041468" sldId="266"/>
            <ac:picMk id="4" creationId="{B5885E4D-3BF1-4D63-956C-4B237D610119}"/>
          </ac:picMkLst>
        </pc:picChg>
        <pc:picChg chg="add mod">
          <ac:chgData name="Quintín Molina" userId="d77ce911-d3cc-4d2d-8ddf-6c9cff50dc6d" providerId="ADAL" clId="{F5051F03-8907-4006-8136-ABA29931346B}" dt="2021-11-30T10:35:03.447" v="1307" actId="14100"/>
          <ac:picMkLst>
            <pc:docMk/>
            <pc:sldMk cId="2005041468" sldId="266"/>
            <ac:picMk id="5" creationId="{31D45A78-494F-4852-B6C0-AFCB7E079398}"/>
          </ac:picMkLst>
        </pc:picChg>
        <pc:picChg chg="del">
          <ac:chgData name="Quintín Molina" userId="d77ce911-d3cc-4d2d-8ddf-6c9cff50dc6d" providerId="ADAL" clId="{F5051F03-8907-4006-8136-ABA29931346B}" dt="2021-11-30T10:32:01.658" v="1068" actId="478"/>
          <ac:picMkLst>
            <pc:docMk/>
            <pc:sldMk cId="2005041468" sldId="266"/>
            <ac:picMk id="8" creationId="{572B8AF0-9DE3-43EE-8785-54505AEEE641}"/>
          </ac:picMkLst>
        </pc:picChg>
        <pc:picChg chg="add mod">
          <ac:chgData name="Quintín Molina" userId="d77ce911-d3cc-4d2d-8ddf-6c9cff50dc6d" providerId="ADAL" clId="{F5051F03-8907-4006-8136-ABA29931346B}" dt="2021-11-30T10:34:21.749" v="1288" actId="1036"/>
          <ac:picMkLst>
            <pc:docMk/>
            <pc:sldMk cId="2005041468" sldId="266"/>
            <ac:picMk id="9" creationId="{ED54D8BD-0F6C-45E8-842B-EF0B696C9671}"/>
          </ac:picMkLst>
        </pc:picChg>
        <pc:picChg chg="del">
          <ac:chgData name="Quintín Molina" userId="d77ce911-d3cc-4d2d-8ddf-6c9cff50dc6d" providerId="ADAL" clId="{F5051F03-8907-4006-8136-ABA29931346B}" dt="2021-11-30T10:32:00.206" v="1067" actId="478"/>
          <ac:picMkLst>
            <pc:docMk/>
            <pc:sldMk cId="2005041468" sldId="266"/>
            <ac:picMk id="10" creationId="{80F38C11-00A1-46EF-91AF-B0CAE3C5F99E}"/>
          </ac:picMkLst>
        </pc:picChg>
        <pc:picChg chg="del">
          <ac:chgData name="Quintín Molina" userId="d77ce911-d3cc-4d2d-8ddf-6c9cff50dc6d" providerId="ADAL" clId="{F5051F03-8907-4006-8136-ABA29931346B}" dt="2021-11-30T10:32:03.021" v="1069" actId="478"/>
          <ac:picMkLst>
            <pc:docMk/>
            <pc:sldMk cId="2005041468" sldId="266"/>
            <ac:picMk id="12" creationId="{E77A6178-4C7B-4D39-9E12-3EA9DD4E6321}"/>
          </ac:picMkLst>
        </pc:picChg>
        <pc:picChg chg="add mod">
          <ac:chgData name="Quintín Molina" userId="d77ce911-d3cc-4d2d-8ddf-6c9cff50dc6d" providerId="ADAL" clId="{F5051F03-8907-4006-8136-ABA29931346B}" dt="2021-11-30T10:34:37.056" v="1293" actId="1037"/>
          <ac:picMkLst>
            <pc:docMk/>
            <pc:sldMk cId="2005041468" sldId="266"/>
            <ac:picMk id="13" creationId="{CA732E2E-DCED-4875-B8D4-8C6724EF5D11}"/>
          </ac:picMkLst>
        </pc:picChg>
        <pc:picChg chg="del">
          <ac:chgData name="Quintín Molina" userId="d77ce911-d3cc-4d2d-8ddf-6c9cff50dc6d" providerId="ADAL" clId="{F5051F03-8907-4006-8136-ABA29931346B}" dt="2021-11-30T10:32:05.105" v="1070" actId="478"/>
          <ac:picMkLst>
            <pc:docMk/>
            <pc:sldMk cId="2005041468" sldId="266"/>
            <ac:picMk id="14" creationId="{70EB295E-401B-4EF5-AF6E-199986241700}"/>
          </ac:picMkLst>
        </pc:picChg>
        <pc:picChg chg="mod">
          <ac:chgData name="Quintín Molina" userId="d77ce911-d3cc-4d2d-8ddf-6c9cff50dc6d" providerId="ADAL" clId="{F5051F03-8907-4006-8136-ABA29931346B}" dt="2021-11-30T13:54:45.058" v="3739" actId="1035"/>
          <ac:picMkLst>
            <pc:docMk/>
            <pc:sldMk cId="2005041468" sldId="266"/>
            <ac:picMk id="16" creationId="{89C84E54-E54D-4A5F-969C-82E6352062F7}"/>
          </ac:picMkLst>
        </pc:picChg>
        <pc:picChg chg="del">
          <ac:chgData name="Quintín Molina" userId="d77ce911-d3cc-4d2d-8ddf-6c9cff50dc6d" providerId="ADAL" clId="{F5051F03-8907-4006-8136-ABA29931346B}" dt="2021-11-30T10:32:06.884" v="1071" actId="478"/>
          <ac:picMkLst>
            <pc:docMk/>
            <pc:sldMk cId="2005041468" sldId="266"/>
            <ac:picMk id="18" creationId="{5686E80D-D999-4472-ADB7-36A33B2D5F69}"/>
          </ac:picMkLst>
        </pc:picChg>
      </pc:sldChg>
      <pc:sldChg chg="addSp modSp new mod modAnim">
        <pc:chgData name="Quintín Molina" userId="d77ce911-d3cc-4d2d-8ddf-6c9cff50dc6d" providerId="ADAL" clId="{F5051F03-8907-4006-8136-ABA29931346B}" dt="2021-11-30T13:59:47.704" v="3773"/>
        <pc:sldMkLst>
          <pc:docMk/>
          <pc:sldMk cId="3500610899" sldId="267"/>
        </pc:sldMkLst>
        <pc:picChg chg="add mod">
          <ac:chgData name="Quintín Molina" userId="d77ce911-d3cc-4d2d-8ddf-6c9cff50dc6d" providerId="ADAL" clId="{F5051F03-8907-4006-8136-ABA29931346B}" dt="2021-11-30T13:59:44.098" v="3772" actId="1076"/>
          <ac:picMkLst>
            <pc:docMk/>
            <pc:sldMk cId="3500610899" sldId="267"/>
            <ac:picMk id="4" creationId="{13E6443C-839A-4F22-BB08-A25030AB4E26}"/>
          </ac:picMkLst>
        </pc:picChg>
      </pc:sldChg>
      <pc:sldChg chg="addSp modSp new mod modAnim">
        <pc:chgData name="Quintín Molina" userId="d77ce911-d3cc-4d2d-8ddf-6c9cff50dc6d" providerId="ADAL" clId="{F5051F03-8907-4006-8136-ABA29931346B}" dt="2021-11-30T14:00:12.613" v="3779"/>
        <pc:sldMkLst>
          <pc:docMk/>
          <pc:sldMk cId="1615706483" sldId="268"/>
        </pc:sldMkLst>
        <pc:picChg chg="add mod">
          <ac:chgData name="Quintín Molina" userId="d77ce911-d3cc-4d2d-8ddf-6c9cff50dc6d" providerId="ADAL" clId="{F5051F03-8907-4006-8136-ABA29931346B}" dt="2021-11-30T13:59:53.129" v="3774" actId="1076"/>
          <ac:picMkLst>
            <pc:docMk/>
            <pc:sldMk cId="1615706483" sldId="268"/>
            <ac:picMk id="4" creationId="{04964F1D-3A6A-4EB0-9055-DEF5BA19A687}"/>
          </ac:picMkLst>
        </pc:picChg>
        <pc:picChg chg="add mod">
          <ac:chgData name="Quintín Molina" userId="d77ce911-d3cc-4d2d-8ddf-6c9cff50dc6d" providerId="ADAL" clId="{F5051F03-8907-4006-8136-ABA29931346B}" dt="2021-11-30T13:48:56.200" v="3398" actId="1037"/>
          <ac:picMkLst>
            <pc:docMk/>
            <pc:sldMk cId="1615706483" sldId="268"/>
            <ac:picMk id="6" creationId="{648A5AC4-46AE-49A4-A6AD-623A2D01EDEE}"/>
          </ac:picMkLst>
        </pc:picChg>
        <pc:picChg chg="add mod">
          <ac:chgData name="Quintín Molina" userId="d77ce911-d3cc-4d2d-8ddf-6c9cff50dc6d" providerId="ADAL" clId="{F5051F03-8907-4006-8136-ABA29931346B}" dt="2021-11-30T13:50:50.074" v="3530" actId="1037"/>
          <ac:picMkLst>
            <pc:docMk/>
            <pc:sldMk cId="1615706483" sldId="268"/>
            <ac:picMk id="8" creationId="{AE14C557-91C6-446E-8A37-DF2B29AFA158}"/>
          </ac:picMkLst>
        </pc:picChg>
        <pc:picChg chg="add mod">
          <ac:chgData name="Quintín Molina" userId="d77ce911-d3cc-4d2d-8ddf-6c9cff50dc6d" providerId="ADAL" clId="{F5051F03-8907-4006-8136-ABA29931346B}" dt="2021-11-30T13:51:03.092" v="3570" actId="1035"/>
          <ac:picMkLst>
            <pc:docMk/>
            <pc:sldMk cId="1615706483" sldId="268"/>
            <ac:picMk id="10" creationId="{7A76E21C-850B-4A17-B8E6-AC24FA776E26}"/>
          </ac:picMkLst>
        </pc:picChg>
        <pc:picChg chg="add mod">
          <ac:chgData name="Quintín Molina" userId="d77ce911-d3cc-4d2d-8ddf-6c9cff50dc6d" providerId="ADAL" clId="{F5051F03-8907-4006-8136-ABA29931346B}" dt="2021-11-30T13:51:52.122" v="3639" actId="1038"/>
          <ac:picMkLst>
            <pc:docMk/>
            <pc:sldMk cId="1615706483" sldId="268"/>
            <ac:picMk id="12" creationId="{1F6FE951-8E34-4573-89AA-374541CE555E}"/>
          </ac:picMkLst>
        </pc:picChg>
      </pc:sldChg>
      <pc:sldChg chg="new del">
        <pc:chgData name="Quintín Molina" userId="d77ce911-d3cc-4d2d-8ddf-6c9cff50dc6d" providerId="ADAL" clId="{F5051F03-8907-4006-8136-ABA29931346B}" dt="2021-11-30T14:00:17.393" v="3780" actId="47"/>
        <pc:sldMkLst>
          <pc:docMk/>
          <pc:sldMk cId="205541057" sldId="26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ABF4-26E1-4EF6-8ADE-8954CC0893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660679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1C6CC-822D-40E9-B6DA-AC1A01A1136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838666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4F0E8-66CF-429F-9600-3F6F7256E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AFAF7F-F9EE-47DF-B648-B2E0F8122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38A1DA-ED92-4AE7-8168-5168E8D5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F0F8-698D-4B82-A0EF-CB9F46F8348D}" type="datetime1">
              <a:rPr lang="es-CL" smtClean="0"/>
              <a:t>30-11-2021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84F085-D2A8-42A0-AEC5-E88928E7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2802DB-015E-4D33-9BD1-0F1EA64C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075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734F1-ADC7-41FD-99E4-7ABCCA86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6D2245-0DDC-4691-9673-7763CF9D2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083672-48B9-43A8-9DE0-A8F190BA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BE71-DB55-4622-A989-CD4628CD2116}" type="datetime1">
              <a:rPr lang="es-CL" smtClean="0"/>
              <a:t>30-11-2021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DDAF37-7637-48E8-AD70-850D92E9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6232B7-7FD4-4BAE-BB9C-9C7F5511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487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727BB3-3C32-4E08-A659-A1571BC30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49964E-F6F4-4B69-9611-B6FF48CDE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D1830A-D1E6-456C-8541-9F7EB805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1F01-C52F-4D49-B37A-2D8D64B58B2D}" type="datetime1">
              <a:rPr lang="es-CL" smtClean="0"/>
              <a:t>30-11-2021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92E72B-1F87-43C9-B456-7CCA0C9F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39E252-9C8E-4596-A2DA-74C2CAC5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897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ACD00-0005-43E8-9AD4-2A0C6192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9BE93C-D411-476F-BCC8-CAEE05D4D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66C515-F498-4EED-9A98-BE980231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6A4-C930-45CE-AD9A-B7D87CB2C48D}" type="datetime1">
              <a:rPr lang="es-CL" smtClean="0"/>
              <a:t>30-11-2021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CD2F0A-25A7-4871-B9FB-F22F408F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8E49C5-5E44-4BB7-99C3-ED967CAC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906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C86A1-08E4-4AC0-A909-C0171051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7173D0-E9FF-4A2F-84AF-E399CE72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922B70-3530-40F3-965A-ADC6B500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2A52-93F9-479E-8D9D-E22CCB436A4E}" type="datetime1">
              <a:rPr lang="es-CL" smtClean="0"/>
              <a:t>30-11-2021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182AA2-6B7A-4554-BC51-E977B7F13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CBE578-C7AE-45B4-8225-D9C495B1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776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00C9E-6DFA-4320-A764-01776522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A4A4D7-84CF-4938-8401-3EC33A0BD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EE3BC5-E13B-4452-8052-CC46F0ED4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DBF320-9416-41F2-A4D5-78A915DE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DC70-2041-4648-AA8A-4771D8FE16C5}" type="datetime1">
              <a:rPr lang="es-CL" smtClean="0"/>
              <a:t>30-11-2021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D445EB-5ADB-4784-9C83-06A65D16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E86332-43F6-4F28-A4A4-04723BCC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384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C5499-4294-4A7A-BA92-5CF5BF43A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DE2157-3064-46AE-9AD6-CBE48A22A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A0638B-E91A-4EAF-831C-781770AC9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0EBF87-6FF5-4E03-976B-960AEF83D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EC6EBD-F719-474D-8E0E-46EF3D2B5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DBA3C7-A0CC-4C8C-983F-B4D793865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DD33-3664-4A93-A6A6-4A866F0256F5}" type="datetime1">
              <a:rPr lang="es-CL" smtClean="0"/>
              <a:t>30-11-2021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5970D92-2E68-4B2E-B9A8-C21FA210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12BE89C-CC59-472F-91A6-A5A68D02F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46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D70EA-6A82-49AD-AF15-2F888AC7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00170DA-426D-4099-B597-DFF7CC6E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2F38-730B-41A1-819C-098A2F56F083}" type="datetime1">
              <a:rPr lang="es-CL" smtClean="0"/>
              <a:t>30-11-2021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EC5D1C-5F5D-4785-82E4-73FE119B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E5DFED-3885-4F59-AAC4-3C56AD11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5928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8169852-8DAA-474C-8F33-4B32FDBB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E81A-C4BE-46F5-92FC-DDE70282D2F8}" type="datetime1">
              <a:rPr lang="es-CL" smtClean="0"/>
              <a:t>30-11-2021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96F2223-658A-46BF-BFFB-FA0D26A51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BE8F49-A266-4FA2-9D0E-B9B0D789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327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869F5-C9B1-43B7-8477-8848C1A4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4C45BF-87B0-43CC-8339-7E188AA8E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6128C2-95F6-474D-BB7B-EC31BD07D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4C59DE-BE3F-4799-B05C-407BC5DD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6595-9E1A-4392-9E60-ED2142FD6045}" type="datetime1">
              <a:rPr lang="es-CL" smtClean="0"/>
              <a:t>30-11-2021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B1CC27-F534-47E0-AF99-45FE0AAF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2A4577-AEF2-4645-A469-9C8E7EC8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3699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29E1E-9B88-4D84-B481-6EE6B3455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E8D4B0-012C-4EC7-8111-2032C6A0B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6040E5-B8A3-43C4-8541-E899FC25C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264321-F6A2-4138-97E5-2FC32314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1A9E-E68F-4313-8E95-97EC12FACB58}" type="datetime1">
              <a:rPr lang="es-CL" smtClean="0"/>
              <a:t>30-11-2021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CCE273-B78E-4E32-82C5-DC2BE8D88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F7A136-66A4-4C19-A4D8-7FB101C5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885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C9B1C2D-2E52-4E73-A00A-4651BCE6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CABFDC-2B58-453F-929D-0B8916565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A2DDBD-774B-46A9-81BC-DC03B20BB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064F4-7E86-4CB1-BAB0-D7AB5868D7BB}" type="datetime1">
              <a:rPr lang="es-CL" smtClean="0"/>
              <a:t>30-11-2021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F2CCF4-547D-44C3-A2D6-18385AE28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EB60D0-7AB7-4FAE-8AF6-D72C9684C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402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13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ECFD531-0508-45AD-AD4D-6B0DBA98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1</a:t>
            </a:fld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D7CFE8-41B4-4A13-88D5-0FE94C638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881" y="285155"/>
            <a:ext cx="5992238" cy="121271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69B04F1-D420-42DC-9E93-B714479B9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73" y="1772816"/>
            <a:ext cx="7451153" cy="474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3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B230C35-9DED-4D74-B17E-FCCF4E94E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10</a:t>
            </a:fld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D99850-689D-4080-A780-3F799888C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39" y="285154"/>
            <a:ext cx="7489920" cy="146541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D664658-526A-46EF-9826-EAE803ED7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51" y="1813941"/>
            <a:ext cx="4440665" cy="72160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4BC7D4B-7C7B-424F-936E-0D120D70B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18" y="2524351"/>
            <a:ext cx="3848574" cy="62909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CFF5C41-B636-4D93-81CC-B9165FEAF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3212976"/>
            <a:ext cx="5920884" cy="46257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5F0AC93-D5CF-4068-B553-3C0D2CC3B4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584" y="3573016"/>
            <a:ext cx="1406213" cy="74010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5AEA008-7F53-4B59-B693-881882E2D5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1760" y="3789040"/>
            <a:ext cx="2752478" cy="275247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65385FF-AB4F-4B98-899A-C5AA8B027E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6514" y="3969985"/>
            <a:ext cx="2835886" cy="262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3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9842F9A-B844-4B47-81ED-285AFFCD1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11</a:t>
            </a:fld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3E6443C-839A-4F22-BB08-A25030AB4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40" y="332674"/>
            <a:ext cx="7737519" cy="595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1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61EA761-DBC3-49F5-B68B-AF21C6A6B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12</a:t>
            </a:fld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4964F1D-3A6A-4EB0-9055-DEF5BA19A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82" y="69131"/>
            <a:ext cx="8257434" cy="154444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48A5AC4-46AE-49A4-A6AD-623A2D01E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993772"/>
            <a:ext cx="3296858" cy="417153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E14C557-91C6-446E-8A37-DF2B29AFA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6114491"/>
            <a:ext cx="3671686" cy="62687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A76E21C-850B-4A17-B8E6-AC24FA776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3365" y="1700808"/>
            <a:ext cx="3927067" cy="251708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F6FE951-8E34-4573-89AA-374541CE55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5750" y="4221088"/>
            <a:ext cx="3592851" cy="252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0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093715-A759-45A9-8099-118CA9FE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2</a:t>
            </a:fld>
            <a:endParaRPr lang="es-CL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6E4D73F-B623-489F-A905-F477FC2056F7}"/>
              </a:ext>
            </a:extLst>
          </p:cNvPr>
          <p:cNvSpPr txBox="1"/>
          <p:nvPr/>
        </p:nvSpPr>
        <p:spPr>
          <a:xfrm>
            <a:off x="467544" y="188640"/>
            <a:ext cx="7781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000" b="1" dirty="0">
                <a:solidFill>
                  <a:schemeClr val="accent2"/>
                </a:solidFill>
              </a:rPr>
              <a:t>MOVIMIENTO ARMONICO SIMPLE</a:t>
            </a:r>
            <a:endParaRPr lang="es-CL" b="1" dirty="0">
              <a:solidFill>
                <a:schemeClr val="accent2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9FBF6E5-4393-4CD5-8AB5-5E6CC85B46EE}"/>
              </a:ext>
            </a:extLst>
          </p:cNvPr>
          <p:cNvSpPr txBox="1"/>
          <p:nvPr/>
        </p:nvSpPr>
        <p:spPr>
          <a:xfrm>
            <a:off x="894905" y="980728"/>
            <a:ext cx="7493519" cy="584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800" dirty="0"/>
              <a:t>En un Movimiento periódico, el objeto regresa regularmente a </a:t>
            </a:r>
            <a:r>
              <a:rPr lang="es-CL" sz="2800" dirty="0" err="1"/>
              <a:t>a</a:t>
            </a:r>
            <a:r>
              <a:rPr lang="es-CL" sz="2800" dirty="0"/>
              <a:t> una posición conocida, después de un intervalo de tiempo fijo.</a:t>
            </a:r>
          </a:p>
          <a:p>
            <a:pPr algn="just">
              <a:lnSpc>
                <a:spcPct val="150000"/>
              </a:lnSpc>
            </a:pPr>
            <a:r>
              <a:rPr lang="es-CL" sz="2800" dirty="0"/>
              <a:t>Una clase especial de movimiento periódico se presenta cuando la fuerza resultante sobre el móvil es proporcional a la posición respecto de la posición de equilibrio y dirigida hacia ella.</a:t>
            </a:r>
          </a:p>
          <a:p>
            <a:pPr algn="just">
              <a:lnSpc>
                <a:spcPct val="150000"/>
              </a:lnSpc>
            </a:pPr>
            <a:r>
              <a:rPr lang="es-CL" sz="2800" dirty="0"/>
              <a:t>Este movimiento se llama Movimiento Armónico Simple.</a:t>
            </a:r>
          </a:p>
        </p:txBody>
      </p:sp>
    </p:spTree>
    <p:extLst>
      <p:ext uri="{BB962C8B-B14F-4D97-AF65-F5344CB8AC3E}">
        <p14:creationId xmlns:p14="http://schemas.microsoft.com/office/powerpoint/2010/main" val="359606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58F025C-3E3F-4273-95B2-D21B42A99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3</a:t>
            </a:fld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5885E4D-3BF1-4D63-956C-4B237D6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89" y="213147"/>
            <a:ext cx="7950223" cy="112589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7EA4A9C-12EA-4E43-892F-09E5E6A0D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556792"/>
            <a:ext cx="4448448" cy="496659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72B8AF0-9DE3-43EE-8785-54505AEEE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1828" y="2192201"/>
            <a:ext cx="2018484" cy="58872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0F38C11-00A1-46EF-91AF-B0CAE3C5F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382" y="1628800"/>
            <a:ext cx="1920922" cy="55605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77A6178-4C7B-4D39-9E12-3EA9DD4E6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0097" y="3195988"/>
            <a:ext cx="1946199" cy="152915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0EB295E-401B-4EF5-AF6E-1999862417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8064" y="4627541"/>
            <a:ext cx="2057409" cy="88969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9C84E54-E54D-4A5F-969C-82E6352062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4048" y="5618893"/>
            <a:ext cx="1462208" cy="76243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686E80D-D999-4472-ADB7-36A33B2D5F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6336" y="4767387"/>
            <a:ext cx="1102922" cy="67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2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58F025C-3E3F-4273-95B2-D21B42A99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4</a:t>
            </a:fld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5885E4D-3BF1-4D63-956C-4B237D6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89" y="213147"/>
            <a:ext cx="7950223" cy="112589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7EA4A9C-12EA-4E43-892F-09E5E6A0D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556792"/>
            <a:ext cx="4448448" cy="496659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9C84E54-E54D-4A5F-969C-82E635206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064" y="5661248"/>
            <a:ext cx="1769272" cy="92254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1D45A78-494F-4852-B6C0-AFCB7E079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8369" y="2067714"/>
            <a:ext cx="3280731" cy="75067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D54D8BD-0F6C-45E8-842B-EF0B696C96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220751"/>
            <a:ext cx="4472842" cy="71230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A732E2E-DCED-4875-B8D4-8C6724EF5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9992" y="4765240"/>
            <a:ext cx="4472842" cy="75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4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39A760C-B055-45B9-BD2E-3C2B04C4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5</a:t>
            </a:fld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59CB74-171B-4004-9E70-FA004BDDC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719" y="610202"/>
            <a:ext cx="6436560" cy="554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1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7E85DA6-8F58-4BD6-8B53-D24B4165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6</a:t>
            </a:fld>
            <a:endParaRPr lang="es-CL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80F72600-8820-4788-8A36-5204F8ADE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844824"/>
            <a:ext cx="5023946" cy="664938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463BA295-14AF-41E9-B7FC-ACE4E811C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564904"/>
            <a:ext cx="3313478" cy="118658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A40A0A14-65A9-44F2-B04F-98A8BFB8B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4365104"/>
            <a:ext cx="2140819" cy="733995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7554ED69-9A48-4472-BFD4-B9D3A926A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5042" y="213147"/>
            <a:ext cx="3437438" cy="2034659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100E1215-CFD7-4787-9564-E9679B17B2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44" y="548680"/>
            <a:ext cx="4551104" cy="650164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FDDCF259-3DE2-451B-9E47-63FE25C05A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6230" y="2938889"/>
            <a:ext cx="4246250" cy="329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2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F74B011-3C28-4E16-9EDB-833913EB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7</a:t>
            </a:fld>
            <a:endParaRPr lang="es-C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F7F4D28-6039-4EE0-8C26-8B6A63E74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13147"/>
            <a:ext cx="4104250" cy="4037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2526107-FFEB-470C-ABCE-3893C3108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227149"/>
            <a:ext cx="4036968" cy="4037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02A6F59-7631-4FD4-AB67-9F9AB8E3B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5169696"/>
            <a:ext cx="3781182" cy="34753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0FE4091-301D-4F45-9DBB-7D31C478E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1196752"/>
            <a:ext cx="2947099" cy="133453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C2FAE6B-EA56-4676-B3F5-F657EE5FB6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1841" y="411804"/>
            <a:ext cx="4292647" cy="593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2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F249101-287A-44F5-AC59-76B27F68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8</a:t>
            </a:fld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21BDB5-5BB0-4F3E-9050-FFEFCBC15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765" y="647881"/>
            <a:ext cx="5122451" cy="546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6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8806AB0-E68F-4ABC-803D-910819B6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9</a:t>
            </a:fld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1ACA004-CC01-4288-A197-F6040860D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027" y="684383"/>
            <a:ext cx="5023946" cy="54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1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24A7A6BC9BCF84CA0411FE67EA3AA1E" ma:contentTypeVersion="10" ma:contentTypeDescription="Crear nuevo documento." ma:contentTypeScope="" ma:versionID="9e5417b7d7aa0a83eda49276aacc46d6">
  <xsd:schema xmlns:xsd="http://www.w3.org/2001/XMLSchema" xmlns:xs="http://www.w3.org/2001/XMLSchema" xmlns:p="http://schemas.microsoft.com/office/2006/metadata/properties" xmlns:ns3="c899ee2c-5630-480f-8751-d563de38ede2" targetNamespace="http://schemas.microsoft.com/office/2006/metadata/properties" ma:root="true" ma:fieldsID="dacfe4c06279a7a93e334989e9478213" ns3:_="">
    <xsd:import namespace="c899ee2c-5630-480f-8751-d563de38ed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99ee2c-5630-480f-8751-d563de38ed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F1E6EA-EAB8-4C1A-8774-942952DD24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027F65-D200-4175-B084-83C90B28EE23}">
  <ds:schemaRefs>
    <ds:schemaRef ds:uri="http://schemas.microsoft.com/office/2006/documentManagement/types"/>
    <ds:schemaRef ds:uri="http://schemas.microsoft.com/office/2006/metadata/properties"/>
    <ds:schemaRef ds:uri="c899ee2c-5630-480f-8751-d563de38ede2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759EF6F-5912-4CBC-B3DC-C5B3A3A8C8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99ee2c-5630-480f-8751-d563de38ed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5172</TotalTime>
  <Words>77</Words>
  <Application>Microsoft Office PowerPoint</Application>
  <PresentationFormat>Presentación en pantalla (4:3)</PresentationFormat>
  <Paragraphs>16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descripción Del movimiento EN 1-D:</dc:title>
  <dc:creator>quintin molina</dc:creator>
  <cp:lastModifiedBy>Quintín Molina</cp:lastModifiedBy>
  <cp:revision>15</cp:revision>
  <dcterms:created xsi:type="dcterms:W3CDTF">2020-05-24T21:31:01Z</dcterms:created>
  <dcterms:modified xsi:type="dcterms:W3CDTF">2021-11-30T14:00:19Z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0x010100924A7A6BC9BCF84CA0411FE67EA3AA1E</vt:lpwstr>
  </property>
</Properties>
</file>