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8"/>
  </p:notesMasterIdLst>
  <p:handoutMasterIdLst>
    <p:handoutMasterId r:id="rId19"/>
  </p:handoutMasterIdLst>
  <p:sldIdLst>
    <p:sldId id="265" r:id="rId5"/>
    <p:sldId id="259" r:id="rId6"/>
    <p:sldId id="260" r:id="rId7"/>
    <p:sldId id="264" r:id="rId8"/>
    <p:sldId id="266" r:id="rId9"/>
    <p:sldId id="273" r:id="rId10"/>
    <p:sldId id="274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CC28D7-E334-4C38-B166-C1652E74BC30}" v="1056" dt="2021-12-02T13:11:22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DBCC28D7-E334-4C38-B166-C1652E74BC30}"/>
    <pc:docChg chg="undo custSel addSld delSld modSld">
      <pc:chgData name="Quintín Molina" userId="d77ce911-d3cc-4d2d-8ddf-6c9cff50dc6d" providerId="ADAL" clId="{DBCC28D7-E334-4C38-B166-C1652E74BC30}" dt="2021-12-02T13:11:22.759" v="5195" actId="20577"/>
      <pc:docMkLst>
        <pc:docMk/>
      </pc:docMkLst>
      <pc:sldChg chg="del">
        <pc:chgData name="Quintín Molina" userId="d77ce911-d3cc-4d2d-8ddf-6c9cff50dc6d" providerId="ADAL" clId="{DBCC28D7-E334-4C38-B166-C1652E74BC30}" dt="2021-12-01T19:00:39.810" v="0" actId="47"/>
        <pc:sldMkLst>
          <pc:docMk/>
          <pc:sldMk cId="3596063671" sldId="256"/>
        </pc:sldMkLst>
      </pc:sldChg>
      <pc:sldChg chg="del">
        <pc:chgData name="Quintín Molina" userId="d77ce911-d3cc-4d2d-8ddf-6c9cff50dc6d" providerId="ADAL" clId="{DBCC28D7-E334-4C38-B166-C1652E74BC30}" dt="2021-12-01T19:00:42.611" v="1" actId="47"/>
        <pc:sldMkLst>
          <pc:docMk/>
          <pc:sldMk cId="528629692" sldId="257"/>
        </pc:sldMkLst>
      </pc:sldChg>
      <pc:sldChg chg="del">
        <pc:chgData name="Quintín Molina" userId="d77ce911-d3cc-4d2d-8ddf-6c9cff50dc6d" providerId="ADAL" clId="{DBCC28D7-E334-4C38-B166-C1652E74BC30}" dt="2021-12-01T19:00:51.300" v="3" actId="47"/>
        <pc:sldMkLst>
          <pc:docMk/>
          <pc:sldMk cId="1916827956" sldId="258"/>
        </pc:sldMkLst>
      </pc:sldChg>
      <pc:sldChg chg="del">
        <pc:chgData name="Quintín Molina" userId="d77ce911-d3cc-4d2d-8ddf-6c9cff50dc6d" providerId="ADAL" clId="{DBCC28D7-E334-4C38-B166-C1652E74BC30}" dt="2021-12-01T19:00:59.662" v="4" actId="47"/>
        <pc:sldMkLst>
          <pc:docMk/>
          <pc:sldMk cId="2368662644" sldId="262"/>
        </pc:sldMkLst>
      </pc:sldChg>
      <pc:sldChg chg="del">
        <pc:chgData name="Quintín Molina" userId="d77ce911-d3cc-4d2d-8ddf-6c9cff50dc6d" providerId="ADAL" clId="{DBCC28D7-E334-4C38-B166-C1652E74BC30}" dt="2021-12-01T19:01:00.481" v="5" actId="47"/>
        <pc:sldMkLst>
          <pc:docMk/>
          <pc:sldMk cId="1411417894" sldId="263"/>
        </pc:sldMkLst>
      </pc:sldChg>
      <pc:sldChg chg="addSp delSp modSp mod modAnim">
        <pc:chgData name="Quintín Molina" userId="d77ce911-d3cc-4d2d-8ddf-6c9cff50dc6d" providerId="ADAL" clId="{DBCC28D7-E334-4C38-B166-C1652E74BC30}" dt="2021-12-02T13:10:39.302" v="5058" actId="478"/>
        <pc:sldMkLst>
          <pc:docMk/>
          <pc:sldMk cId="1575937714" sldId="265"/>
        </pc:sldMkLst>
        <pc:inkChg chg="add del mod">
          <ac:chgData name="Quintín Molina" userId="d77ce911-d3cc-4d2d-8ddf-6c9cff50dc6d" providerId="ADAL" clId="{DBCC28D7-E334-4C38-B166-C1652E74BC30}" dt="2021-12-02T13:10:39.302" v="5058" actId="478"/>
          <ac:inkMkLst>
            <pc:docMk/>
            <pc:sldMk cId="1575937714" sldId="265"/>
            <ac:inkMk id="3" creationId="{2C672A35-C8C1-4932-AB8C-742DDACDF14D}"/>
          </ac:inkMkLst>
        </pc:inkChg>
      </pc:sldChg>
      <pc:sldChg chg="del">
        <pc:chgData name="Quintín Molina" userId="d77ce911-d3cc-4d2d-8ddf-6c9cff50dc6d" providerId="ADAL" clId="{DBCC28D7-E334-4C38-B166-C1652E74BC30}" dt="2021-12-01T19:00:45.774" v="2" actId="47"/>
        <pc:sldMkLst>
          <pc:docMk/>
          <pc:sldMk cId="2005041468" sldId="266"/>
        </pc:sldMkLst>
      </pc:sldChg>
      <pc:sldChg chg="addSp delSp modSp new mod modAnim">
        <pc:chgData name="Quintín Molina" userId="d77ce911-d3cc-4d2d-8ddf-6c9cff50dc6d" providerId="ADAL" clId="{DBCC28D7-E334-4C38-B166-C1652E74BC30}" dt="2021-12-02T13:11:22.759" v="5195" actId="20577"/>
        <pc:sldMkLst>
          <pc:docMk/>
          <pc:sldMk cId="2491170683" sldId="266"/>
        </pc:sldMkLst>
        <pc:spChg chg="add mod">
          <ac:chgData name="Quintín Molina" userId="d77ce911-d3cc-4d2d-8ddf-6c9cff50dc6d" providerId="ADAL" clId="{DBCC28D7-E334-4C38-B166-C1652E74BC30}" dt="2021-12-02T13:11:22.759" v="5195" actId="20577"/>
          <ac:spMkLst>
            <pc:docMk/>
            <pc:sldMk cId="2491170683" sldId="266"/>
            <ac:spMk id="3" creationId="{DD19AAB6-9940-428A-A94D-B1D9D92B7BFA}"/>
          </ac:spMkLst>
        </pc:spChg>
        <pc:spChg chg="add mod">
          <ac:chgData name="Quintín Molina" userId="d77ce911-d3cc-4d2d-8ddf-6c9cff50dc6d" providerId="ADAL" clId="{DBCC28D7-E334-4C38-B166-C1652E74BC30}" dt="2021-12-02T01:51:54.456" v="4904" actId="6549"/>
          <ac:spMkLst>
            <pc:docMk/>
            <pc:sldMk cId="2491170683" sldId="266"/>
            <ac:spMk id="4" creationId="{35BC94C3-AAA7-48B6-9B07-290853AF9781}"/>
          </ac:spMkLst>
        </pc:spChg>
        <pc:inkChg chg="add del mod">
          <ac:chgData name="Quintín Molina" userId="d77ce911-d3cc-4d2d-8ddf-6c9cff50dc6d" providerId="ADAL" clId="{DBCC28D7-E334-4C38-B166-C1652E74BC30}" dt="2021-12-02T13:10:53.579" v="5114" actId="478"/>
          <ac:inkMkLst>
            <pc:docMk/>
            <pc:sldMk cId="2491170683" sldId="266"/>
            <ac:inkMk id="5" creationId="{32AF50F5-1005-47CF-804F-865F8D3EEAF9}"/>
          </ac:inkMkLst>
        </pc:inkChg>
      </pc:sldChg>
      <pc:sldChg chg="addSp delSp modSp new mod modAnim">
        <pc:chgData name="Quintín Molina" userId="d77ce911-d3cc-4d2d-8ddf-6c9cff50dc6d" providerId="ADAL" clId="{DBCC28D7-E334-4C38-B166-C1652E74BC30}" dt="2021-12-02T01:58:07.490" v="4942"/>
        <pc:sldMkLst>
          <pc:docMk/>
          <pc:sldMk cId="2814428577" sldId="267"/>
        </pc:sldMkLst>
        <pc:picChg chg="add mod">
          <ac:chgData name="Quintín Molina" userId="d77ce911-d3cc-4d2d-8ddf-6c9cff50dc6d" providerId="ADAL" clId="{DBCC28D7-E334-4C38-B166-C1652E74BC30}" dt="2021-12-01T19:09:29.931" v="484" actId="1038"/>
          <ac:picMkLst>
            <pc:docMk/>
            <pc:sldMk cId="2814428577" sldId="267"/>
            <ac:picMk id="4" creationId="{82CB88A1-B888-47F8-AA65-47562D4A85BE}"/>
          </ac:picMkLst>
        </pc:picChg>
        <pc:picChg chg="add mod">
          <ac:chgData name="Quintín Molina" userId="d77ce911-d3cc-4d2d-8ddf-6c9cff50dc6d" providerId="ADAL" clId="{DBCC28D7-E334-4C38-B166-C1652E74BC30}" dt="2021-12-01T19:15:33.516" v="853" actId="1037"/>
          <ac:picMkLst>
            <pc:docMk/>
            <pc:sldMk cId="2814428577" sldId="267"/>
            <ac:picMk id="6" creationId="{6BEA33CD-4ECC-4696-B246-3C50A311EDF5}"/>
          </ac:picMkLst>
        </pc:picChg>
        <pc:picChg chg="add mod">
          <ac:chgData name="Quintín Molina" userId="d77ce911-d3cc-4d2d-8ddf-6c9cff50dc6d" providerId="ADAL" clId="{DBCC28D7-E334-4C38-B166-C1652E74BC30}" dt="2021-12-01T19:09:24.290" v="460" actId="1035"/>
          <ac:picMkLst>
            <pc:docMk/>
            <pc:sldMk cId="2814428577" sldId="267"/>
            <ac:picMk id="8" creationId="{524F91FC-E5BE-4D16-9ED2-015F1F652FA8}"/>
          </ac:picMkLst>
        </pc:picChg>
        <pc:picChg chg="add mod">
          <ac:chgData name="Quintín Molina" userId="d77ce911-d3cc-4d2d-8ddf-6c9cff50dc6d" providerId="ADAL" clId="{DBCC28D7-E334-4C38-B166-C1652E74BC30}" dt="2021-12-01T19:10:04.576" v="527" actId="1035"/>
          <ac:picMkLst>
            <pc:docMk/>
            <pc:sldMk cId="2814428577" sldId="267"/>
            <ac:picMk id="10" creationId="{FDBEA090-273B-4AE6-A304-157E20F5684E}"/>
          </ac:picMkLst>
        </pc:picChg>
        <pc:picChg chg="add del mod">
          <ac:chgData name="Quintín Molina" userId="d77ce911-d3cc-4d2d-8ddf-6c9cff50dc6d" providerId="ADAL" clId="{DBCC28D7-E334-4C38-B166-C1652E74BC30}" dt="2021-12-01T19:12:09.776" v="639" actId="478"/>
          <ac:picMkLst>
            <pc:docMk/>
            <pc:sldMk cId="2814428577" sldId="267"/>
            <ac:picMk id="12" creationId="{70AC245C-1434-47B9-9CAA-32062B032762}"/>
          </ac:picMkLst>
        </pc:picChg>
        <pc:picChg chg="add del mod">
          <ac:chgData name="Quintín Molina" userId="d77ce911-d3cc-4d2d-8ddf-6c9cff50dc6d" providerId="ADAL" clId="{DBCC28D7-E334-4C38-B166-C1652E74BC30}" dt="2021-12-01T19:12:07.544" v="638" actId="478"/>
          <ac:picMkLst>
            <pc:docMk/>
            <pc:sldMk cId="2814428577" sldId="267"/>
            <ac:picMk id="14" creationId="{227A6DA0-09C2-414F-A962-5B73CEA48E7E}"/>
          </ac:picMkLst>
        </pc:picChg>
        <pc:picChg chg="add mod">
          <ac:chgData name="Quintín Molina" userId="d77ce911-d3cc-4d2d-8ddf-6c9cff50dc6d" providerId="ADAL" clId="{DBCC28D7-E334-4C38-B166-C1652E74BC30}" dt="2021-12-01T19:12:54.678" v="671" actId="14100"/>
          <ac:picMkLst>
            <pc:docMk/>
            <pc:sldMk cId="2814428577" sldId="267"/>
            <ac:picMk id="16" creationId="{970249B1-D272-4D4F-B432-DD6F54486F69}"/>
          </ac:picMkLst>
        </pc:picChg>
        <pc:picChg chg="add mod">
          <ac:chgData name="Quintín Molina" userId="d77ce911-d3cc-4d2d-8ddf-6c9cff50dc6d" providerId="ADAL" clId="{DBCC28D7-E334-4C38-B166-C1652E74BC30}" dt="2021-12-01T19:13:47.537" v="727" actId="1036"/>
          <ac:picMkLst>
            <pc:docMk/>
            <pc:sldMk cId="2814428577" sldId="267"/>
            <ac:picMk id="18" creationId="{9F0C2E58-2978-411D-9B98-23AB4ED2A8DD}"/>
          </ac:picMkLst>
        </pc:picChg>
        <pc:picChg chg="add mod">
          <ac:chgData name="Quintín Molina" userId="d77ce911-d3cc-4d2d-8ddf-6c9cff50dc6d" providerId="ADAL" clId="{DBCC28D7-E334-4C38-B166-C1652E74BC30}" dt="2021-12-01T19:14:44.246" v="766" actId="1036"/>
          <ac:picMkLst>
            <pc:docMk/>
            <pc:sldMk cId="2814428577" sldId="267"/>
            <ac:picMk id="20" creationId="{232C0BED-CA8C-49E4-8385-8086F6146919}"/>
          </ac:picMkLst>
        </pc:picChg>
        <pc:picChg chg="add mod">
          <ac:chgData name="Quintín Molina" userId="d77ce911-d3cc-4d2d-8ddf-6c9cff50dc6d" providerId="ADAL" clId="{DBCC28D7-E334-4C38-B166-C1652E74BC30}" dt="2021-12-02T01:58:00.247" v="4940" actId="1076"/>
          <ac:picMkLst>
            <pc:docMk/>
            <pc:sldMk cId="2814428577" sldId="267"/>
            <ac:picMk id="22" creationId="{727FE7D4-F04B-42BA-9319-5B18B0B57F09}"/>
          </ac:picMkLst>
        </pc:picChg>
        <pc:picChg chg="add mod">
          <ac:chgData name="Quintín Molina" userId="d77ce911-d3cc-4d2d-8ddf-6c9cff50dc6d" providerId="ADAL" clId="{DBCC28D7-E334-4C38-B166-C1652E74BC30}" dt="2021-12-01T19:16:00.032" v="942" actId="1035"/>
          <ac:picMkLst>
            <pc:docMk/>
            <pc:sldMk cId="2814428577" sldId="267"/>
            <ac:picMk id="24" creationId="{3013EA0B-7207-462D-BFD0-D8D38ED7C075}"/>
          </ac:picMkLst>
        </pc:picChg>
      </pc:sldChg>
      <pc:sldChg chg="del">
        <pc:chgData name="Quintín Molina" userId="d77ce911-d3cc-4d2d-8ddf-6c9cff50dc6d" providerId="ADAL" clId="{DBCC28D7-E334-4C38-B166-C1652E74BC30}" dt="2021-12-01T19:01:07.755" v="6" actId="47"/>
        <pc:sldMkLst>
          <pc:docMk/>
          <pc:sldMk cId="3500610899" sldId="267"/>
        </pc:sldMkLst>
      </pc:sldChg>
      <pc:sldChg chg="del">
        <pc:chgData name="Quintín Molina" userId="d77ce911-d3cc-4d2d-8ddf-6c9cff50dc6d" providerId="ADAL" clId="{DBCC28D7-E334-4C38-B166-C1652E74BC30}" dt="2021-12-01T19:01:11.079" v="7" actId="47"/>
        <pc:sldMkLst>
          <pc:docMk/>
          <pc:sldMk cId="1615706483" sldId="268"/>
        </pc:sldMkLst>
      </pc:sldChg>
      <pc:sldChg chg="addSp delSp modSp new mod modAnim">
        <pc:chgData name="Quintín Molina" userId="d77ce911-d3cc-4d2d-8ddf-6c9cff50dc6d" providerId="ADAL" clId="{DBCC28D7-E334-4C38-B166-C1652E74BC30}" dt="2021-12-02T01:59:14.534" v="4951"/>
        <pc:sldMkLst>
          <pc:docMk/>
          <pc:sldMk cId="1804293607" sldId="268"/>
        </pc:sldMkLst>
        <pc:picChg chg="add mod">
          <ac:chgData name="Quintín Molina" userId="d77ce911-d3cc-4d2d-8ddf-6c9cff50dc6d" providerId="ADAL" clId="{DBCC28D7-E334-4C38-B166-C1652E74BC30}" dt="2021-12-02T01:58:16.962" v="4943" actId="1076"/>
          <ac:picMkLst>
            <pc:docMk/>
            <pc:sldMk cId="1804293607" sldId="268"/>
            <ac:picMk id="4" creationId="{E102E0A9-C240-42CE-88E1-D61A745899A2}"/>
          </ac:picMkLst>
        </pc:picChg>
        <pc:picChg chg="add mod">
          <ac:chgData name="Quintín Molina" userId="d77ce911-d3cc-4d2d-8ddf-6c9cff50dc6d" providerId="ADAL" clId="{DBCC28D7-E334-4C38-B166-C1652E74BC30}" dt="2021-12-01T19:18:36.150" v="1040" actId="1037"/>
          <ac:picMkLst>
            <pc:docMk/>
            <pc:sldMk cId="1804293607" sldId="268"/>
            <ac:picMk id="6" creationId="{DFBCBF1C-C172-4541-A521-47395EFAD445}"/>
          </ac:picMkLst>
        </pc:picChg>
        <pc:picChg chg="add mod">
          <ac:chgData name="Quintín Molina" userId="d77ce911-d3cc-4d2d-8ddf-6c9cff50dc6d" providerId="ADAL" clId="{DBCC28D7-E334-4C38-B166-C1652E74BC30}" dt="2021-12-01T19:21:08.681" v="1164" actId="1036"/>
          <ac:picMkLst>
            <pc:docMk/>
            <pc:sldMk cId="1804293607" sldId="268"/>
            <ac:picMk id="8" creationId="{1493EAD0-4C92-4983-B696-97C2C0D0B9B1}"/>
          </ac:picMkLst>
        </pc:picChg>
        <pc:picChg chg="add mod">
          <ac:chgData name="Quintín Molina" userId="d77ce911-d3cc-4d2d-8ddf-6c9cff50dc6d" providerId="ADAL" clId="{DBCC28D7-E334-4C38-B166-C1652E74BC30}" dt="2021-12-01T19:19:58.900" v="1158" actId="1038"/>
          <ac:picMkLst>
            <pc:docMk/>
            <pc:sldMk cId="1804293607" sldId="268"/>
            <ac:picMk id="10" creationId="{00EC168C-77E0-4693-9792-8214957A14B0}"/>
          </ac:picMkLst>
        </pc:picChg>
        <pc:picChg chg="add del mod">
          <ac:chgData name="Quintín Molina" userId="d77ce911-d3cc-4d2d-8ddf-6c9cff50dc6d" providerId="ADAL" clId="{DBCC28D7-E334-4C38-B166-C1652E74BC30}" dt="2021-12-01T19:21:56.750" v="1255" actId="478"/>
          <ac:picMkLst>
            <pc:docMk/>
            <pc:sldMk cId="1804293607" sldId="268"/>
            <ac:picMk id="12" creationId="{0B60B0B6-D6B7-4BBE-9341-13A825A5255F}"/>
          </ac:picMkLst>
        </pc:picChg>
        <pc:picChg chg="add mod">
          <ac:chgData name="Quintín Molina" userId="d77ce911-d3cc-4d2d-8ddf-6c9cff50dc6d" providerId="ADAL" clId="{DBCC28D7-E334-4C38-B166-C1652E74BC30}" dt="2021-12-01T19:22:02.828" v="1313" actId="1035"/>
          <ac:picMkLst>
            <pc:docMk/>
            <pc:sldMk cId="1804293607" sldId="268"/>
            <ac:picMk id="14" creationId="{1B39F7DC-D342-409D-8C61-880645B8ED2B}"/>
          </ac:picMkLst>
        </pc:picChg>
        <pc:picChg chg="add mod">
          <ac:chgData name="Quintín Molina" userId="d77ce911-d3cc-4d2d-8ddf-6c9cff50dc6d" providerId="ADAL" clId="{DBCC28D7-E334-4C38-B166-C1652E74BC30}" dt="2021-12-01T19:23:41.485" v="1368" actId="1038"/>
          <ac:picMkLst>
            <pc:docMk/>
            <pc:sldMk cId="1804293607" sldId="268"/>
            <ac:picMk id="16" creationId="{C56C1CFE-BD89-419E-B720-9432989AD339}"/>
          </ac:picMkLst>
        </pc:picChg>
        <pc:picChg chg="add mod">
          <ac:chgData name="Quintín Molina" userId="d77ce911-d3cc-4d2d-8ddf-6c9cff50dc6d" providerId="ADAL" clId="{DBCC28D7-E334-4C38-B166-C1652E74BC30}" dt="2021-12-01T19:24:13.132" v="1445" actId="1038"/>
          <ac:picMkLst>
            <pc:docMk/>
            <pc:sldMk cId="1804293607" sldId="268"/>
            <ac:picMk id="18" creationId="{59345F30-186A-4B39-9C6F-27EFCC612DDB}"/>
          </ac:picMkLst>
        </pc:picChg>
      </pc:sldChg>
      <pc:sldChg chg="addSp delSp modSp new mod modAnim">
        <pc:chgData name="Quintín Molina" userId="d77ce911-d3cc-4d2d-8ddf-6c9cff50dc6d" providerId="ADAL" clId="{DBCC28D7-E334-4C38-B166-C1652E74BC30}" dt="2021-12-02T01:59:44.152" v="4957"/>
        <pc:sldMkLst>
          <pc:docMk/>
          <pc:sldMk cId="1714432586" sldId="269"/>
        </pc:sldMkLst>
        <pc:spChg chg="add mod">
          <ac:chgData name="Quintín Molina" userId="d77ce911-d3cc-4d2d-8ddf-6c9cff50dc6d" providerId="ADAL" clId="{DBCC28D7-E334-4C38-B166-C1652E74BC30}" dt="2021-12-01T23:06:15.880" v="1892" actId="123"/>
          <ac:spMkLst>
            <pc:docMk/>
            <pc:sldMk cId="1714432586" sldId="269"/>
            <ac:spMk id="11" creationId="{87CCE91F-96F6-4468-BCB8-A850929D56FA}"/>
          </ac:spMkLst>
        </pc:spChg>
        <pc:spChg chg="add mod">
          <ac:chgData name="Quintín Molina" userId="d77ce911-d3cc-4d2d-8ddf-6c9cff50dc6d" providerId="ADAL" clId="{DBCC28D7-E334-4C38-B166-C1652E74BC30}" dt="2021-12-01T23:05:41.529" v="1885" actId="207"/>
          <ac:spMkLst>
            <pc:docMk/>
            <pc:sldMk cId="1714432586" sldId="269"/>
            <ac:spMk id="12" creationId="{801C109A-06FC-4F7D-9A80-3EFE5BBA121C}"/>
          </ac:spMkLst>
        </pc:spChg>
        <pc:picChg chg="add mod">
          <ac:chgData name="Quintín Molina" userId="d77ce911-d3cc-4d2d-8ddf-6c9cff50dc6d" providerId="ADAL" clId="{DBCC28D7-E334-4C38-B166-C1652E74BC30}" dt="2021-12-02T01:59:24" v="4952" actId="1076"/>
          <ac:picMkLst>
            <pc:docMk/>
            <pc:sldMk cId="1714432586" sldId="269"/>
            <ac:picMk id="4" creationId="{E4B04243-285A-4810-8AF4-48BB04D6CAB7}"/>
          </ac:picMkLst>
        </pc:picChg>
        <pc:picChg chg="add mod">
          <ac:chgData name="Quintín Molina" userId="d77ce911-d3cc-4d2d-8ddf-6c9cff50dc6d" providerId="ADAL" clId="{DBCC28D7-E334-4C38-B166-C1652E74BC30}" dt="2021-12-01T19:26:34.637" v="1612" actId="1038"/>
          <ac:picMkLst>
            <pc:docMk/>
            <pc:sldMk cId="1714432586" sldId="269"/>
            <ac:picMk id="6" creationId="{1412ED83-6CE7-4324-B9EF-B4216FCB580C}"/>
          </ac:picMkLst>
        </pc:picChg>
        <pc:picChg chg="add mod">
          <ac:chgData name="Quintín Molina" userId="d77ce911-d3cc-4d2d-8ddf-6c9cff50dc6d" providerId="ADAL" clId="{DBCC28D7-E334-4C38-B166-C1652E74BC30}" dt="2021-12-01T23:06:00.344" v="1890" actId="1037"/>
          <ac:picMkLst>
            <pc:docMk/>
            <pc:sldMk cId="1714432586" sldId="269"/>
            <ac:picMk id="8" creationId="{E8628B41-4784-40CF-A7B9-9F92144A47BB}"/>
          </ac:picMkLst>
        </pc:picChg>
        <pc:picChg chg="add del mod">
          <ac:chgData name="Quintín Molina" userId="d77ce911-d3cc-4d2d-8ddf-6c9cff50dc6d" providerId="ADAL" clId="{DBCC28D7-E334-4C38-B166-C1652E74BC30}" dt="2021-12-01T23:04:49.102" v="1800" actId="478"/>
          <ac:picMkLst>
            <pc:docMk/>
            <pc:sldMk cId="1714432586" sldId="269"/>
            <ac:picMk id="10" creationId="{AD717DC9-4FB8-4249-B846-9919F4C12F68}"/>
          </ac:picMkLst>
        </pc:picChg>
        <pc:picChg chg="add mod">
          <ac:chgData name="Quintín Molina" userId="d77ce911-d3cc-4d2d-8ddf-6c9cff50dc6d" providerId="ADAL" clId="{DBCC28D7-E334-4C38-B166-C1652E74BC30}" dt="2021-12-01T23:06:59.845" v="1942" actId="1037"/>
          <ac:picMkLst>
            <pc:docMk/>
            <pc:sldMk cId="1714432586" sldId="269"/>
            <ac:picMk id="14" creationId="{8F6179A5-A6F5-41A7-937C-FC2E4BB8D3DE}"/>
          </ac:picMkLst>
        </pc:picChg>
      </pc:sldChg>
      <pc:sldChg chg="addSp delSp modSp new mod modAnim">
        <pc:chgData name="Quintín Molina" userId="d77ce911-d3cc-4d2d-8ddf-6c9cff50dc6d" providerId="ADAL" clId="{DBCC28D7-E334-4C38-B166-C1652E74BC30}" dt="2021-12-02T02:00:55.486" v="4969"/>
        <pc:sldMkLst>
          <pc:docMk/>
          <pc:sldMk cId="3301434572" sldId="270"/>
        </pc:sldMkLst>
        <pc:spChg chg="add del">
          <ac:chgData name="Quintín Molina" userId="d77ce911-d3cc-4d2d-8ddf-6c9cff50dc6d" providerId="ADAL" clId="{DBCC28D7-E334-4C38-B166-C1652E74BC30}" dt="2021-12-01T23:09:08.548" v="2117" actId="478"/>
          <ac:spMkLst>
            <pc:docMk/>
            <pc:sldMk cId="3301434572" sldId="270"/>
            <ac:spMk id="9" creationId="{6B9054B9-FF6D-4FA7-98A8-D760E7849BB0}"/>
          </ac:spMkLst>
        </pc:spChg>
        <pc:spChg chg="add mod">
          <ac:chgData name="Quintín Molina" userId="d77ce911-d3cc-4d2d-8ddf-6c9cff50dc6d" providerId="ADAL" clId="{DBCC28D7-E334-4C38-B166-C1652E74BC30}" dt="2021-12-01T23:09:36.673" v="2127" actId="2085"/>
          <ac:spMkLst>
            <pc:docMk/>
            <pc:sldMk cId="3301434572" sldId="270"/>
            <ac:spMk id="10" creationId="{2F79F3ED-BA31-4BB9-B8E6-027EEB96B4B3}"/>
          </ac:spMkLst>
        </pc:spChg>
        <pc:picChg chg="add mod">
          <ac:chgData name="Quintín Molina" userId="d77ce911-d3cc-4d2d-8ddf-6c9cff50dc6d" providerId="ADAL" clId="{DBCC28D7-E334-4C38-B166-C1652E74BC30}" dt="2021-12-02T02:00:14.342" v="4958" actId="1076"/>
          <ac:picMkLst>
            <pc:docMk/>
            <pc:sldMk cId="3301434572" sldId="270"/>
            <ac:picMk id="4" creationId="{EEF8231E-BF7B-4CB0-BD14-B54006AA0944}"/>
          </ac:picMkLst>
        </pc:picChg>
        <pc:picChg chg="add mod">
          <ac:chgData name="Quintín Molina" userId="d77ce911-d3cc-4d2d-8ddf-6c9cff50dc6d" providerId="ADAL" clId="{DBCC28D7-E334-4C38-B166-C1652E74BC30}" dt="2021-12-01T23:08:09.550" v="2049" actId="1035"/>
          <ac:picMkLst>
            <pc:docMk/>
            <pc:sldMk cId="3301434572" sldId="270"/>
            <ac:picMk id="6" creationId="{F88A6CCB-831F-4AD1-8F0C-72A8021EF00C}"/>
          </ac:picMkLst>
        </pc:picChg>
        <pc:picChg chg="add mod">
          <ac:chgData name="Quintín Molina" userId="d77ce911-d3cc-4d2d-8ddf-6c9cff50dc6d" providerId="ADAL" clId="{DBCC28D7-E334-4C38-B166-C1652E74BC30}" dt="2021-12-01T23:08:35.460" v="2115" actId="1036"/>
          <ac:picMkLst>
            <pc:docMk/>
            <pc:sldMk cId="3301434572" sldId="270"/>
            <ac:picMk id="8" creationId="{D453122C-E260-45AC-8265-1A085905FD61}"/>
          </ac:picMkLst>
        </pc:picChg>
        <pc:picChg chg="add mod">
          <ac:chgData name="Quintín Molina" userId="d77ce911-d3cc-4d2d-8ddf-6c9cff50dc6d" providerId="ADAL" clId="{DBCC28D7-E334-4C38-B166-C1652E74BC30}" dt="2021-12-02T02:00:26.448" v="4962" actId="1076"/>
          <ac:picMkLst>
            <pc:docMk/>
            <pc:sldMk cId="3301434572" sldId="270"/>
            <ac:picMk id="12" creationId="{42E3B130-0FBF-4056-B1C9-1DFDDC0AB0BE}"/>
          </ac:picMkLst>
        </pc:picChg>
        <pc:picChg chg="add mod">
          <ac:chgData name="Quintín Molina" userId="d77ce911-d3cc-4d2d-8ddf-6c9cff50dc6d" providerId="ADAL" clId="{DBCC28D7-E334-4C38-B166-C1652E74BC30}" dt="2021-12-01T23:10:56.218" v="2249" actId="1036"/>
          <ac:picMkLst>
            <pc:docMk/>
            <pc:sldMk cId="3301434572" sldId="270"/>
            <ac:picMk id="14" creationId="{09C0EAF0-46E6-4D94-844B-AC51A794B3BD}"/>
          </ac:picMkLst>
        </pc:picChg>
        <pc:picChg chg="add mod">
          <ac:chgData name="Quintín Molina" userId="d77ce911-d3cc-4d2d-8ddf-6c9cff50dc6d" providerId="ADAL" clId="{DBCC28D7-E334-4C38-B166-C1652E74BC30}" dt="2021-12-01T23:11:40.325" v="2310" actId="1038"/>
          <ac:picMkLst>
            <pc:docMk/>
            <pc:sldMk cId="3301434572" sldId="270"/>
            <ac:picMk id="16" creationId="{41EF4FEA-8C7C-4BA3-913F-D6143E81BDBF}"/>
          </ac:picMkLst>
        </pc:picChg>
        <pc:picChg chg="add mod">
          <ac:chgData name="Quintín Molina" userId="d77ce911-d3cc-4d2d-8ddf-6c9cff50dc6d" providerId="ADAL" clId="{DBCC28D7-E334-4C38-B166-C1652E74BC30}" dt="2021-12-01T23:12:41.266" v="2356" actId="1038"/>
          <ac:picMkLst>
            <pc:docMk/>
            <pc:sldMk cId="3301434572" sldId="270"/>
            <ac:picMk id="18" creationId="{DF480A76-A49C-40A2-84E4-6298106C6CF2}"/>
          </ac:picMkLst>
        </pc:picChg>
        <pc:picChg chg="add mod">
          <ac:chgData name="Quintín Molina" userId="d77ce911-d3cc-4d2d-8ddf-6c9cff50dc6d" providerId="ADAL" clId="{DBCC28D7-E334-4C38-B166-C1652E74BC30}" dt="2021-12-01T23:13:38.299" v="2430" actId="14100"/>
          <ac:picMkLst>
            <pc:docMk/>
            <pc:sldMk cId="3301434572" sldId="270"/>
            <ac:picMk id="20" creationId="{B64B5949-DA13-4661-9763-E9023422A64B}"/>
          </ac:picMkLst>
        </pc:picChg>
        <pc:picChg chg="add mod">
          <ac:chgData name="Quintín Molina" userId="d77ce911-d3cc-4d2d-8ddf-6c9cff50dc6d" providerId="ADAL" clId="{DBCC28D7-E334-4C38-B166-C1652E74BC30}" dt="2021-12-01T23:14:15.027" v="2511" actId="1036"/>
          <ac:picMkLst>
            <pc:docMk/>
            <pc:sldMk cId="3301434572" sldId="270"/>
            <ac:picMk id="22" creationId="{1CCEAE71-83AD-4CC8-BD49-18453E6FE609}"/>
          </ac:picMkLst>
        </pc:picChg>
        <pc:picChg chg="add mod">
          <ac:chgData name="Quintín Molina" userId="d77ce911-d3cc-4d2d-8ddf-6c9cff50dc6d" providerId="ADAL" clId="{DBCC28D7-E334-4C38-B166-C1652E74BC30}" dt="2021-12-01T23:14:49.533" v="2577" actId="1037"/>
          <ac:picMkLst>
            <pc:docMk/>
            <pc:sldMk cId="3301434572" sldId="270"/>
            <ac:picMk id="24" creationId="{BCCA1684-D3D9-4992-8874-4AEBB0B9211F}"/>
          </ac:picMkLst>
        </pc:picChg>
      </pc:sldChg>
      <pc:sldChg chg="addSp modSp new mod modAnim">
        <pc:chgData name="Quintín Molina" userId="d77ce911-d3cc-4d2d-8ddf-6c9cff50dc6d" providerId="ADAL" clId="{DBCC28D7-E334-4C38-B166-C1652E74BC30}" dt="2021-12-02T02:01:05.921" v="4972"/>
        <pc:sldMkLst>
          <pc:docMk/>
          <pc:sldMk cId="985557735" sldId="271"/>
        </pc:sldMkLst>
        <pc:picChg chg="add mod">
          <ac:chgData name="Quintín Molina" userId="d77ce911-d3cc-4d2d-8ddf-6c9cff50dc6d" providerId="ADAL" clId="{DBCC28D7-E334-4C38-B166-C1652E74BC30}" dt="2021-12-02T02:01:00.354" v="4970" actId="1076"/>
          <ac:picMkLst>
            <pc:docMk/>
            <pc:sldMk cId="985557735" sldId="271"/>
            <ac:picMk id="4" creationId="{D7EFF109-F884-4A41-A3C2-D46BE116C43C}"/>
          </ac:picMkLst>
        </pc:picChg>
        <pc:picChg chg="add mod">
          <ac:chgData name="Quintín Molina" userId="d77ce911-d3cc-4d2d-8ddf-6c9cff50dc6d" providerId="ADAL" clId="{DBCC28D7-E334-4C38-B166-C1652E74BC30}" dt="2021-12-01T23:18:46.295" v="2636" actId="1035"/>
          <ac:picMkLst>
            <pc:docMk/>
            <pc:sldMk cId="985557735" sldId="271"/>
            <ac:picMk id="6" creationId="{F3B38C97-987B-4BF0-A434-E895D67E175C}"/>
          </ac:picMkLst>
        </pc:picChg>
      </pc:sldChg>
      <pc:sldChg chg="addSp delSp modSp new mod modAnim">
        <pc:chgData name="Quintín Molina" userId="d77ce911-d3cc-4d2d-8ddf-6c9cff50dc6d" providerId="ADAL" clId="{DBCC28D7-E334-4C38-B166-C1652E74BC30}" dt="2021-12-02T02:02:27.563" v="4980"/>
        <pc:sldMkLst>
          <pc:docMk/>
          <pc:sldMk cId="3768129175" sldId="272"/>
        </pc:sldMkLst>
        <pc:spChg chg="add mod">
          <ac:chgData name="Quintín Molina" userId="d77ce911-d3cc-4d2d-8ddf-6c9cff50dc6d" providerId="ADAL" clId="{DBCC28D7-E334-4C38-B166-C1652E74BC30}" dt="2021-12-02T01:15:47.711" v="3873" actId="20577"/>
          <ac:spMkLst>
            <pc:docMk/>
            <pc:sldMk cId="3768129175" sldId="272"/>
            <ac:spMk id="5" creationId="{59645392-7BB2-41CC-98C1-7AFC15CC7E1B}"/>
          </ac:spMkLst>
        </pc:spChg>
        <pc:picChg chg="add del mod">
          <ac:chgData name="Quintín Molina" userId="d77ce911-d3cc-4d2d-8ddf-6c9cff50dc6d" providerId="ADAL" clId="{DBCC28D7-E334-4C38-B166-C1652E74BC30}" dt="2021-12-01T23:37:13.643" v="2972" actId="478"/>
          <ac:picMkLst>
            <pc:docMk/>
            <pc:sldMk cId="3768129175" sldId="272"/>
            <ac:picMk id="4" creationId="{350287E4-B061-417B-88D5-9B061D512E4A}"/>
          </ac:picMkLst>
        </pc:picChg>
        <pc:picChg chg="add del">
          <ac:chgData name="Quintín Molina" userId="d77ce911-d3cc-4d2d-8ddf-6c9cff50dc6d" providerId="ADAL" clId="{DBCC28D7-E334-4C38-B166-C1652E74BC30}" dt="2021-12-01T23:31:49.545" v="2926" actId="22"/>
          <ac:picMkLst>
            <pc:docMk/>
            <pc:sldMk cId="3768129175" sldId="272"/>
            <ac:picMk id="7" creationId="{CDF47B17-C7D0-4FEF-8DDE-61B2874E8A34}"/>
          </ac:picMkLst>
        </pc:picChg>
      </pc:sldChg>
      <pc:sldChg chg="new del">
        <pc:chgData name="Quintín Molina" userId="d77ce911-d3cc-4d2d-8ddf-6c9cff50dc6d" providerId="ADAL" clId="{DBCC28D7-E334-4C38-B166-C1652E74BC30}" dt="2021-12-02T00:43:57.381" v="3572" actId="680"/>
        <pc:sldMkLst>
          <pc:docMk/>
          <pc:sldMk cId="2132966415" sldId="273"/>
        </pc:sldMkLst>
      </pc:sldChg>
      <pc:sldChg chg="new del">
        <pc:chgData name="Quintín Molina" userId="d77ce911-d3cc-4d2d-8ddf-6c9cff50dc6d" providerId="ADAL" clId="{DBCC28D7-E334-4C38-B166-C1652E74BC30}" dt="2021-12-01T23:41:21.135" v="3033" actId="47"/>
        <pc:sldMkLst>
          <pc:docMk/>
          <pc:sldMk cId="2885240092" sldId="273"/>
        </pc:sldMkLst>
      </pc:sldChg>
      <pc:sldChg chg="addSp delSp modSp new mod modAnim">
        <pc:chgData name="Quintín Molina" userId="d77ce911-d3cc-4d2d-8ddf-6c9cff50dc6d" providerId="ADAL" clId="{DBCC28D7-E334-4C38-B166-C1652E74BC30}" dt="2021-12-02T13:11:05.484" v="5191" actId="478"/>
        <pc:sldMkLst>
          <pc:docMk/>
          <pc:sldMk cId="4124505048" sldId="273"/>
        </pc:sldMkLst>
        <pc:spChg chg="add mod">
          <ac:chgData name="Quintín Molina" userId="d77ce911-d3cc-4d2d-8ddf-6c9cff50dc6d" providerId="ADAL" clId="{DBCC28D7-E334-4C38-B166-C1652E74BC30}" dt="2021-12-02T01:20:08.597" v="3941" actId="6549"/>
          <ac:spMkLst>
            <pc:docMk/>
            <pc:sldMk cId="4124505048" sldId="273"/>
            <ac:spMk id="4" creationId="{87B922B1-5BC3-4DD7-B237-0F6282037345}"/>
          </ac:spMkLst>
        </pc:spChg>
        <pc:inkChg chg="add del mod">
          <ac:chgData name="Quintín Molina" userId="d77ce911-d3cc-4d2d-8ddf-6c9cff50dc6d" providerId="ADAL" clId="{DBCC28D7-E334-4C38-B166-C1652E74BC30}" dt="2021-12-02T13:11:05.484" v="5191" actId="478"/>
          <ac:inkMkLst>
            <pc:docMk/>
            <pc:sldMk cId="4124505048" sldId="273"/>
            <ac:inkMk id="3" creationId="{219A69DA-022C-4AD3-96E4-07EF2E4C49B5}"/>
          </ac:inkMkLst>
        </pc:inkChg>
      </pc:sldChg>
      <pc:sldChg chg="addSp delSp modSp new mod modAnim">
        <pc:chgData name="Quintín Molina" userId="d77ce911-d3cc-4d2d-8ddf-6c9cff50dc6d" providerId="ADAL" clId="{DBCC28D7-E334-4C38-B166-C1652E74BC30}" dt="2021-12-02T01:57:24.330" v="4932"/>
        <pc:sldMkLst>
          <pc:docMk/>
          <pc:sldMk cId="4036568897" sldId="274"/>
        </pc:sldMkLst>
        <pc:spChg chg="add mod">
          <ac:chgData name="Quintín Molina" userId="d77ce911-d3cc-4d2d-8ddf-6c9cff50dc6d" providerId="ADAL" clId="{DBCC28D7-E334-4C38-B166-C1652E74BC30}" dt="2021-12-02T01:45:10.190" v="4888" actId="20577"/>
          <ac:spMkLst>
            <pc:docMk/>
            <pc:sldMk cId="4036568897" sldId="274"/>
            <ac:spMk id="5" creationId="{1070FA84-E39C-4304-BA94-625F239CAA7B}"/>
          </ac:spMkLst>
        </pc:spChg>
        <pc:spChg chg="add del">
          <ac:chgData name="Quintín Molina" userId="d77ce911-d3cc-4d2d-8ddf-6c9cff50dc6d" providerId="ADAL" clId="{DBCC28D7-E334-4C38-B166-C1652E74BC30}" dt="2021-12-02T01:30:00.999" v="4261" actId="478"/>
          <ac:spMkLst>
            <pc:docMk/>
            <pc:sldMk cId="4036568897" sldId="274"/>
            <ac:spMk id="6" creationId="{99E02372-CAB3-402F-BC59-8710A46438EA}"/>
          </ac:spMkLst>
        </pc:spChg>
        <pc:spChg chg="add mod">
          <ac:chgData name="Quintín Molina" userId="d77ce911-d3cc-4d2d-8ddf-6c9cff50dc6d" providerId="ADAL" clId="{DBCC28D7-E334-4C38-B166-C1652E74BC30}" dt="2021-12-02T01:36:01.689" v="4648" actId="1035"/>
          <ac:spMkLst>
            <pc:docMk/>
            <pc:sldMk cId="4036568897" sldId="274"/>
            <ac:spMk id="7" creationId="{012CEBD3-A975-418A-9890-2FB66DF40644}"/>
          </ac:spMkLst>
        </pc:spChg>
        <pc:spChg chg="add mod">
          <ac:chgData name="Quintín Molina" userId="d77ce911-d3cc-4d2d-8ddf-6c9cff50dc6d" providerId="ADAL" clId="{DBCC28D7-E334-4C38-B166-C1652E74BC30}" dt="2021-12-02T01:30:48.670" v="4328" actId="1036"/>
          <ac:spMkLst>
            <pc:docMk/>
            <pc:sldMk cId="4036568897" sldId="274"/>
            <ac:spMk id="8" creationId="{8A195C98-9B86-44F0-ABE6-B2BB1CB66948}"/>
          </ac:spMkLst>
        </pc:spChg>
        <pc:spChg chg="add mod">
          <ac:chgData name="Quintín Molina" userId="d77ce911-d3cc-4d2d-8ddf-6c9cff50dc6d" providerId="ADAL" clId="{DBCC28D7-E334-4C38-B166-C1652E74BC30}" dt="2021-12-02T01:44:44.511" v="4878"/>
          <ac:spMkLst>
            <pc:docMk/>
            <pc:sldMk cId="4036568897" sldId="274"/>
            <ac:spMk id="9" creationId="{F4C9CCC1-4427-4CDF-AA20-39355E35FCF1}"/>
          </ac:spMkLst>
        </pc:spChg>
        <pc:spChg chg="add mod">
          <ac:chgData name="Quintín Molina" userId="d77ce911-d3cc-4d2d-8ddf-6c9cff50dc6d" providerId="ADAL" clId="{DBCC28D7-E334-4C38-B166-C1652E74BC30}" dt="2021-12-02T01:36:36.622" v="4693" actId="1035"/>
          <ac:spMkLst>
            <pc:docMk/>
            <pc:sldMk cId="4036568897" sldId="274"/>
            <ac:spMk id="14" creationId="{CEABFCFE-35B3-45C5-B62A-77DFF0F25374}"/>
          </ac:spMkLst>
        </pc:spChg>
        <pc:spChg chg="add mod">
          <ac:chgData name="Quintín Molina" userId="d77ce911-d3cc-4d2d-8ddf-6c9cff50dc6d" providerId="ADAL" clId="{DBCC28D7-E334-4C38-B166-C1652E74BC30}" dt="2021-12-02T01:36:55.590" v="4743" actId="1037"/>
          <ac:spMkLst>
            <pc:docMk/>
            <pc:sldMk cId="4036568897" sldId="274"/>
            <ac:spMk id="15" creationId="{37633FF9-FA2A-43B0-931C-9E0CEE4F4B38}"/>
          </ac:spMkLst>
        </pc:spChg>
        <pc:picChg chg="add mod">
          <ac:chgData name="Quintín Molina" userId="d77ce911-d3cc-4d2d-8ddf-6c9cff50dc6d" providerId="ADAL" clId="{DBCC28D7-E334-4C38-B166-C1652E74BC30}" dt="2021-12-02T01:23:36.407" v="4018" actId="1035"/>
          <ac:picMkLst>
            <pc:docMk/>
            <pc:sldMk cId="4036568897" sldId="274"/>
            <ac:picMk id="4" creationId="{196E7DF0-F034-443F-92E8-2BB8763F15A4}"/>
          </ac:picMkLst>
        </pc:picChg>
        <pc:cxnChg chg="add mod">
          <ac:chgData name="Quintín Molina" userId="d77ce911-d3cc-4d2d-8ddf-6c9cff50dc6d" providerId="ADAL" clId="{DBCC28D7-E334-4C38-B166-C1652E74BC30}" dt="2021-12-02T01:35:36.108" v="4601" actId="1038"/>
          <ac:cxnSpMkLst>
            <pc:docMk/>
            <pc:sldMk cId="4036568897" sldId="274"/>
            <ac:cxnSpMk id="11" creationId="{8BA15FC1-ED41-4A43-83CD-160CF80C7AF7}"/>
          </ac:cxnSpMkLst>
        </pc:cxnChg>
        <pc:cxnChg chg="add mod">
          <ac:chgData name="Quintín Molina" userId="d77ce911-d3cc-4d2d-8ddf-6c9cff50dc6d" providerId="ADAL" clId="{DBCC28D7-E334-4C38-B166-C1652E74BC30}" dt="2021-12-02T01:35:07.303" v="4594"/>
          <ac:cxnSpMkLst>
            <pc:docMk/>
            <pc:sldMk cId="4036568897" sldId="274"/>
            <ac:cxnSpMk id="13" creationId="{BB99EACA-2444-4FDF-8091-441F71D7FDA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02-12-2021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02-12-2021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02-12-2021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02-12-2021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02-12-2021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02-12-2021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02-12-2021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image" Target="../media/image41.png"/><Relationship Id="rId4" Type="http://schemas.openxmlformats.org/officeDocument/2006/relationships/image" Target="../media/image3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0" Type="http://schemas.openxmlformats.org/officeDocument/2006/relationships/image" Target="../media/image45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10" Type="http://schemas.openxmlformats.org/officeDocument/2006/relationships/image" Target="../media/image25.emf"/><Relationship Id="rId4" Type="http://schemas.openxmlformats.org/officeDocument/2006/relationships/image" Target="../media/image19.emf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e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CFD531-0508-45AD-AD4D-6B0DBA9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D7CFE8-41B4-4A13-88D5-0FE94C6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285155"/>
            <a:ext cx="5992238" cy="12127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9B04F1-D420-42DC-9E93-B714479B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73" y="1772816"/>
            <a:ext cx="7451153" cy="474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38BF505-BADB-4E0F-AEEB-9138A50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10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B04243-285A-4810-8AF4-48BB04D6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0" y="141138"/>
            <a:ext cx="8767281" cy="738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12ED83-6CE7-4324-B9EF-B4216FCB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90" y="1153159"/>
            <a:ext cx="3182474" cy="4551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628B41-4784-40CF-A7B9-9F92144A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66986"/>
            <a:ext cx="7029671" cy="1037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CCE91F-96F6-4468-BCB8-A850929D56FA}"/>
                  </a:ext>
                </a:extLst>
              </p:cNvPr>
              <p:cNvSpPr txBox="1"/>
              <p:nvPr/>
            </p:nvSpPr>
            <p:spPr>
              <a:xfrm>
                <a:off x="395536" y="2444395"/>
                <a:ext cx="5688632" cy="115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momento de inercia de la barra respecto a un eje que pasa por su extremo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la distancia del C.M. al extremo E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CCE91F-96F6-4468-BCB8-A850929D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44395"/>
                <a:ext cx="5688632" cy="1153714"/>
              </a:xfrm>
              <a:prstGeom prst="rect">
                <a:avLst/>
              </a:prstGeom>
              <a:blipFill>
                <a:blip r:embed="rId5"/>
                <a:stretch>
                  <a:fillRect l="-965" t="-3175" r="-857" b="-26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801C109A-06FC-4F7D-9A80-3EFE5BBA121C}"/>
              </a:ext>
            </a:extLst>
          </p:cNvPr>
          <p:cNvSpPr txBox="1"/>
          <p:nvPr/>
        </p:nvSpPr>
        <p:spPr>
          <a:xfrm>
            <a:off x="7380312" y="1089119"/>
            <a:ext cx="36004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F6179A5-A6F5-41A7-937C-FC2E4BB8D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940267"/>
            <a:ext cx="3169518" cy="10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E978D5-3E0D-4B73-9674-E1852D2B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F8231E-BF7B-4CB0-BD14-B54006A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45" y="69131"/>
            <a:ext cx="4629910" cy="9112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8A6CCB-831F-4AD1-8F0C-72A8021E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52736"/>
            <a:ext cx="2435619" cy="28951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53122C-E260-45AC-8265-1A085905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400385"/>
            <a:ext cx="3486470" cy="162090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F79F3ED-BA31-4BB9-B8E6-027EEB96B4B3}"/>
              </a:ext>
            </a:extLst>
          </p:cNvPr>
          <p:cNvSpPr/>
          <p:nvPr/>
        </p:nvSpPr>
        <p:spPr>
          <a:xfrm>
            <a:off x="827584" y="4379952"/>
            <a:ext cx="1152128" cy="27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E3B130-0FBF-4056-B1C9-1DFDDC0A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16" y="1126875"/>
            <a:ext cx="2659734" cy="7634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C0EAF0-46E6-4D94-844B-AC51A794B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765" y="1890317"/>
            <a:ext cx="4514675" cy="3145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1EF4FEA-8C7C-4BA3-913F-D6143E81B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731" y="2262575"/>
            <a:ext cx="5106765" cy="31454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F480A76-A49C-40A2-84E4-6298106C6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766" y="2791605"/>
            <a:ext cx="2686602" cy="19335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64B5949-DA13-4661-9763-E9023422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2988" y="4751232"/>
            <a:ext cx="1465419" cy="52917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CCEAE71-83AD-4CC8-BD49-18453E6FE6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128" y="5256663"/>
            <a:ext cx="1702254" cy="98064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CCA1684-D3D9-4992-8874-4AEBB0B92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6266366"/>
            <a:ext cx="5552309" cy="4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DEB2A28-9A04-49EC-BBB2-F038C1A4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7EFF109-F884-4A41-A3C2-D46BE116C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2" y="141139"/>
            <a:ext cx="8418017" cy="22164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3B38C97-987B-4BF0-A434-E895D67E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650" y="2420888"/>
            <a:ext cx="4662698" cy="21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AA37F8F-1EF4-4FEA-A60B-DBA95D95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13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645392-7BB2-41CC-98C1-7AFC15CC7E1B}"/>
                  </a:ext>
                </a:extLst>
              </p:cNvPr>
              <p:cNvSpPr txBox="1"/>
              <p:nvPr/>
            </p:nvSpPr>
            <p:spPr>
              <a:xfrm>
                <a:off x="700658" y="318958"/>
                <a:ext cx="7471742" cy="611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5400" dirty="0">
                    <a:latin typeface="Vladimir Script" panose="03050402040407070305" pitchFamily="66" charset="0"/>
                  </a:rPr>
                  <a:t>Solución</a:t>
                </a:r>
                <a:r>
                  <a:rPr lang="es-CL" sz="3600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Cuerpo: bloque B.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Sist</a:t>
                </a: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Referencia: XY fijo en Tierra, Y vertical hacia arriba (+) y X horizontal hacia derecha (+).</a:t>
                </a:r>
              </a:p>
              <a:p>
                <a:pPr marL="285750" indent="-285750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s-C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Bloque B tiene MAS de frecuencia </a:t>
                </a:r>
                <a:r>
                  <a:rPr lang="es-C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 :</a:t>
                </a:r>
              </a:p>
              <a:p>
                <a:pPr algn="ctr"/>
                <a:r>
                  <a:rPr lang="es-CL" sz="28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sSup>
                      <m:sSupPr>
                        <m:ctrlP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s-CL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C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sSup>
                        <m:sSupPr>
                          <m:ctrlP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CL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s-CL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b>
                            <m:sSubPr>
                              <m:ctrlPr>
                                <a:rPr lang="es-CL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s-CL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CL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CL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CL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s-C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s-CL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sSup>
                          <m:sSupPr>
                            <m:ctrlPr>
                              <a:rPr lang="es-C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C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C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s-CL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a:rPr lang="es-CL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s-CL" sz="2800" dirty="0"/>
                  <a:t> 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9645392-7BB2-41CC-98C1-7AFC15CC7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58" y="318958"/>
                <a:ext cx="7471742" cy="6112892"/>
              </a:xfrm>
              <a:prstGeom prst="rect">
                <a:avLst/>
              </a:prstGeom>
              <a:blipFill>
                <a:blip r:embed="rId2"/>
                <a:stretch>
                  <a:fillRect l="-1142" t="-279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81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9A760C-B055-45B9-BD2E-3C2B04C4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59CB74-171B-4004-9E70-FA004BDD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19" y="610202"/>
            <a:ext cx="6436560" cy="55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F74B011-3C28-4E16-9EDB-833913EB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7F4D28-6039-4EE0-8C26-8B6A63E7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13147"/>
            <a:ext cx="4104250" cy="4037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2526107-FFEB-470C-ABCE-3893C3108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227149"/>
            <a:ext cx="4036968" cy="4037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02A6F59-7631-4FD4-AB67-9F9AB8E3B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5169696"/>
            <a:ext cx="3781182" cy="34753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0FE4091-301D-4F45-9DBB-7D31C478E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1196752"/>
            <a:ext cx="2947099" cy="133453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C2FAE6B-EA56-4676-B3F5-F657EE5FB6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1841" y="411804"/>
            <a:ext cx="4292647" cy="593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2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1B230C35-9DED-4D74-B17E-FCCF4E94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D99850-689D-4080-A780-3F799888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39" y="285154"/>
            <a:ext cx="7489920" cy="14654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664658-526A-46EF-9826-EAE803ED7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51" y="1813941"/>
            <a:ext cx="4440665" cy="7216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BC7D4B-7C7B-424F-936E-0D120D70B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18" y="2524351"/>
            <a:ext cx="3848574" cy="6290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CFF5C41-B636-4D93-81CC-B9165FEAFE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576" y="3212976"/>
            <a:ext cx="5920884" cy="46257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5F0AC93-D5CF-4068-B553-3C0D2CC3B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84" y="3573016"/>
            <a:ext cx="1406213" cy="74010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5AEA008-7F53-4B59-B693-881882E2D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3789040"/>
            <a:ext cx="2752478" cy="27524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65385FF-AB4F-4B98-899A-C5AA8B027E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6514" y="3969985"/>
            <a:ext cx="2835886" cy="262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4DF9A74-32B2-4148-8C57-268B85FF1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19AAB6-9940-428A-A94D-B1D9D92B7BFA}"/>
              </a:ext>
            </a:extLst>
          </p:cNvPr>
          <p:cNvSpPr txBox="1"/>
          <p:nvPr/>
        </p:nvSpPr>
        <p:spPr>
          <a:xfrm>
            <a:off x="899592" y="62068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Ejemplo: Una partícula con M.A.S. de período 4,0[s] y </a:t>
            </a:r>
            <a:r>
              <a:rPr lang="es-CL">
                <a:latin typeface="Times New Roman" panose="02020603050405020304" pitchFamily="18" charset="0"/>
                <a:cs typeface="Times New Roman" panose="02020603050405020304" pitchFamily="18" charset="0"/>
              </a:rPr>
              <a:t>Amplitud 4,0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[m], se encuentra en x=+2,0[m] y moviéndose hacia el punto de equilibrio . Determine :</a:t>
            </a:r>
          </a:p>
          <a:p>
            <a:pPr marL="342900" indent="-342900">
              <a:buAutoNum type="alphaUcParenR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y aceleración inicial.</a:t>
            </a:r>
          </a:p>
          <a:p>
            <a:pPr marL="342900" indent="-342900">
              <a:buAutoNum type="alphaUcParenR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Posición y Velocidad  en t=1,0[s]</a:t>
            </a:r>
          </a:p>
          <a:p>
            <a:pPr marL="342900" indent="-342900">
              <a:buAutoNum type="alphaUcParenR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Cuando se detendrá por primera vez?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5BC94C3-AAA7-48B6-9B07-290853AF9781}"/>
                  </a:ext>
                </a:extLst>
              </p:cNvPr>
              <p:cNvSpPr txBox="1"/>
              <p:nvPr/>
            </p:nvSpPr>
            <p:spPr>
              <a:xfrm>
                <a:off x="899592" y="2007252"/>
                <a:ext cx="7344816" cy="4734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M.A.S. con T=4,0[s] y A=3,0[m]. 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ondiciones iniciales: </a:t>
                </a:r>
                <a:r>
                  <a:rPr lang="es-CL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(0)=+2,0[m] y </a:t>
                </a:r>
                <a:r>
                  <a:rPr lang="es-CL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(0)</a:t>
                </a:r>
                <a:r>
                  <a:rPr lang="es-CL" b="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&lt;0(“moviéndose hacia origen”)</a:t>
                </a:r>
                <a:r>
                  <a:rPr lang="es-CL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𝐴𝐶𝑜𝑠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+∅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+∅)</m:t>
                    </m:r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=4,0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∙0+∅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∙0+∅)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=4,0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(∅)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=0,5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(0)&lt;0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s-CL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=60° o bien  -60°   (Coseno es una función par)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Pero si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ϕ</a:t>
                </a: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es -60° Sen(-60)=-0,867 entonces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(−0,867)&gt;0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eso no puede ser,  </a:t>
                </a:r>
                <a:r>
                  <a:rPr lang="es-CL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s-CL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=60°=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𝑟𝑎𝑑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5BC94C3-AAA7-48B6-9B07-290853AF9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007252"/>
                <a:ext cx="7344816" cy="4734116"/>
              </a:xfrm>
              <a:prstGeom prst="rect">
                <a:avLst/>
              </a:prstGeo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17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82A2A7-6AA7-43B9-B416-71D9C1F4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7B922B1-5BC3-4DD7-B237-0F6282037345}"/>
                  </a:ext>
                </a:extLst>
              </p:cNvPr>
              <p:cNvSpPr txBox="1"/>
              <p:nvPr/>
            </p:nvSpPr>
            <p:spPr>
              <a:xfrm>
                <a:off x="908630" y="260648"/>
                <a:ext cx="7363252" cy="548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UcParenR"/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Velocidad y aceleración inicial.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2∙</m:t>
                      </m:r>
                      <m:sSup>
                        <m:sSup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box>
                                <m:box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d>
                        </m:e>
                        <m:sup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0,867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 Posición y Velocidad  t=1,0[s]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∙1+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𝐶𝑜𝑠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   ¿Cuándo se detendrá por primera vez?</a:t>
                </a:r>
              </a:p>
              <a:p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=−4∙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ox>
                          <m:box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¿cuál es el valor de t=?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CL" b="0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b="0" dirty="0">
                    <a:ea typeface="Cambria Math" panose="02040503050406030204" pitchFamily="18" charset="0"/>
                  </a:rPr>
                  <a:t>Prueba               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=−4∙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𝑆𝑒𝑛</m:t>
                    </m:r>
                    <m:d>
                      <m:d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box>
                        <m:r>
                          <a:rPr lang="es-CL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box>
                          <m:boxPr>
                            <m:ctrlPr>
                              <a:rPr lang="es-C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s-CL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  <m:r>
                          <a:rPr lang="es-C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box>
                          <m:boxPr>
                            <m:ctrlPr>
                              <a:rPr lang="es-C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s-CL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s-CL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=−4∙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𝑆𝑒𝑛</m:t>
                      </m:r>
                      <m:d>
                        <m:d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box>
                          <m:r>
                            <a:rPr lang="es-C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box>
                            <m:boxPr>
                              <m:ctrlPr>
                                <a:rPr lang="es-CL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  <m:r>
                            <a:rPr lang="es-CL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box>
                            <m:boxPr>
                              <m:ctrlPr>
                                <a:rPr lang="es-CL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s-CL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87B922B1-5BC3-4DD7-B237-0F6282037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630" y="260648"/>
                <a:ext cx="7363252" cy="5484065"/>
              </a:xfrm>
              <a:prstGeom prst="rect">
                <a:avLst/>
              </a:prstGeom>
              <a:blipFill>
                <a:blip r:embed="rId2"/>
                <a:stretch>
                  <a:fillRect l="-662" t="-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5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AB17F1F-9315-4BF4-8F76-E06EB99E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7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96E7DF0-F034-443F-92E8-2BB8763F1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962" y="764704"/>
            <a:ext cx="2752478" cy="105511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070FA84-E39C-4304-BA94-625F239CAA7B}"/>
              </a:ext>
            </a:extLst>
          </p:cNvPr>
          <p:cNvSpPr txBox="1"/>
          <p:nvPr/>
        </p:nvSpPr>
        <p:spPr>
          <a:xfrm>
            <a:off x="611560" y="620688"/>
            <a:ext cx="489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Problema: La masa </a:t>
            </a:r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inicialmente en reposo unida a resortes k₁ y k₂ , se desplaza hacia la derecha una distancia A, comprimiendo un resorte y estirando el otro…Demostrar que m oscila con MAS y determinar el periodo de oscilación.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2CEBD3-A975-418A-9890-2FB66DF40644}"/>
                  </a:ext>
                </a:extLst>
              </p:cNvPr>
              <p:cNvSpPr txBox="1"/>
              <p:nvPr/>
            </p:nvSpPr>
            <p:spPr>
              <a:xfrm>
                <a:off x="6171610" y="764704"/>
                <a:ext cx="632638" cy="36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012CEBD3-A975-418A-9890-2FB66DF40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10" y="764704"/>
                <a:ext cx="632638" cy="369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195C98-9B86-44F0-ABE6-B2BB1CB66948}"/>
                  </a:ext>
                </a:extLst>
              </p:cNvPr>
              <p:cNvSpPr txBox="1"/>
              <p:nvPr/>
            </p:nvSpPr>
            <p:spPr>
              <a:xfrm>
                <a:off x="7467754" y="683570"/>
                <a:ext cx="632638" cy="369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8A195C98-9B86-44F0-ABE6-B2BB1CB66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754" y="683570"/>
                <a:ext cx="632638" cy="3691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C9CCC1-4427-4CDF-AA20-39355E35FCF1}"/>
                  </a:ext>
                </a:extLst>
              </p:cNvPr>
              <p:cNvSpPr txBox="1"/>
              <p:nvPr/>
            </p:nvSpPr>
            <p:spPr>
              <a:xfrm>
                <a:off x="755576" y="2420888"/>
                <a:ext cx="7920880" cy="3756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/>
                  <a:t>Demostración: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        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</m:e>
                      </m:nary>
                    </m:oMath>
                  </m:oMathPara>
                </a14:m>
                <a:endParaRPr lang="es-CL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s-CL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Ecuación del MAS:                             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den>
                      </m:f>
                      <m:r>
                        <a:rPr lang="es-CL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rad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C9CCC1-4427-4CDF-AA20-39355E35F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420888"/>
                <a:ext cx="7920880" cy="3756734"/>
              </a:xfrm>
              <a:prstGeom prst="rect">
                <a:avLst/>
              </a:prstGeom>
              <a:blipFill>
                <a:blip r:embed="rId5"/>
                <a:stretch>
                  <a:fillRect l="-693" t="-81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BA15FC1-ED41-4A43-83CD-160CF80C7AF7}"/>
              </a:ext>
            </a:extLst>
          </p:cNvPr>
          <p:cNvCxnSpPr/>
          <p:nvPr/>
        </p:nvCxnSpPr>
        <p:spPr>
          <a:xfrm flipV="1">
            <a:off x="5819886" y="1662803"/>
            <a:ext cx="1872208" cy="23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BB99EACA-2444-4FDF-8091-441F71D7FDA9}"/>
              </a:ext>
            </a:extLst>
          </p:cNvPr>
          <p:cNvCxnSpPr/>
          <p:nvPr/>
        </p:nvCxnSpPr>
        <p:spPr>
          <a:xfrm>
            <a:off x="5831761" y="836712"/>
            <a:ext cx="0" cy="8549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EABFCFE-35B3-45C5-B62A-77DFF0F25374}"/>
              </a:ext>
            </a:extLst>
          </p:cNvPr>
          <p:cNvSpPr txBox="1"/>
          <p:nvPr/>
        </p:nvSpPr>
        <p:spPr>
          <a:xfrm>
            <a:off x="7539762" y="1700808"/>
            <a:ext cx="632638" cy="36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7633FF9-FA2A-43B0-931C-9E0CEE4F4B38}"/>
              </a:ext>
            </a:extLst>
          </p:cNvPr>
          <p:cNvSpPr txBox="1"/>
          <p:nvPr/>
        </p:nvSpPr>
        <p:spPr>
          <a:xfrm>
            <a:off x="5652120" y="548680"/>
            <a:ext cx="632638" cy="369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3656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18774A-8904-4518-B47E-0DE892C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8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B88A1-B888-47F8-AA65-47562D4A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90" y="188640"/>
            <a:ext cx="3700554" cy="6391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EA33CD-4ECC-4696-B246-3C50A311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8701"/>
            <a:ext cx="3241809" cy="34405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4F91FC-E5BE-4D16-9ED2-015F1F65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14" y="1412776"/>
            <a:ext cx="4432894" cy="10097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BEA090-273B-4AE6-A304-157E20F56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492896"/>
            <a:ext cx="2368353" cy="795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0249B1-D272-4D4F-B432-DD6F54486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694" y="3389195"/>
            <a:ext cx="5330786" cy="3651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F0C2E58-2978-411D-9B98-23AB4ED2A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2843" y="4040218"/>
            <a:ext cx="4911645" cy="7569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32C0BED-CA8C-49E4-8385-8086F6146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455" y="4952133"/>
            <a:ext cx="1211090" cy="92513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27FE7D4-F04B-42BA-9319-5B18B0B57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951" y="4952133"/>
            <a:ext cx="2354901" cy="9251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013EA0B-7207-462D-BFD0-D8D38ED7C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6951" y="5805264"/>
            <a:ext cx="2489465" cy="7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50FCA2-AF85-47CF-B282-790BC9F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9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02E0A9-C240-42CE-88E1-D61A7458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77" y="213147"/>
            <a:ext cx="3841844" cy="7880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BCBF1C-C172-4541-A521-47395EFA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6106"/>
            <a:ext cx="2729730" cy="32857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93EAD0-4C92-4983-B696-97C2C0D0B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8" y="1845457"/>
            <a:ext cx="3403030" cy="10074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EC168C-77E0-4693-9792-8214957A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91" y="3003435"/>
            <a:ext cx="3774565" cy="8511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39F7DC-D342-409D-8C61-880645B8E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226" y="1196752"/>
            <a:ext cx="1842118" cy="5959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6C1CFE-BD89-419E-B720-9432989AD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841" y="3893758"/>
            <a:ext cx="1872479" cy="11194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9345F30-186A-4B39-9C6F-27EFCC612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912" y="5524191"/>
            <a:ext cx="3256488" cy="10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5688</TotalTime>
  <Words>603</Words>
  <Application>Microsoft Office PowerPoint</Application>
  <PresentationFormat>Presentación en pantalla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Times New Roman</vt:lpstr>
      <vt:lpstr>Vladimir Script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16</cp:revision>
  <dcterms:created xsi:type="dcterms:W3CDTF">2020-05-24T21:31:01Z</dcterms:created>
  <dcterms:modified xsi:type="dcterms:W3CDTF">2021-12-02T13:11:29Z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