
<file path=[Content_Types].xml><?xml version="1.0" encoding="utf-8"?>
<Types xmlns="http://schemas.openxmlformats.org/package/2006/content-types">
  <Default Extension="emf" ContentType="image/x-emf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4"/>
  </p:sldMasterIdLst>
  <p:notesMasterIdLst>
    <p:notesMasterId r:id="rId17"/>
  </p:notesMasterIdLst>
  <p:handoutMasterIdLst>
    <p:handoutMasterId r:id="rId18"/>
  </p:handoutMasterIdLst>
  <p:sldIdLst>
    <p:sldId id="265" r:id="rId5"/>
    <p:sldId id="267" r:id="rId6"/>
    <p:sldId id="268" r:id="rId7"/>
    <p:sldId id="269" r:id="rId8"/>
    <p:sldId id="270" r:id="rId9"/>
    <p:sldId id="273" r:id="rId10"/>
    <p:sldId id="274" r:id="rId11"/>
    <p:sldId id="275" r:id="rId12"/>
    <p:sldId id="276" r:id="rId13"/>
    <p:sldId id="277" r:id="rId14"/>
    <p:sldId id="278" r:id="rId15"/>
    <p:sldId id="279" r:id="rId16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3AF894"/>
    <a:srgbClr val="00A44A"/>
    <a:srgbClr val="090296"/>
    <a:srgbClr val="DA4444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2EEE96-4A20-48F9-90FA-9C97126595A2}" v="41" dt="2021-12-06T21:07:44.4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18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E92EEE96-4A20-48F9-90FA-9C97126595A2}"/>
    <pc:docChg chg="undo custSel addSld delSld modSld">
      <pc:chgData name="Quintín Molina" userId="d77ce911-d3cc-4d2d-8ddf-6c9cff50dc6d" providerId="ADAL" clId="{E92EEE96-4A20-48F9-90FA-9C97126595A2}" dt="2021-12-06T21:07:44.462" v="1598" actId="20577"/>
      <pc:docMkLst>
        <pc:docMk/>
      </pc:docMkLst>
      <pc:sldChg chg="addSp modSp mod modAnim">
        <pc:chgData name="Quintín Molina" userId="d77ce911-d3cc-4d2d-8ddf-6c9cff50dc6d" providerId="ADAL" clId="{E92EEE96-4A20-48F9-90FA-9C97126595A2}" dt="2021-12-06T20:50:39.231" v="1474"/>
        <pc:sldMkLst>
          <pc:docMk/>
          <pc:sldMk cId="1575937714" sldId="265"/>
        </pc:sldMkLst>
        <pc:spChg chg="add mod">
          <ac:chgData name="Quintín Molina" userId="d77ce911-d3cc-4d2d-8ddf-6c9cff50dc6d" providerId="ADAL" clId="{E92EEE96-4A20-48F9-90FA-9C97126595A2}" dt="2021-12-06T14:35:18.411" v="139" actId="14100"/>
          <ac:spMkLst>
            <pc:docMk/>
            <pc:sldMk cId="1575937714" sldId="265"/>
            <ac:spMk id="3" creationId="{C462B440-613E-4936-BEB1-DD5A18A73EB7}"/>
          </ac:spMkLst>
        </pc:spChg>
        <pc:spChg chg="add mod">
          <ac:chgData name="Quintín Molina" userId="d77ce911-d3cc-4d2d-8ddf-6c9cff50dc6d" providerId="ADAL" clId="{E92EEE96-4A20-48F9-90FA-9C97126595A2}" dt="2021-12-06T14:35:28.041" v="157" actId="1037"/>
          <ac:spMkLst>
            <pc:docMk/>
            <pc:sldMk cId="1575937714" sldId="265"/>
            <ac:spMk id="7" creationId="{3E191182-89E1-43CD-B21B-9B1900C05283}"/>
          </ac:spMkLst>
        </pc:spChg>
        <pc:spChg chg="add mod">
          <ac:chgData name="Quintín Molina" userId="d77ce911-d3cc-4d2d-8ddf-6c9cff50dc6d" providerId="ADAL" clId="{E92EEE96-4A20-48F9-90FA-9C97126595A2}" dt="2021-12-06T14:35:37.593" v="191" actId="1037"/>
          <ac:spMkLst>
            <pc:docMk/>
            <pc:sldMk cId="1575937714" sldId="265"/>
            <ac:spMk id="8" creationId="{7EEA853A-DFCB-4607-8FE4-2465C6E91DAE}"/>
          </ac:spMkLst>
        </pc:spChg>
        <pc:spChg chg="add mod">
          <ac:chgData name="Quintín Molina" userId="d77ce911-d3cc-4d2d-8ddf-6c9cff50dc6d" providerId="ADAL" clId="{E92EEE96-4A20-48F9-90FA-9C97126595A2}" dt="2021-12-06T14:35:49.725" v="239" actId="1037"/>
          <ac:spMkLst>
            <pc:docMk/>
            <pc:sldMk cId="1575937714" sldId="265"/>
            <ac:spMk id="9" creationId="{8EF325CA-D710-4330-A42A-A04C9169607F}"/>
          </ac:spMkLst>
        </pc:spChg>
      </pc:sldChg>
      <pc:sldChg chg="del">
        <pc:chgData name="Quintín Molina" userId="d77ce911-d3cc-4d2d-8ddf-6c9cff50dc6d" providerId="ADAL" clId="{E92EEE96-4A20-48F9-90FA-9C97126595A2}" dt="2021-12-06T19:27:26.901" v="1385" actId="47"/>
        <pc:sldMkLst>
          <pc:docMk/>
          <pc:sldMk cId="985557735" sldId="271"/>
        </pc:sldMkLst>
      </pc:sldChg>
      <pc:sldChg chg="del">
        <pc:chgData name="Quintín Molina" userId="d77ce911-d3cc-4d2d-8ddf-6c9cff50dc6d" providerId="ADAL" clId="{E92EEE96-4A20-48F9-90FA-9C97126595A2}" dt="2021-12-06T19:28:08.269" v="1386" actId="47"/>
        <pc:sldMkLst>
          <pc:docMk/>
          <pc:sldMk cId="3768129175" sldId="272"/>
        </pc:sldMkLst>
      </pc:sldChg>
      <pc:sldChg chg="addSp modSp mod modAnim">
        <pc:chgData name="Quintín Molina" userId="d77ce911-d3cc-4d2d-8ddf-6c9cff50dc6d" providerId="ADAL" clId="{E92EEE96-4A20-48F9-90FA-9C97126595A2}" dt="2021-12-06T15:01:01.202" v="1363"/>
        <pc:sldMkLst>
          <pc:docMk/>
          <pc:sldMk cId="2963347459" sldId="273"/>
        </pc:sldMkLst>
        <pc:picChg chg="add mod">
          <ac:chgData name="Quintín Molina" userId="d77ce911-d3cc-4d2d-8ddf-6c9cff50dc6d" providerId="ADAL" clId="{E92EEE96-4A20-48F9-90FA-9C97126595A2}" dt="2021-12-06T15:00:35.452" v="1356" actId="1076"/>
          <ac:picMkLst>
            <pc:docMk/>
            <pc:sldMk cId="2963347459" sldId="273"/>
            <ac:picMk id="4" creationId="{58F3E271-E1EA-4798-B040-7F67CDDC701E}"/>
          </ac:picMkLst>
        </pc:picChg>
        <pc:picChg chg="add mod">
          <ac:chgData name="Quintín Molina" userId="d77ce911-d3cc-4d2d-8ddf-6c9cff50dc6d" providerId="ADAL" clId="{E92EEE96-4A20-48F9-90FA-9C97126595A2}" dt="2021-12-06T14:38:53.306" v="332" actId="1036"/>
          <ac:picMkLst>
            <pc:docMk/>
            <pc:sldMk cId="2963347459" sldId="273"/>
            <ac:picMk id="6" creationId="{319A779C-030F-4DA0-AF0D-22285EF4720E}"/>
          </ac:picMkLst>
        </pc:picChg>
        <pc:picChg chg="add mod">
          <ac:chgData name="Quintín Molina" userId="d77ce911-d3cc-4d2d-8ddf-6c9cff50dc6d" providerId="ADAL" clId="{E92EEE96-4A20-48F9-90FA-9C97126595A2}" dt="2021-12-06T14:40:28.736" v="387" actId="1038"/>
          <ac:picMkLst>
            <pc:docMk/>
            <pc:sldMk cId="2963347459" sldId="273"/>
            <ac:picMk id="8" creationId="{C4AA2CDB-7642-4297-93E3-6BCB76F1476B}"/>
          </ac:picMkLst>
        </pc:picChg>
        <pc:picChg chg="add mod">
          <ac:chgData name="Quintín Molina" userId="d77ce911-d3cc-4d2d-8ddf-6c9cff50dc6d" providerId="ADAL" clId="{E92EEE96-4A20-48F9-90FA-9C97126595A2}" dt="2021-12-06T14:41:05.165" v="432" actId="1038"/>
          <ac:picMkLst>
            <pc:docMk/>
            <pc:sldMk cId="2963347459" sldId="273"/>
            <ac:picMk id="10" creationId="{B7152B10-7C67-4CE9-B0CE-E88B1417E5E1}"/>
          </ac:picMkLst>
        </pc:picChg>
        <pc:picChg chg="add mod">
          <ac:chgData name="Quintín Molina" userId="d77ce911-d3cc-4d2d-8ddf-6c9cff50dc6d" providerId="ADAL" clId="{E92EEE96-4A20-48F9-90FA-9C97126595A2}" dt="2021-12-06T14:41:34.537" v="482" actId="1035"/>
          <ac:picMkLst>
            <pc:docMk/>
            <pc:sldMk cId="2963347459" sldId="273"/>
            <ac:picMk id="12" creationId="{021AD81E-5E89-4CEA-A7FA-1EFB8BE668BF}"/>
          </ac:picMkLst>
        </pc:picChg>
        <pc:picChg chg="add mod">
          <ac:chgData name="Quintín Molina" userId="d77ce911-d3cc-4d2d-8ddf-6c9cff50dc6d" providerId="ADAL" clId="{E92EEE96-4A20-48F9-90FA-9C97126595A2}" dt="2021-12-06T14:42:17.169" v="530" actId="14100"/>
          <ac:picMkLst>
            <pc:docMk/>
            <pc:sldMk cId="2963347459" sldId="273"/>
            <ac:picMk id="14" creationId="{9C1100BA-1D7E-4869-B313-0A82E786290D}"/>
          </ac:picMkLst>
        </pc:picChg>
        <pc:picChg chg="add mod">
          <ac:chgData name="Quintín Molina" userId="d77ce911-d3cc-4d2d-8ddf-6c9cff50dc6d" providerId="ADAL" clId="{E92EEE96-4A20-48F9-90FA-9C97126595A2}" dt="2021-12-06T14:43:02.981" v="586" actId="1036"/>
          <ac:picMkLst>
            <pc:docMk/>
            <pc:sldMk cId="2963347459" sldId="273"/>
            <ac:picMk id="16" creationId="{F1AB4409-FB98-4478-83E5-8D022A8585FB}"/>
          </ac:picMkLst>
        </pc:picChg>
      </pc:sldChg>
      <pc:sldChg chg="addSp modSp mod modAnim">
        <pc:chgData name="Quintín Molina" userId="d77ce911-d3cc-4d2d-8ddf-6c9cff50dc6d" providerId="ADAL" clId="{E92EEE96-4A20-48F9-90FA-9C97126595A2}" dt="2021-12-06T15:02:02.247" v="1369"/>
        <pc:sldMkLst>
          <pc:docMk/>
          <pc:sldMk cId="2059490386" sldId="274"/>
        </pc:sldMkLst>
        <pc:picChg chg="add mod">
          <ac:chgData name="Quintín Molina" userId="d77ce911-d3cc-4d2d-8ddf-6c9cff50dc6d" providerId="ADAL" clId="{E92EEE96-4A20-48F9-90FA-9C97126595A2}" dt="2021-12-06T14:43:37.639" v="634" actId="1035"/>
          <ac:picMkLst>
            <pc:docMk/>
            <pc:sldMk cId="2059490386" sldId="274"/>
            <ac:picMk id="4" creationId="{2B0C0E11-8A44-4A10-AF73-58E8F7059DD4}"/>
          </ac:picMkLst>
        </pc:picChg>
        <pc:picChg chg="add mod">
          <ac:chgData name="Quintín Molina" userId="d77ce911-d3cc-4d2d-8ddf-6c9cff50dc6d" providerId="ADAL" clId="{E92EEE96-4A20-48F9-90FA-9C97126595A2}" dt="2021-12-06T14:46:41.795" v="890" actId="1036"/>
          <ac:picMkLst>
            <pc:docMk/>
            <pc:sldMk cId="2059490386" sldId="274"/>
            <ac:picMk id="6" creationId="{B4772A1C-FDA8-433B-84AE-2C206FBADC48}"/>
          </ac:picMkLst>
        </pc:picChg>
        <pc:picChg chg="add mod">
          <ac:chgData name="Quintín Molina" userId="d77ce911-d3cc-4d2d-8ddf-6c9cff50dc6d" providerId="ADAL" clId="{E92EEE96-4A20-48F9-90FA-9C97126595A2}" dt="2021-12-06T14:46:52.251" v="926" actId="1037"/>
          <ac:picMkLst>
            <pc:docMk/>
            <pc:sldMk cId="2059490386" sldId="274"/>
            <ac:picMk id="7" creationId="{8F631594-63BA-4B17-92C6-A852F650E31F}"/>
          </ac:picMkLst>
        </pc:picChg>
      </pc:sldChg>
      <pc:sldChg chg="addSp modSp mod modAnim">
        <pc:chgData name="Quintín Molina" userId="d77ce911-d3cc-4d2d-8ddf-6c9cff50dc6d" providerId="ADAL" clId="{E92EEE96-4A20-48F9-90FA-9C97126595A2}" dt="2021-12-06T15:02:25.854" v="1373"/>
        <pc:sldMkLst>
          <pc:docMk/>
          <pc:sldMk cId="110898403" sldId="275"/>
        </pc:sldMkLst>
        <pc:spChg chg="add mod">
          <ac:chgData name="Quintín Molina" userId="d77ce911-d3cc-4d2d-8ddf-6c9cff50dc6d" providerId="ADAL" clId="{E92EEE96-4A20-48F9-90FA-9C97126595A2}" dt="2021-12-06T14:58:23.448" v="1355" actId="14100"/>
          <ac:spMkLst>
            <pc:docMk/>
            <pc:sldMk cId="110898403" sldId="275"/>
            <ac:spMk id="9" creationId="{838E7F89-8507-4645-A88A-86B284E3E558}"/>
          </ac:spMkLst>
        </pc:spChg>
        <pc:picChg chg="add mod">
          <ac:chgData name="Quintín Molina" userId="d77ce911-d3cc-4d2d-8ddf-6c9cff50dc6d" providerId="ADAL" clId="{E92EEE96-4A20-48F9-90FA-9C97126595A2}" dt="2021-12-06T14:45:38.162" v="768" actId="1035"/>
          <ac:picMkLst>
            <pc:docMk/>
            <pc:sldMk cId="110898403" sldId="275"/>
            <ac:picMk id="4" creationId="{BBA5CB86-3318-41B3-A0E7-F610F1D7539F}"/>
          </ac:picMkLst>
        </pc:picChg>
        <pc:picChg chg="add mod">
          <ac:chgData name="Quintín Molina" userId="d77ce911-d3cc-4d2d-8ddf-6c9cff50dc6d" providerId="ADAL" clId="{E92EEE96-4A20-48F9-90FA-9C97126595A2}" dt="2021-12-06T15:02:11.518" v="1370" actId="1076"/>
          <ac:picMkLst>
            <pc:docMk/>
            <pc:sldMk cId="110898403" sldId="275"/>
            <ac:picMk id="6" creationId="{7FAD7C97-A4E7-4EB6-B071-3125838D212D}"/>
          </ac:picMkLst>
        </pc:picChg>
        <pc:picChg chg="add mod">
          <ac:chgData name="Quintín Molina" userId="d77ce911-d3cc-4d2d-8ddf-6c9cff50dc6d" providerId="ADAL" clId="{E92EEE96-4A20-48F9-90FA-9C97126595A2}" dt="2021-12-06T14:45:51.594" v="819" actId="1035"/>
          <ac:picMkLst>
            <pc:docMk/>
            <pc:sldMk cId="110898403" sldId="275"/>
            <ac:picMk id="8" creationId="{95A79F00-BC94-431F-AC3F-7346F484EE4C}"/>
          </ac:picMkLst>
        </pc:picChg>
      </pc:sldChg>
      <pc:sldChg chg="addSp delSp modSp new mod modAnim">
        <pc:chgData name="Quintín Molina" userId="d77ce911-d3cc-4d2d-8ddf-6c9cff50dc6d" providerId="ADAL" clId="{E92EEE96-4A20-48F9-90FA-9C97126595A2}" dt="2021-12-06T15:02:57.237" v="1380"/>
        <pc:sldMkLst>
          <pc:docMk/>
          <pc:sldMk cId="373991451" sldId="276"/>
        </pc:sldMkLst>
        <pc:spChg chg="add mod">
          <ac:chgData name="Quintín Molina" userId="d77ce911-d3cc-4d2d-8ddf-6c9cff50dc6d" providerId="ADAL" clId="{E92EEE96-4A20-48F9-90FA-9C97126595A2}" dt="2021-12-06T14:57:34.519" v="1343" actId="207"/>
          <ac:spMkLst>
            <pc:docMk/>
            <pc:sldMk cId="373991451" sldId="276"/>
            <ac:spMk id="19" creationId="{EA513908-8CEB-4460-A2DF-85130E0E41DE}"/>
          </ac:spMkLst>
        </pc:spChg>
        <pc:picChg chg="add mod">
          <ac:chgData name="Quintín Molina" userId="d77ce911-d3cc-4d2d-8ddf-6c9cff50dc6d" providerId="ADAL" clId="{E92EEE96-4A20-48F9-90FA-9C97126595A2}" dt="2021-12-06T14:48:15.136" v="983" actId="1035"/>
          <ac:picMkLst>
            <pc:docMk/>
            <pc:sldMk cId="373991451" sldId="276"/>
            <ac:picMk id="4" creationId="{903DDD5A-1D01-450A-BDF6-A093D1A90B29}"/>
          </ac:picMkLst>
        </pc:picChg>
        <pc:picChg chg="add del mod">
          <ac:chgData name="Quintín Molina" userId="d77ce911-d3cc-4d2d-8ddf-6c9cff50dc6d" providerId="ADAL" clId="{E92EEE96-4A20-48F9-90FA-9C97126595A2}" dt="2021-12-06T14:50:02.538" v="1021" actId="478"/>
          <ac:picMkLst>
            <pc:docMk/>
            <pc:sldMk cId="373991451" sldId="276"/>
            <ac:picMk id="6" creationId="{EB48F00B-67B8-431C-9161-6C1FAC9AC93B}"/>
          </ac:picMkLst>
        </pc:picChg>
        <pc:picChg chg="add mod">
          <ac:chgData name="Quintín Molina" userId="d77ce911-d3cc-4d2d-8ddf-6c9cff50dc6d" providerId="ADAL" clId="{E92EEE96-4A20-48F9-90FA-9C97126595A2}" dt="2021-12-06T14:50:10.901" v="1056" actId="1036"/>
          <ac:picMkLst>
            <pc:docMk/>
            <pc:sldMk cId="373991451" sldId="276"/>
            <ac:picMk id="8" creationId="{6AD49432-2BB8-4AE9-A2E2-B2CBBB4C86C3}"/>
          </ac:picMkLst>
        </pc:picChg>
        <pc:picChg chg="add mod">
          <ac:chgData name="Quintín Molina" userId="d77ce911-d3cc-4d2d-8ddf-6c9cff50dc6d" providerId="ADAL" clId="{E92EEE96-4A20-48F9-90FA-9C97126595A2}" dt="2021-12-06T14:50:53.050" v="1075" actId="1035"/>
          <ac:picMkLst>
            <pc:docMk/>
            <pc:sldMk cId="373991451" sldId="276"/>
            <ac:picMk id="10" creationId="{601ABA13-5C40-4590-B2B1-9443A5A2E250}"/>
          </ac:picMkLst>
        </pc:picChg>
        <pc:picChg chg="add mod">
          <ac:chgData name="Quintín Molina" userId="d77ce911-d3cc-4d2d-8ddf-6c9cff50dc6d" providerId="ADAL" clId="{E92EEE96-4A20-48F9-90FA-9C97126595A2}" dt="2021-12-06T14:51:43.786" v="1099" actId="1038"/>
          <ac:picMkLst>
            <pc:docMk/>
            <pc:sldMk cId="373991451" sldId="276"/>
            <ac:picMk id="12" creationId="{389C0415-0B0B-43F4-984E-7EAA85D6964E}"/>
          </ac:picMkLst>
        </pc:picChg>
        <pc:picChg chg="add mod">
          <ac:chgData name="Quintín Molina" userId="d77ce911-d3cc-4d2d-8ddf-6c9cff50dc6d" providerId="ADAL" clId="{E92EEE96-4A20-48F9-90FA-9C97126595A2}" dt="2021-12-06T14:52:10.016" v="1139" actId="1038"/>
          <ac:picMkLst>
            <pc:docMk/>
            <pc:sldMk cId="373991451" sldId="276"/>
            <ac:picMk id="14" creationId="{83E2D4F5-6270-42D5-8C89-52B5A1E28487}"/>
          </ac:picMkLst>
        </pc:picChg>
        <pc:picChg chg="add mod">
          <ac:chgData name="Quintín Molina" userId="d77ce911-d3cc-4d2d-8ddf-6c9cff50dc6d" providerId="ADAL" clId="{E92EEE96-4A20-48F9-90FA-9C97126595A2}" dt="2021-12-06T14:52:37.982" v="1186" actId="1037"/>
          <ac:picMkLst>
            <pc:docMk/>
            <pc:sldMk cId="373991451" sldId="276"/>
            <ac:picMk id="16" creationId="{2911A6FB-9925-436F-89DA-C0B6BB23C080}"/>
          </ac:picMkLst>
        </pc:picChg>
        <pc:picChg chg="add mod">
          <ac:chgData name="Quintín Molina" userId="d77ce911-d3cc-4d2d-8ddf-6c9cff50dc6d" providerId="ADAL" clId="{E92EEE96-4A20-48F9-90FA-9C97126595A2}" dt="2021-12-06T14:53:43.056" v="1229" actId="1037"/>
          <ac:picMkLst>
            <pc:docMk/>
            <pc:sldMk cId="373991451" sldId="276"/>
            <ac:picMk id="18" creationId="{3AB34D48-125F-4F91-BE64-09EDC0CF6CAE}"/>
          </ac:picMkLst>
        </pc:picChg>
      </pc:sldChg>
      <pc:sldChg chg="addSp modSp new mod modAnim">
        <pc:chgData name="Quintín Molina" userId="d77ce911-d3cc-4d2d-8ddf-6c9cff50dc6d" providerId="ADAL" clId="{E92EEE96-4A20-48F9-90FA-9C97126595A2}" dt="2021-12-06T19:29:12.606" v="1463" actId="1038"/>
        <pc:sldMkLst>
          <pc:docMk/>
          <pc:sldMk cId="2675841499" sldId="277"/>
        </pc:sldMkLst>
        <pc:spChg chg="add mod">
          <ac:chgData name="Quintín Molina" userId="d77ce911-d3cc-4d2d-8ddf-6c9cff50dc6d" providerId="ADAL" clId="{E92EEE96-4A20-48F9-90FA-9C97126595A2}" dt="2021-12-06T14:56:37.842" v="1329" actId="208"/>
          <ac:spMkLst>
            <pc:docMk/>
            <pc:sldMk cId="2675841499" sldId="277"/>
            <ac:spMk id="7" creationId="{31C42F2F-5904-4A23-A00F-C2F340FA7A33}"/>
          </ac:spMkLst>
        </pc:spChg>
        <pc:picChg chg="add mod">
          <ac:chgData name="Quintín Molina" userId="d77ce911-d3cc-4d2d-8ddf-6c9cff50dc6d" providerId="ADAL" clId="{E92EEE96-4A20-48F9-90FA-9C97126595A2}" dt="2021-12-06T14:55:10.783" v="1267" actId="1037"/>
          <ac:picMkLst>
            <pc:docMk/>
            <pc:sldMk cId="2675841499" sldId="277"/>
            <ac:picMk id="4" creationId="{CE37642E-964C-400E-AD54-748A23CFDFEF}"/>
          </ac:picMkLst>
        </pc:picChg>
        <pc:picChg chg="add mod">
          <ac:chgData name="Quintín Molina" userId="d77ce911-d3cc-4d2d-8ddf-6c9cff50dc6d" providerId="ADAL" clId="{E92EEE96-4A20-48F9-90FA-9C97126595A2}" dt="2021-12-06T19:29:00.608" v="1403" actId="1036"/>
          <ac:picMkLst>
            <pc:docMk/>
            <pc:sldMk cId="2675841499" sldId="277"/>
            <ac:picMk id="6" creationId="{A5EFBFAA-F44C-4836-B219-3FB63321BA3F}"/>
          </ac:picMkLst>
        </pc:picChg>
        <pc:picChg chg="add mod">
          <ac:chgData name="Quintín Molina" userId="d77ce911-d3cc-4d2d-8ddf-6c9cff50dc6d" providerId="ADAL" clId="{E92EEE96-4A20-48F9-90FA-9C97126595A2}" dt="2021-12-06T19:29:12.606" v="1463" actId="1038"/>
          <ac:picMkLst>
            <pc:docMk/>
            <pc:sldMk cId="2675841499" sldId="277"/>
            <ac:picMk id="8" creationId="{96D97EC5-8297-4611-83B6-998353C376B6}"/>
          </ac:picMkLst>
        </pc:picChg>
      </pc:sldChg>
      <pc:sldChg chg="new del">
        <pc:chgData name="Quintín Molina" userId="d77ce911-d3cc-4d2d-8ddf-6c9cff50dc6d" providerId="ADAL" clId="{E92EEE96-4A20-48F9-90FA-9C97126595A2}" dt="2021-12-06T15:03:13.293" v="1384" actId="47"/>
        <pc:sldMkLst>
          <pc:docMk/>
          <pc:sldMk cId="1583215553" sldId="278"/>
        </pc:sldMkLst>
      </pc:sldChg>
      <pc:sldChg chg="addSp delSp modSp new mod setBg">
        <pc:chgData name="Quintín Molina" userId="d77ce911-d3cc-4d2d-8ddf-6c9cff50dc6d" providerId="ADAL" clId="{E92EEE96-4A20-48F9-90FA-9C97126595A2}" dt="2021-12-06T20:50:06.095" v="1470" actId="26606"/>
        <pc:sldMkLst>
          <pc:docMk/>
          <pc:sldMk cId="3412910285" sldId="278"/>
        </pc:sldMkLst>
        <pc:spChg chg="mod ord">
          <ac:chgData name="Quintín Molina" userId="d77ce911-d3cc-4d2d-8ddf-6c9cff50dc6d" providerId="ADAL" clId="{E92EEE96-4A20-48F9-90FA-9C97126595A2}" dt="2021-12-06T20:50:06.095" v="1470" actId="26606"/>
          <ac:spMkLst>
            <pc:docMk/>
            <pc:sldMk cId="3412910285" sldId="278"/>
            <ac:spMk id="2" creationId="{253A7325-D050-415F-81EB-2512E456D109}"/>
          </ac:spMkLst>
        </pc:spChg>
        <pc:spChg chg="add del">
          <ac:chgData name="Quintín Molina" userId="d77ce911-d3cc-4d2d-8ddf-6c9cff50dc6d" providerId="ADAL" clId="{E92EEE96-4A20-48F9-90FA-9C97126595A2}" dt="2021-12-06T20:50:06.092" v="1469" actId="26606"/>
          <ac:spMkLst>
            <pc:docMk/>
            <pc:sldMk cId="3412910285" sldId="278"/>
            <ac:spMk id="71" creationId="{F3060C83-F051-4F0E-ABAD-AA0DFC48B218}"/>
          </ac:spMkLst>
        </pc:spChg>
        <pc:spChg chg="add del">
          <ac:chgData name="Quintín Molina" userId="d77ce911-d3cc-4d2d-8ddf-6c9cff50dc6d" providerId="ADAL" clId="{E92EEE96-4A20-48F9-90FA-9C97126595A2}" dt="2021-12-06T20:50:06.092" v="1469" actId="26606"/>
          <ac:spMkLst>
            <pc:docMk/>
            <pc:sldMk cId="3412910285" sldId="278"/>
            <ac:spMk id="73" creationId="{83C98ABE-055B-441F-B07E-44F97F083C39}"/>
          </ac:spMkLst>
        </pc:spChg>
        <pc:spChg chg="add del">
          <ac:chgData name="Quintín Molina" userId="d77ce911-d3cc-4d2d-8ddf-6c9cff50dc6d" providerId="ADAL" clId="{E92EEE96-4A20-48F9-90FA-9C97126595A2}" dt="2021-12-06T20:50:06.092" v="1469" actId="26606"/>
          <ac:spMkLst>
            <pc:docMk/>
            <pc:sldMk cId="3412910285" sldId="278"/>
            <ac:spMk id="75" creationId="{29FDB030-9B49-4CED-8CCD-4D99382388AC}"/>
          </ac:spMkLst>
        </pc:spChg>
        <pc:spChg chg="add del">
          <ac:chgData name="Quintín Molina" userId="d77ce911-d3cc-4d2d-8ddf-6c9cff50dc6d" providerId="ADAL" clId="{E92EEE96-4A20-48F9-90FA-9C97126595A2}" dt="2021-12-06T20:50:06.092" v="1469" actId="26606"/>
          <ac:spMkLst>
            <pc:docMk/>
            <pc:sldMk cId="3412910285" sldId="278"/>
            <ac:spMk id="77" creationId="{3783CA14-24A1-485C-8B30-D6A5D87987AD}"/>
          </ac:spMkLst>
        </pc:spChg>
        <pc:spChg chg="add del">
          <ac:chgData name="Quintín Molina" userId="d77ce911-d3cc-4d2d-8ddf-6c9cff50dc6d" providerId="ADAL" clId="{E92EEE96-4A20-48F9-90FA-9C97126595A2}" dt="2021-12-06T20:50:06.092" v="1469" actId="26606"/>
          <ac:spMkLst>
            <pc:docMk/>
            <pc:sldMk cId="3412910285" sldId="278"/>
            <ac:spMk id="79" creationId="{9A97C86A-04D6-40F7-AE84-31AB43E6A846}"/>
          </ac:spMkLst>
        </pc:spChg>
        <pc:spChg chg="add del">
          <ac:chgData name="Quintín Molina" userId="d77ce911-d3cc-4d2d-8ddf-6c9cff50dc6d" providerId="ADAL" clId="{E92EEE96-4A20-48F9-90FA-9C97126595A2}" dt="2021-12-06T20:50:06.092" v="1469" actId="26606"/>
          <ac:spMkLst>
            <pc:docMk/>
            <pc:sldMk cId="3412910285" sldId="278"/>
            <ac:spMk id="81" creationId="{FF9F2414-84E8-453E-B1F3-389FDE8192D9}"/>
          </ac:spMkLst>
        </pc:spChg>
        <pc:spChg chg="add del">
          <ac:chgData name="Quintín Molina" userId="d77ce911-d3cc-4d2d-8ddf-6c9cff50dc6d" providerId="ADAL" clId="{E92EEE96-4A20-48F9-90FA-9C97126595A2}" dt="2021-12-06T20:50:06.092" v="1469" actId="26606"/>
          <ac:spMkLst>
            <pc:docMk/>
            <pc:sldMk cId="3412910285" sldId="278"/>
            <ac:spMk id="83" creationId="{3ECA69A1-7536-43AC-85EF-C7106179F5ED}"/>
          </ac:spMkLst>
        </pc:spChg>
        <pc:picChg chg="add mod">
          <ac:chgData name="Quintín Molina" userId="d77ce911-d3cc-4d2d-8ddf-6c9cff50dc6d" providerId="ADAL" clId="{E92EEE96-4A20-48F9-90FA-9C97126595A2}" dt="2021-12-06T20:50:06.095" v="1470" actId="26606"/>
          <ac:picMkLst>
            <pc:docMk/>
            <pc:sldMk cId="3412910285" sldId="278"/>
            <ac:picMk id="1026" creationId="{38B5A8CE-0B22-493F-9052-4C2F75E3F1DD}"/>
          </ac:picMkLst>
        </pc:picChg>
      </pc:sldChg>
      <pc:sldChg chg="addSp modSp new mod">
        <pc:chgData name="Quintín Molina" userId="d77ce911-d3cc-4d2d-8ddf-6c9cff50dc6d" providerId="ADAL" clId="{E92EEE96-4A20-48F9-90FA-9C97126595A2}" dt="2021-12-06T21:07:44.462" v="1598" actId="20577"/>
        <pc:sldMkLst>
          <pc:docMk/>
          <pc:sldMk cId="534740288" sldId="279"/>
        </pc:sldMkLst>
        <pc:spChg chg="add mod">
          <ac:chgData name="Quintín Molina" userId="d77ce911-d3cc-4d2d-8ddf-6c9cff50dc6d" providerId="ADAL" clId="{E92EEE96-4A20-48F9-90FA-9C97126595A2}" dt="2021-12-06T21:07:44.462" v="1598" actId="20577"/>
          <ac:spMkLst>
            <pc:docMk/>
            <pc:sldMk cId="534740288" sldId="279"/>
            <ac:spMk id="4" creationId="{6F211B9B-731B-42BA-A8ED-D8BA91047BCE}"/>
          </ac:spMkLst>
        </pc:spChg>
      </pc:sldChg>
    </pc:docChg>
  </pc:docChgLst>
  <pc:docChgLst>
    <pc:chgData name="Quintín Molina" userId="d77ce911-d3cc-4d2d-8ddf-6c9cff50dc6d" providerId="ADAL" clId="{B7FB480A-1A3D-4B75-8102-0E46C5A335AC}"/>
    <pc:docChg chg="addSld delSld">
      <pc:chgData name="Quintín Molina" userId="d77ce911-d3cc-4d2d-8ddf-6c9cff50dc6d" providerId="ADAL" clId="{B7FB480A-1A3D-4B75-8102-0E46C5A335AC}" dt="2021-12-03T14:49:47.165" v="8" actId="680"/>
      <pc:docMkLst>
        <pc:docMk/>
      </pc:docMkLst>
      <pc:sldChg chg="del">
        <pc:chgData name="Quintín Molina" userId="d77ce911-d3cc-4d2d-8ddf-6c9cff50dc6d" providerId="ADAL" clId="{B7FB480A-1A3D-4B75-8102-0E46C5A335AC}" dt="2021-12-03T14:49:09.811" v="0" actId="47"/>
        <pc:sldMkLst>
          <pc:docMk/>
          <pc:sldMk cId="441810287" sldId="259"/>
        </pc:sldMkLst>
      </pc:sldChg>
      <pc:sldChg chg="del">
        <pc:chgData name="Quintín Molina" userId="d77ce911-d3cc-4d2d-8ddf-6c9cff50dc6d" providerId="ADAL" clId="{B7FB480A-1A3D-4B75-8102-0E46C5A335AC}" dt="2021-12-03T14:49:10.756" v="1" actId="47"/>
        <pc:sldMkLst>
          <pc:docMk/>
          <pc:sldMk cId="461225490" sldId="260"/>
        </pc:sldMkLst>
      </pc:sldChg>
      <pc:sldChg chg="del">
        <pc:chgData name="Quintín Molina" userId="d77ce911-d3cc-4d2d-8ddf-6c9cff50dc6d" providerId="ADAL" clId="{B7FB480A-1A3D-4B75-8102-0E46C5A335AC}" dt="2021-12-03T14:49:11.678" v="2" actId="47"/>
        <pc:sldMkLst>
          <pc:docMk/>
          <pc:sldMk cId="1913738025" sldId="264"/>
        </pc:sldMkLst>
      </pc:sldChg>
      <pc:sldChg chg="del">
        <pc:chgData name="Quintín Molina" userId="d77ce911-d3cc-4d2d-8ddf-6c9cff50dc6d" providerId="ADAL" clId="{B7FB480A-1A3D-4B75-8102-0E46C5A335AC}" dt="2021-12-03T14:49:13.286" v="3" actId="47"/>
        <pc:sldMkLst>
          <pc:docMk/>
          <pc:sldMk cId="2491170683" sldId="266"/>
        </pc:sldMkLst>
      </pc:sldChg>
      <pc:sldChg chg="new">
        <pc:chgData name="Quintín Molina" userId="d77ce911-d3cc-4d2d-8ddf-6c9cff50dc6d" providerId="ADAL" clId="{B7FB480A-1A3D-4B75-8102-0E46C5A335AC}" dt="2021-12-03T14:49:40.118" v="6" actId="680"/>
        <pc:sldMkLst>
          <pc:docMk/>
          <pc:sldMk cId="2963347459" sldId="273"/>
        </pc:sldMkLst>
      </pc:sldChg>
      <pc:sldChg chg="del">
        <pc:chgData name="Quintín Molina" userId="d77ce911-d3cc-4d2d-8ddf-6c9cff50dc6d" providerId="ADAL" clId="{B7FB480A-1A3D-4B75-8102-0E46C5A335AC}" dt="2021-12-03T14:49:14.754" v="4" actId="47"/>
        <pc:sldMkLst>
          <pc:docMk/>
          <pc:sldMk cId="4124505048" sldId="273"/>
        </pc:sldMkLst>
      </pc:sldChg>
      <pc:sldChg chg="new">
        <pc:chgData name="Quintín Molina" userId="d77ce911-d3cc-4d2d-8ddf-6c9cff50dc6d" providerId="ADAL" clId="{B7FB480A-1A3D-4B75-8102-0E46C5A335AC}" dt="2021-12-03T14:49:44.087" v="7" actId="680"/>
        <pc:sldMkLst>
          <pc:docMk/>
          <pc:sldMk cId="2059490386" sldId="274"/>
        </pc:sldMkLst>
      </pc:sldChg>
      <pc:sldChg chg="del">
        <pc:chgData name="Quintín Molina" userId="d77ce911-d3cc-4d2d-8ddf-6c9cff50dc6d" providerId="ADAL" clId="{B7FB480A-1A3D-4B75-8102-0E46C5A335AC}" dt="2021-12-03T14:49:15.832" v="5" actId="47"/>
        <pc:sldMkLst>
          <pc:docMk/>
          <pc:sldMk cId="4036568897" sldId="274"/>
        </pc:sldMkLst>
      </pc:sldChg>
      <pc:sldChg chg="new">
        <pc:chgData name="Quintín Molina" userId="d77ce911-d3cc-4d2d-8ddf-6c9cff50dc6d" providerId="ADAL" clId="{B7FB480A-1A3D-4B75-8102-0E46C5A335AC}" dt="2021-12-03T14:49:47.165" v="8" actId="680"/>
        <pc:sldMkLst>
          <pc:docMk/>
          <pc:sldMk cId="110898403" sldId="27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34F0E8-66CF-429F-9600-3F6F7256E9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6AFAF7F-F9EE-47DF-B648-B2E0F8122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38A1DA-ED92-4AE7-8168-5168E8D57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C8F0F8-698D-4B82-A0EF-CB9F46F8348D}" type="datetime1">
              <a:rPr lang="es-CL" smtClean="0"/>
              <a:t>06-12-2021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84F085-D2A8-42A0-AEC5-E88928E7F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52802DB-015E-4D33-9BD1-0F1EA64CE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70758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734F1-ADC7-41FD-99E4-7ABCCA860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C6D2245-0DDC-4691-9673-7763CF9D26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083672-48B9-43A8-9DE0-A8F190BA9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BBE71-DB55-4622-A989-CD4628CD2116}" type="datetime1">
              <a:rPr lang="es-CL" smtClean="0"/>
              <a:t>06-12-2021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DDAF37-7637-48E8-AD70-850D92E9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16232B7-7FD4-4BAE-BB9C-9C7F55110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7487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6727BB3-3C32-4E08-A659-A1571BC304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949964E-F6F4-4B69-9611-B6FF48CDE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0D1830A-D1E6-456C-8541-9F7EB8056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01F01-C52F-4D49-B37A-2D8D64B58B2D}" type="datetime1">
              <a:rPr lang="es-CL" smtClean="0"/>
              <a:t>06-12-2021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792E72B-1F87-43C9-B456-7CCA0C9F5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39E252-9C8E-4596-A2DA-74C2CAC5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78974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ACD00-0005-43E8-9AD4-2A0C61929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9BE93C-D411-476F-BCC8-CAEE05D4D1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66C515-F498-4EED-9A98-BE980231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C1E6A4-C930-45CE-AD9A-B7D87CB2C48D}" type="datetime1">
              <a:rPr lang="es-CL" smtClean="0"/>
              <a:t>06-12-2021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CD2F0A-25A7-4871-B9FB-F22F408F1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28E49C5-5E44-4BB7-99C3-ED967CACD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5906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C86A1-08E4-4AC0-A909-C0171051E7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27173D0-E9FF-4A2F-84AF-E399CE722C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8922B70-3530-40F3-965A-ADC6B5005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2A52-93F9-479E-8D9D-E22CCB436A4E}" type="datetime1">
              <a:rPr lang="es-CL" smtClean="0"/>
              <a:t>06-12-2021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182AA2-6B7A-4554-BC51-E977B7F13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FCBE578-C7AE-45B4-8225-D9C495B1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761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900C9E-6DFA-4320-A764-01776522B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1A4A4D7-84CF-4938-8401-3EC33A0BDD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BEE3BC5-E13B-4452-8052-CC46F0ED44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DDBF320-9416-41F2-A4D5-78A915DE65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ADC70-2041-4648-AA8A-4771D8FE16C5}" type="datetime1">
              <a:rPr lang="es-CL" smtClean="0"/>
              <a:t>06-12-2021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D445EB-5ADB-4784-9C83-06A65D16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3E86332-43F6-4F28-A4A4-04723BCCA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93843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DC5499-4294-4A7A-BA92-5CF5BF43A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DE2157-3064-46AE-9AD6-CBE48A22A2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6A0638B-E91A-4EAF-831C-781770AC9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3D0EBF87-6FF5-4E03-976B-960AEF83D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8EC6EBD-F719-474D-8E0E-46EF3D2B51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4DBA3C7-A0CC-4C8C-983F-B4D793865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2FDD33-3664-4A93-A6A6-4A866F0256F5}" type="datetime1">
              <a:rPr lang="es-CL" smtClean="0"/>
              <a:t>06-12-2021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5970D92-2E68-4B2E-B9A8-C21FA21091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2BE89C-CC59-472F-91A6-A5A68D02F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4460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2D70EA-6A82-49AD-AF15-2F888AC72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00170DA-426D-4099-B597-DFF7CC6EA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4B2F38-730B-41A1-819C-098A2F56F083}" type="datetime1">
              <a:rPr lang="es-CL" smtClean="0"/>
              <a:t>06-12-2021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1EC5D1C-5F5D-4785-82E4-73FE119B38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1E5DFED-3885-4F59-AAC4-3C56AD11E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659280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8169852-8DAA-474C-8F33-4B32FDBB80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38E81A-C4BE-46F5-92FC-DDE70282D2F8}" type="datetime1">
              <a:rPr lang="es-CL" smtClean="0"/>
              <a:t>06-12-2021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96F2223-658A-46BF-BFFB-FA0D26A51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9BE8F49-A266-4FA2-9D0E-B9B0D7898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3327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7869F5-C9B1-43B7-8477-8848C1A48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A4C45BF-87B0-43CC-8339-7E188AA8E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16128C2-95F6-474D-BB7B-EC31BD07DF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F4C59DE-BE3F-4799-B05C-407BC5DDB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7D6595-9E1A-4392-9E60-ED2142FD6045}" type="datetime1">
              <a:rPr lang="es-CL" smtClean="0"/>
              <a:t>06-12-2021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6B1CC27-F534-47E0-AF99-45FE0AAFB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F2A4577-AEF2-4645-A469-9C8E7EC8E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53699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29E1E-9B88-4D84-B481-6EE6B345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4E8D4B0-012C-4EC7-8111-2032C6A0B3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C06040E5-B8A3-43C4-8541-E899FC25C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9264321-F6A2-4138-97E5-2FC32314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241A9E-E68F-4313-8E95-97EC12FACB58}" type="datetime1">
              <a:rPr lang="es-CL" smtClean="0"/>
              <a:t>06-12-2021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4CCE273-B78E-4E32-82C5-DC2BE8D88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L"/>
              <a:t>FIS109C-2: Física para Ciencias.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7A136-66A4-4C19-A4D8-7FB101C54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558853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C9B1C2D-2E52-4E73-A00A-4651BCE6E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5CABFDC-2B58-453F-929D-0B8916565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BA2DDBD-774B-46A9-81BC-DC03B20BB3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064F4-7E86-4CB1-BAB0-D7AB5868D7BB}" type="datetime1">
              <a:rPr lang="es-CL" smtClean="0"/>
              <a:t>06-12-2021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F2CCF4-547D-44C3-A2D6-18385AE28C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s-CL"/>
              <a:t>FIS109C-2: Física para Ciencias.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EB60D0-7AB7-4FAE-8AF6-D72C9684C2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A76E5-73CB-4E04-BEDF-5B683C034D8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44026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image" Target="../media/image5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8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gif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m2Y-RRo1NIg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image" Target="../media/image4.emf"/><Relationship Id="rId7" Type="http://schemas.openxmlformats.org/officeDocument/2006/relationships/image" Target="../media/image8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13.emf"/><Relationship Id="rId7" Type="http://schemas.openxmlformats.org/officeDocument/2006/relationships/image" Target="../media/image17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emf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emf"/><Relationship Id="rId5" Type="http://schemas.openxmlformats.org/officeDocument/2006/relationships/image" Target="../media/image41.png"/><Relationship Id="rId4" Type="http://schemas.openxmlformats.org/officeDocument/2006/relationships/image" Target="../media/image2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emf"/><Relationship Id="rId3" Type="http://schemas.openxmlformats.org/officeDocument/2006/relationships/image" Target="../media/image24.emf"/><Relationship Id="rId7" Type="http://schemas.openxmlformats.org/officeDocument/2006/relationships/image" Target="../media/image28.emf"/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emf"/><Relationship Id="rId11" Type="http://schemas.openxmlformats.org/officeDocument/2006/relationships/image" Target="../media/image32.emf"/><Relationship Id="rId5" Type="http://schemas.openxmlformats.org/officeDocument/2006/relationships/image" Target="../media/image26.emf"/><Relationship Id="rId10" Type="http://schemas.openxmlformats.org/officeDocument/2006/relationships/image" Target="../media/image31.emf"/><Relationship Id="rId4" Type="http://schemas.openxmlformats.org/officeDocument/2006/relationships/image" Target="../media/image25.emf"/><Relationship Id="rId9" Type="http://schemas.openxmlformats.org/officeDocument/2006/relationships/image" Target="../media/image30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emf"/><Relationship Id="rId3" Type="http://schemas.openxmlformats.org/officeDocument/2006/relationships/image" Target="../media/image34.emf"/><Relationship Id="rId7" Type="http://schemas.openxmlformats.org/officeDocument/2006/relationships/image" Target="../media/image38.emf"/><Relationship Id="rId2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7.emf"/><Relationship Id="rId5" Type="http://schemas.openxmlformats.org/officeDocument/2006/relationships/image" Target="../media/image36.emf"/><Relationship Id="rId4" Type="http://schemas.openxmlformats.org/officeDocument/2006/relationships/image" Target="../media/image35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emf"/><Relationship Id="rId2" Type="http://schemas.openxmlformats.org/officeDocument/2006/relationships/image" Target="../media/image41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3.e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emf"/><Relationship Id="rId3" Type="http://schemas.openxmlformats.org/officeDocument/2006/relationships/image" Target="../media/image45.emf"/><Relationship Id="rId7" Type="http://schemas.openxmlformats.org/officeDocument/2006/relationships/image" Target="../media/image49.emf"/><Relationship Id="rId2" Type="http://schemas.openxmlformats.org/officeDocument/2006/relationships/image" Target="../media/image4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emf"/><Relationship Id="rId5" Type="http://schemas.openxmlformats.org/officeDocument/2006/relationships/image" Target="../media/image47.emf"/><Relationship Id="rId4" Type="http://schemas.openxmlformats.org/officeDocument/2006/relationships/image" Target="../media/image4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ECFD531-0508-45AD-AD4D-6B0DBA98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1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0D7CFE8-41B4-4A13-88D5-0FE94C638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5881" y="285155"/>
            <a:ext cx="5992238" cy="12127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69B04F1-D420-42DC-9E93-B714479B90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173" y="1772816"/>
            <a:ext cx="7451153" cy="4740377"/>
          </a:xfrm>
          <a:prstGeom prst="rect">
            <a:avLst/>
          </a:prstGeom>
        </p:spPr>
      </p:pic>
      <p:sp>
        <p:nvSpPr>
          <p:cNvPr id="3" name="CuadroTexto 2">
            <a:extLst>
              <a:ext uri="{FF2B5EF4-FFF2-40B4-BE49-F238E27FC236}">
                <a16:creationId xmlns:a16="http://schemas.microsoft.com/office/drawing/2014/main" id="{C462B440-613E-4936-BEB1-DD5A18A73EB7}"/>
              </a:ext>
            </a:extLst>
          </p:cNvPr>
          <p:cNvSpPr txBox="1"/>
          <p:nvPr/>
        </p:nvSpPr>
        <p:spPr>
          <a:xfrm>
            <a:off x="395536" y="1696444"/>
            <a:ext cx="56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√</a:t>
            </a:r>
            <a:endParaRPr lang="es-CL" sz="3600" dirty="0">
              <a:solidFill>
                <a:srgbClr val="FF000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191182-89E1-43CD-B21B-9B1900C05283}"/>
              </a:ext>
            </a:extLst>
          </p:cNvPr>
          <p:cNvSpPr txBox="1"/>
          <p:nvPr/>
        </p:nvSpPr>
        <p:spPr>
          <a:xfrm>
            <a:off x="395536" y="2926685"/>
            <a:ext cx="56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√</a:t>
            </a:r>
            <a:endParaRPr lang="es-CL" sz="3600" dirty="0">
              <a:solidFill>
                <a:srgbClr val="FF0000"/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7EEA853A-DFCB-4607-8FE4-2465C6E91DAE}"/>
              </a:ext>
            </a:extLst>
          </p:cNvPr>
          <p:cNvSpPr txBox="1"/>
          <p:nvPr/>
        </p:nvSpPr>
        <p:spPr>
          <a:xfrm>
            <a:off x="467544" y="4150821"/>
            <a:ext cx="56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√</a:t>
            </a:r>
            <a:endParaRPr lang="es-CL" sz="3600" dirty="0">
              <a:solidFill>
                <a:srgbClr val="FF000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EF325CA-D710-4330-A42A-A04C9169607F}"/>
              </a:ext>
            </a:extLst>
          </p:cNvPr>
          <p:cNvSpPr txBox="1"/>
          <p:nvPr/>
        </p:nvSpPr>
        <p:spPr>
          <a:xfrm>
            <a:off x="395536" y="4941168"/>
            <a:ext cx="566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solidFill>
                  <a:srgbClr val="FF0000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√</a:t>
            </a:r>
            <a:endParaRPr lang="es-CL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937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BC77F8A1-7B9B-4F22-BCD0-AD4492DEA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10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37642E-964C-400E-AD54-748A23CFDF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055833"/>
            <a:ext cx="4656774" cy="4746333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5EFBFAA-F44C-4836-B219-3FB63321B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5317" y="2518256"/>
            <a:ext cx="3626544" cy="3719056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31C42F2F-5904-4A23-A00F-C2F340FA7A33}"/>
              </a:ext>
            </a:extLst>
          </p:cNvPr>
          <p:cNvSpPr/>
          <p:nvPr/>
        </p:nvSpPr>
        <p:spPr>
          <a:xfrm>
            <a:off x="5364088" y="1335683"/>
            <a:ext cx="144016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6D97EC5-8297-4611-83B6-998353C376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80909" y="692696"/>
            <a:ext cx="2891491" cy="1070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84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ecapedia-Resonancia">
            <a:extLst>
              <a:ext uri="{FF2B5EF4-FFF2-40B4-BE49-F238E27FC236}">
                <a16:creationId xmlns:a16="http://schemas.microsoft.com/office/drawing/2014/main" id="{38B5A8CE-0B22-493F-9052-4C2F75E3F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75977" y="643466"/>
            <a:ext cx="6192045" cy="55710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53A7325-D050-415F-81EB-2512E456D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0E1A76E5-73CB-4E04-BEDF-5B683C034D82}" type="slidenum">
              <a:rPr lang="es-CL" smtClean="0"/>
              <a:pPr>
                <a:spcAft>
                  <a:spcPts val="600"/>
                </a:spcAft>
              </a:pPr>
              <a:t>11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12910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9A1ACCAF-E91C-4783-A052-81AD592CD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12</a:t>
            </a:fld>
            <a:endParaRPr lang="es-CL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6F211B9B-731B-42BA-A8ED-D8BA91047BCE}"/>
              </a:ext>
            </a:extLst>
          </p:cNvPr>
          <p:cNvSpPr txBox="1"/>
          <p:nvPr/>
        </p:nvSpPr>
        <p:spPr>
          <a:xfrm>
            <a:off x="1925960" y="1772816"/>
            <a:ext cx="6318448" cy="254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CL" dirty="0"/>
              <a:t>Video de puente de Tacoma 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s-CL" dirty="0"/>
              <a:t>https://www.youtube.com/watch?v=SzObC64E2Ag</a:t>
            </a:r>
          </a:p>
          <a:p>
            <a:pPr marL="342900" indent="-342900">
              <a:lnSpc>
                <a:spcPct val="150000"/>
              </a:lnSpc>
              <a:buAutoNum type="arabicParenR"/>
            </a:pPr>
            <a:r>
              <a:rPr lang="es-CL" dirty="0">
                <a:hlinkClick r:id="rId2"/>
              </a:rPr>
              <a:t>https://www.youtube.com/watch?v</a:t>
            </a:r>
            <a:r>
              <a:rPr lang="es-CL">
                <a:hlinkClick r:id="rId2"/>
              </a:rPr>
              <a:t>=m2Y-RRo1NIg</a:t>
            </a:r>
            <a:r>
              <a:rPr lang="es-CL"/>
              <a:t> https</a:t>
            </a:r>
            <a:r>
              <a:rPr lang="es-CL" dirty="0"/>
              <a:t>://www.youtube.com/watch?v=yQ5ucPK2IEI</a:t>
            </a:r>
          </a:p>
          <a:p>
            <a:pPr>
              <a:lnSpc>
                <a:spcPct val="150000"/>
              </a:lnSpc>
            </a:pPr>
            <a:r>
              <a:rPr lang="es-CL" dirty="0"/>
              <a:t>Experimento de </a:t>
            </a:r>
            <a:r>
              <a:rPr lang="es-CL" dirty="0" err="1"/>
              <a:t>resonanancia</a:t>
            </a:r>
            <a:endParaRPr lang="es-CL" dirty="0"/>
          </a:p>
          <a:p>
            <a:pPr>
              <a:lnSpc>
                <a:spcPct val="150000"/>
              </a:lnSpc>
            </a:pPr>
            <a:r>
              <a:rPr lang="es-CL" dirty="0"/>
              <a:t>1)https://www.youtube.com/watch?v=ncPLosvV4Ek</a:t>
            </a:r>
          </a:p>
        </p:txBody>
      </p:sp>
    </p:spTree>
    <p:extLst>
      <p:ext uri="{BB962C8B-B14F-4D97-AF65-F5344CB8AC3E}">
        <p14:creationId xmlns:p14="http://schemas.microsoft.com/office/powerpoint/2010/main" val="534740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518774A-8904-4518-B47E-0DE892CE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2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2CB88A1-B888-47F8-AA65-47562D4A8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7590" y="188640"/>
            <a:ext cx="3700554" cy="63918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6BEA33CD-4ECC-4696-B246-3C50A311E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708701"/>
            <a:ext cx="3241809" cy="344059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24F91FC-E5BE-4D16-9ED2-015F1F652F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1514" y="1412776"/>
            <a:ext cx="4432894" cy="100971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FDBEA090-273B-4AE6-A304-157E20F56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2492896"/>
            <a:ext cx="2368353" cy="79562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970249B1-D272-4D4F-B432-DD6F54486F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1694" y="3389195"/>
            <a:ext cx="5330786" cy="365125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9F0C2E58-2978-411D-9B98-23AB4ED2A8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2843" y="4040218"/>
            <a:ext cx="4911645" cy="756934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232C0BED-CA8C-49E4-8385-8086F614691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66455" y="4952133"/>
            <a:ext cx="1211090" cy="92513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727FE7D4-F04B-42BA-9319-5B18B0B57F0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26951" y="4952133"/>
            <a:ext cx="2354901" cy="92513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3013EA0B-7207-462D-BFD0-D8D38ED7C07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26951" y="5805264"/>
            <a:ext cx="2489465" cy="70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428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2B50FCA2-AF85-47CF-B282-790BC9F0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3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102E0A9-C240-42CE-88E1-D61A745899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1077" y="213147"/>
            <a:ext cx="3841844" cy="788068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DFBCBF1C-C172-4541-A521-47395EFAD4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1786106"/>
            <a:ext cx="2729730" cy="328578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493EAD0-4C92-4983-B696-97C2C0D0B9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378" y="1845457"/>
            <a:ext cx="3403030" cy="100747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00EC168C-77E0-4693-9792-8214957A14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1891" y="3003435"/>
            <a:ext cx="3774565" cy="85112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1B39F7DC-D342-409D-8C61-880645B8ED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26226" y="1196752"/>
            <a:ext cx="1842118" cy="59597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C56C1CFE-BD89-419E-B720-9432989AD33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79841" y="3893758"/>
            <a:ext cx="1872479" cy="1119418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59345F30-186A-4B39-9C6F-27EFCC612DD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15912" y="5524191"/>
            <a:ext cx="3256488" cy="107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293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038BF505-BADB-4E0F-AEEB-9138A5096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4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4B04243-285A-4810-8AF4-48BB04D6C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60" y="141138"/>
            <a:ext cx="8767281" cy="73881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1412ED83-6CE7-4324-B9EF-B4216FCB5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5990" y="1153159"/>
            <a:ext cx="3182474" cy="45516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8628B41-4784-40CF-A7B9-9F92144A47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4" y="1166986"/>
            <a:ext cx="7029671" cy="10378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7CCE91F-96F6-4468-BCB8-A850929D56FA}"/>
                  </a:ext>
                </a:extLst>
              </p:cNvPr>
              <p:cNvSpPr txBox="1"/>
              <p:nvPr/>
            </p:nvSpPr>
            <p:spPr>
              <a:xfrm>
                <a:off x="395536" y="2444395"/>
                <a:ext cx="5688632" cy="11537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El momento de inercia de la barra respecto a un eje que pasa por su extremo 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s-CL" b="0" i="1" smtClean="0">
                        <a:latin typeface="Cambria Math" panose="02040503050406030204" pitchFamily="18" charset="0"/>
                      </a:rPr>
                      <m:t>𝑀</m:t>
                    </m:r>
                    <m:sSup>
                      <m:sSup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p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s-CL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y la distancia del C.M. al extremo E es </a:t>
                </a:r>
                <a14:m>
                  <m:oMath xmlns:m="http://schemas.openxmlformats.org/officeDocument/2006/math">
                    <m:r>
                      <a:rPr lang="es-CL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s-CL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L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a:rPr lang="es-CL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CL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7CCE91F-96F6-4468-BCB8-A850929D5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2444395"/>
                <a:ext cx="5688632" cy="1153714"/>
              </a:xfrm>
              <a:prstGeom prst="rect">
                <a:avLst/>
              </a:prstGeom>
              <a:blipFill>
                <a:blip r:embed="rId5"/>
                <a:stretch>
                  <a:fillRect l="-965" t="-3175" r="-857" b="-264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uadroTexto 11">
            <a:extLst>
              <a:ext uri="{FF2B5EF4-FFF2-40B4-BE49-F238E27FC236}">
                <a16:creationId xmlns:a16="http://schemas.microsoft.com/office/drawing/2014/main" id="{801C109A-06FC-4F7D-9A80-3EFE5BBA121C}"/>
              </a:ext>
            </a:extLst>
          </p:cNvPr>
          <p:cNvSpPr txBox="1"/>
          <p:nvPr/>
        </p:nvSpPr>
        <p:spPr>
          <a:xfrm>
            <a:off x="7380312" y="1089119"/>
            <a:ext cx="36004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s-CL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F6179A5-A6F5-41A7-937C-FC2E4BB8D3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43608" y="3940267"/>
            <a:ext cx="3169518" cy="100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432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CE978D5-3E0D-4B73-9674-E1852D2B8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5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EF8231E-BF7B-4CB0-BD14-B54006AA0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045" y="69131"/>
            <a:ext cx="4629910" cy="9112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F88A6CCB-831F-4AD1-8F0C-72A8021EF0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9632" y="1052736"/>
            <a:ext cx="2435619" cy="28951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453122C-E260-45AC-8265-1A085905F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560" y="4400385"/>
            <a:ext cx="3486470" cy="1620903"/>
          </a:xfrm>
          <a:prstGeom prst="rect">
            <a:avLst/>
          </a:prstGeom>
        </p:spPr>
      </p:pic>
      <p:sp>
        <p:nvSpPr>
          <p:cNvPr id="10" name="Rectángulo 9">
            <a:extLst>
              <a:ext uri="{FF2B5EF4-FFF2-40B4-BE49-F238E27FC236}">
                <a16:creationId xmlns:a16="http://schemas.microsoft.com/office/drawing/2014/main" id="{2F79F3ED-BA31-4BB9-B8E6-027EEB96B4B3}"/>
              </a:ext>
            </a:extLst>
          </p:cNvPr>
          <p:cNvSpPr/>
          <p:nvPr/>
        </p:nvSpPr>
        <p:spPr>
          <a:xfrm>
            <a:off x="827584" y="4379952"/>
            <a:ext cx="1152128" cy="273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2E3B130-0FBF-4056-B1C9-1DFDDC0AB0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6916" y="1126875"/>
            <a:ext cx="2659734" cy="763442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9C0EAF0-46E6-4D94-844B-AC51A794B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7765" y="1890317"/>
            <a:ext cx="4514675" cy="31454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1EF4FEA-8C7C-4BA3-913F-D6143E81BDB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9731" y="2262575"/>
            <a:ext cx="5106765" cy="31454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DF480A76-A49C-40A2-84E4-6298106C6C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97766" y="2791605"/>
            <a:ext cx="2686602" cy="1933539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B64B5949-DA13-4661-9763-E9023422A64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812988" y="4751232"/>
            <a:ext cx="1465419" cy="529179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1CCEAE71-83AD-4CC8-BD49-18453E6FE60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724128" y="5256663"/>
            <a:ext cx="1702254" cy="980649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BCCA1684-D3D9-4992-8874-4AEBB0B9211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63688" y="6266366"/>
            <a:ext cx="5552309" cy="40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43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86AA2CFA-E0B3-451E-97FB-49126BEF8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6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8F3E271-E1EA-4798-B040-7F67CDDC70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02" y="213147"/>
            <a:ext cx="7993197" cy="70310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19A779C-030F-4DA0-AF0D-22285EF47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498278"/>
            <a:ext cx="3582137" cy="409096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AA2CDB-7642-4297-93E3-6BCB76F147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0032" y="1556792"/>
            <a:ext cx="1258192" cy="48107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B7152B10-7C67-4CE9-B0CE-E88B1417E5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061" y="1982421"/>
            <a:ext cx="3162291" cy="14465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21AD81E-5E89-4CEA-A7FA-1EFB8BE668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92609" y="3356992"/>
            <a:ext cx="3907783" cy="79377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9C1100BA-1D7E-4869-B313-0A82E78629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76946" y="3971053"/>
            <a:ext cx="2018484" cy="82574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1AB4409-FB98-4478-83E5-8D022A8585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218089" y="4738754"/>
            <a:ext cx="1946199" cy="7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34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A9D03DF-2E8C-497C-8206-A79D17B2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7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B0C0E11-8A44-4A10-AF73-58E8F7059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109" y="476672"/>
            <a:ext cx="3907783" cy="79377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4772A1C-FDA8-433B-84AE-2C206FBADC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2209" y="2088703"/>
            <a:ext cx="4925437" cy="4580657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F631594-63BA-4B17-92C6-A852F650E3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1282370"/>
            <a:ext cx="1946199" cy="7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90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70C2007C-EBFD-4064-887B-910AC9B3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8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BA5CB86-3318-41B3-A0E7-F610F1D75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1844824"/>
            <a:ext cx="3922589" cy="3034451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FAD7C97-A4E7-4EB6-B071-3125838D21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357163"/>
            <a:ext cx="7178177" cy="480229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95A79F00-BC94-431F-AC3F-7346F484EE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8891" y="2060848"/>
            <a:ext cx="3229573" cy="2153048"/>
          </a:xfrm>
          <a:prstGeom prst="rect">
            <a:avLst/>
          </a:prstGeom>
        </p:spPr>
      </p:pic>
      <p:sp>
        <p:nvSpPr>
          <p:cNvPr id="9" name="Rectángulo 8">
            <a:extLst>
              <a:ext uri="{FF2B5EF4-FFF2-40B4-BE49-F238E27FC236}">
                <a16:creationId xmlns:a16="http://schemas.microsoft.com/office/drawing/2014/main" id="{838E7F89-8507-4645-A88A-86B284E3E558}"/>
              </a:ext>
            </a:extLst>
          </p:cNvPr>
          <p:cNvSpPr/>
          <p:nvPr/>
        </p:nvSpPr>
        <p:spPr>
          <a:xfrm>
            <a:off x="5601715" y="2060848"/>
            <a:ext cx="1108923" cy="2160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0898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B01E835-22C4-435B-A1BA-2790E40B3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1A76E5-73CB-4E04-BEDF-5B683C034D82}" type="slidenum">
              <a:rPr lang="es-CL" smtClean="0"/>
              <a:t>9</a:t>
            </a:fld>
            <a:endParaRPr lang="es-CL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03DDD5A-1D01-450A-BDF6-A093D1A90B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00" y="188640"/>
            <a:ext cx="8059801" cy="82836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6AD49432-2BB8-4AE9-A2E2-B2CBBB4C86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203" y="1101363"/>
            <a:ext cx="8685595" cy="1391533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01ABA13-5C40-4590-B2B1-9443A5A2E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558" y="2492896"/>
            <a:ext cx="5920884" cy="888135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89C0415-0B0B-43F4-984E-7EAA85D696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5971" y="3403877"/>
            <a:ext cx="3012253" cy="529179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83E2D4F5-6270-42D5-8C89-52B5A1E284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2797" y="3942769"/>
            <a:ext cx="2891491" cy="107040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2911A6FB-9925-436F-89DA-C0B6BB23C0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63688" y="4122357"/>
            <a:ext cx="2072571" cy="53077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3AB34D48-125F-4F91-BE64-09EDC0CF6CA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7544" y="5171907"/>
            <a:ext cx="8118419" cy="1209421"/>
          </a:xfrm>
          <a:prstGeom prst="rect">
            <a:avLst/>
          </a:prstGeom>
        </p:spPr>
      </p:pic>
      <p:sp>
        <p:nvSpPr>
          <p:cNvPr id="19" name="Rectángulo 18">
            <a:extLst>
              <a:ext uri="{FF2B5EF4-FFF2-40B4-BE49-F238E27FC236}">
                <a16:creationId xmlns:a16="http://schemas.microsoft.com/office/drawing/2014/main" id="{EA513908-8CEB-4460-A2DF-85130E0E41DE}"/>
              </a:ext>
            </a:extLst>
          </p:cNvPr>
          <p:cNvSpPr/>
          <p:nvPr/>
        </p:nvSpPr>
        <p:spPr>
          <a:xfrm>
            <a:off x="510749" y="5013176"/>
            <a:ext cx="7445627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3991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9027F65-D200-4175-B084-83C90B28EE23}">
  <ds:schemaRefs>
    <ds:schemaRef ds:uri="http://schemas.microsoft.com/office/2006/documentManagement/types"/>
    <ds:schemaRef ds:uri="http://schemas.microsoft.com/office/2006/metadata/properties"/>
    <ds:schemaRef ds:uri="c899ee2c-5630-480f-8751-d563de38ede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5821</TotalTime>
  <Words>116</Words>
  <Application>Microsoft Office PowerPoint</Application>
  <PresentationFormat>Presentación en pantalla (4:3)</PresentationFormat>
  <Paragraphs>23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17</cp:revision>
  <dcterms:created xsi:type="dcterms:W3CDTF">2020-05-24T21:31:01Z</dcterms:created>
  <dcterms:modified xsi:type="dcterms:W3CDTF">2021-12-06T21:07:54Z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