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343" r:id="rId2"/>
    <p:sldId id="34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FF"/>
    <a:srgbClr val="6600CC"/>
    <a:srgbClr val="CC00FF"/>
    <a:srgbClr val="FFFF99"/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1AC64E-A0C0-4E51-B99A-AF88EAAA0501}" v="352" dt="2021-08-25T23:05:51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F71AC64E-A0C0-4E51-B99A-AF88EAAA0501}"/>
    <pc:docChg chg="custSel addSld delSld modSld sldOrd">
      <pc:chgData name="Quintín Molina" userId="d77ce911-d3cc-4d2d-8ddf-6c9cff50dc6d" providerId="ADAL" clId="{F71AC64E-A0C0-4E51-B99A-AF88EAAA0501}" dt="2021-08-26T13:30:14.502" v="1537" actId="6549"/>
      <pc:docMkLst>
        <pc:docMk/>
      </pc:docMkLst>
      <pc:sldChg chg="del">
        <pc:chgData name="Quintín Molina" userId="d77ce911-d3cc-4d2d-8ddf-6c9cff50dc6d" providerId="ADAL" clId="{F71AC64E-A0C0-4E51-B99A-AF88EAAA0501}" dt="2021-08-25T21:41:52.631" v="5" actId="47"/>
        <pc:sldMkLst>
          <pc:docMk/>
          <pc:sldMk cId="3254493731" sldId="331"/>
        </pc:sldMkLst>
      </pc:sldChg>
      <pc:sldChg chg="modSp del mod">
        <pc:chgData name="Quintín Molina" userId="d77ce911-d3cc-4d2d-8ddf-6c9cff50dc6d" providerId="ADAL" clId="{F71AC64E-A0C0-4E51-B99A-AF88EAAA0501}" dt="2021-08-25T22:34:19.462" v="1052" actId="47"/>
        <pc:sldMkLst>
          <pc:docMk/>
          <pc:sldMk cId="2821962750" sldId="335"/>
        </pc:sldMkLst>
        <pc:spChg chg="mod">
          <ac:chgData name="Quintín Molina" userId="d77ce911-d3cc-4d2d-8ddf-6c9cff50dc6d" providerId="ADAL" clId="{F71AC64E-A0C0-4E51-B99A-AF88EAAA0501}" dt="2021-08-25T22:07:43.817" v="461" actId="255"/>
          <ac:spMkLst>
            <pc:docMk/>
            <pc:sldMk cId="2821962750" sldId="335"/>
            <ac:spMk id="5" creationId="{BECB86D4-5E35-44FC-8A56-62A56BF0FB20}"/>
          </ac:spMkLst>
        </pc:spChg>
      </pc:sldChg>
      <pc:sldChg chg="del">
        <pc:chgData name="Quintín Molina" userId="d77ce911-d3cc-4d2d-8ddf-6c9cff50dc6d" providerId="ADAL" clId="{F71AC64E-A0C0-4E51-B99A-AF88EAAA0501}" dt="2021-08-25T21:41:36.476" v="0" actId="47"/>
        <pc:sldMkLst>
          <pc:docMk/>
          <pc:sldMk cId="3054920401" sldId="336"/>
        </pc:sldMkLst>
      </pc:sldChg>
      <pc:sldChg chg="del">
        <pc:chgData name="Quintín Molina" userId="d77ce911-d3cc-4d2d-8ddf-6c9cff50dc6d" providerId="ADAL" clId="{F71AC64E-A0C0-4E51-B99A-AF88EAAA0501}" dt="2021-08-25T21:41:38.083" v="1" actId="47"/>
        <pc:sldMkLst>
          <pc:docMk/>
          <pc:sldMk cId="4074131576" sldId="337"/>
        </pc:sldMkLst>
      </pc:sldChg>
      <pc:sldChg chg="del">
        <pc:chgData name="Quintín Molina" userId="d77ce911-d3cc-4d2d-8ddf-6c9cff50dc6d" providerId="ADAL" clId="{F71AC64E-A0C0-4E51-B99A-AF88EAAA0501}" dt="2021-08-25T21:41:41.349" v="2" actId="47"/>
        <pc:sldMkLst>
          <pc:docMk/>
          <pc:sldMk cId="2248561649" sldId="338"/>
        </pc:sldMkLst>
      </pc:sldChg>
      <pc:sldChg chg="del">
        <pc:chgData name="Quintín Molina" userId="d77ce911-d3cc-4d2d-8ddf-6c9cff50dc6d" providerId="ADAL" clId="{F71AC64E-A0C0-4E51-B99A-AF88EAAA0501}" dt="2021-08-25T21:41:43.163" v="3" actId="47"/>
        <pc:sldMkLst>
          <pc:docMk/>
          <pc:sldMk cId="3317513467" sldId="339"/>
        </pc:sldMkLst>
      </pc:sldChg>
      <pc:sldChg chg="del">
        <pc:chgData name="Quintín Molina" userId="d77ce911-d3cc-4d2d-8ddf-6c9cff50dc6d" providerId="ADAL" clId="{F71AC64E-A0C0-4E51-B99A-AF88EAAA0501}" dt="2021-08-25T21:41:44.689" v="4" actId="47"/>
        <pc:sldMkLst>
          <pc:docMk/>
          <pc:sldMk cId="3231794857" sldId="340"/>
        </pc:sldMkLst>
      </pc:sldChg>
      <pc:sldChg chg="modSp del mod">
        <pc:chgData name="Quintín Molina" userId="d77ce911-d3cc-4d2d-8ddf-6c9cff50dc6d" providerId="ADAL" clId="{F71AC64E-A0C0-4E51-B99A-AF88EAAA0501}" dt="2021-08-25T22:34:20.730" v="1053" actId="47"/>
        <pc:sldMkLst>
          <pc:docMk/>
          <pc:sldMk cId="10766835" sldId="341"/>
        </pc:sldMkLst>
        <pc:spChg chg="mod">
          <ac:chgData name="Quintín Molina" userId="d77ce911-d3cc-4d2d-8ddf-6c9cff50dc6d" providerId="ADAL" clId="{F71AC64E-A0C0-4E51-B99A-AF88EAAA0501}" dt="2021-08-25T21:49:01.424" v="414" actId="20577"/>
          <ac:spMkLst>
            <pc:docMk/>
            <pc:sldMk cId="10766835" sldId="341"/>
            <ac:spMk id="4" creationId="{8E13A7E8-2684-42C4-948A-94BF6C516D8B}"/>
          </ac:spMkLst>
        </pc:spChg>
      </pc:sldChg>
      <pc:sldChg chg="addSp modSp new mod ord">
        <pc:chgData name="Quintín Molina" userId="d77ce911-d3cc-4d2d-8ddf-6c9cff50dc6d" providerId="ADAL" clId="{F71AC64E-A0C0-4E51-B99A-AF88EAAA0501}" dt="2021-08-26T13:30:14.502" v="1537" actId="6549"/>
        <pc:sldMkLst>
          <pc:docMk/>
          <pc:sldMk cId="546016048" sldId="342"/>
        </pc:sldMkLst>
        <pc:spChg chg="add mod">
          <ac:chgData name="Quintín Molina" userId="d77ce911-d3cc-4d2d-8ddf-6c9cff50dc6d" providerId="ADAL" clId="{F71AC64E-A0C0-4E51-B99A-AF88EAAA0501}" dt="2021-08-26T13:30:14.502" v="1537" actId="6549"/>
          <ac:spMkLst>
            <pc:docMk/>
            <pc:sldMk cId="546016048" sldId="342"/>
            <ac:spMk id="4" creationId="{7ACA7AD0-D22B-4821-9D63-D1530DA38774}"/>
          </ac:spMkLst>
        </pc:spChg>
      </pc:sldChg>
      <pc:sldChg chg="addSp modSp new del mod">
        <pc:chgData name="Quintín Molina" userId="d77ce911-d3cc-4d2d-8ddf-6c9cff50dc6d" providerId="ADAL" clId="{F71AC64E-A0C0-4E51-B99A-AF88EAAA0501}" dt="2021-08-25T22:34:18.421" v="1051" actId="47"/>
        <pc:sldMkLst>
          <pc:docMk/>
          <pc:sldMk cId="335413397" sldId="343"/>
        </pc:sldMkLst>
        <pc:spChg chg="add mod">
          <ac:chgData name="Quintín Molina" userId="d77ce911-d3cc-4d2d-8ddf-6c9cff50dc6d" providerId="ADAL" clId="{F71AC64E-A0C0-4E51-B99A-AF88EAAA0501}" dt="2021-08-25T22:20:58.570" v="813" actId="6549"/>
          <ac:spMkLst>
            <pc:docMk/>
            <pc:sldMk cId="335413397" sldId="343"/>
            <ac:spMk id="3" creationId="{B8D3DA5D-FE28-433C-A434-8B53A73C5EAB}"/>
          </ac:spMkLst>
        </pc:spChg>
      </pc:sldChg>
      <pc:sldChg chg="addSp modSp new mod ord modClrScheme chgLayout">
        <pc:chgData name="Quintín Molina" userId="d77ce911-d3cc-4d2d-8ddf-6c9cff50dc6d" providerId="ADAL" clId="{F71AC64E-A0C0-4E51-B99A-AF88EAAA0501}" dt="2021-08-25T23:04:49.886" v="1533" actId="20577"/>
        <pc:sldMkLst>
          <pc:docMk/>
          <pc:sldMk cId="3158296342" sldId="343"/>
        </pc:sldMkLst>
        <pc:spChg chg="mod ord">
          <ac:chgData name="Quintín Molina" userId="d77ce911-d3cc-4d2d-8ddf-6c9cff50dc6d" providerId="ADAL" clId="{F71AC64E-A0C0-4E51-B99A-AF88EAAA0501}" dt="2021-08-25T22:45:22.819" v="1055" actId="700"/>
          <ac:spMkLst>
            <pc:docMk/>
            <pc:sldMk cId="3158296342" sldId="343"/>
            <ac:spMk id="2" creationId="{0215E13B-290E-4A75-8C42-CB59293DA62A}"/>
          </ac:spMkLst>
        </pc:spChg>
        <pc:spChg chg="add mod ord">
          <ac:chgData name="Quintín Molina" userId="d77ce911-d3cc-4d2d-8ddf-6c9cff50dc6d" providerId="ADAL" clId="{F71AC64E-A0C0-4E51-B99A-AF88EAAA0501}" dt="2021-08-25T22:46:17.069" v="1082" actId="122"/>
          <ac:spMkLst>
            <pc:docMk/>
            <pc:sldMk cId="3158296342" sldId="343"/>
            <ac:spMk id="3" creationId="{D36EADBD-2879-47D6-AE9F-291CC6741604}"/>
          </ac:spMkLst>
        </pc:spChg>
        <pc:spChg chg="add mod ord">
          <ac:chgData name="Quintín Molina" userId="d77ce911-d3cc-4d2d-8ddf-6c9cff50dc6d" providerId="ADAL" clId="{F71AC64E-A0C0-4E51-B99A-AF88EAAA0501}" dt="2021-08-25T23:04:49.886" v="1533" actId="20577"/>
          <ac:spMkLst>
            <pc:docMk/>
            <pc:sldMk cId="3158296342" sldId="343"/>
            <ac:spMk id="4" creationId="{3DDD884F-4066-450F-BD6D-D43F1D72C2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AB13-0335-4FFB-B4D8-574D18871729}" type="datetimeFigureOut">
              <a:rPr lang="es-CL" smtClean="0"/>
              <a:t>26-08-2021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683-696A-4C09-94C4-4572C7245C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ADE-F56E-4BBD-9DD9-7F5D68F27EF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ED8E-A72C-488A-829A-85558F25428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3328-97D5-476D-B547-5D42AA12665C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53C-A22B-46F3-9ED7-A036F57F91CF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9F96-744A-4AD6-B257-7DFC7064CCE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0816-136F-4572-9ED9-367AFE83F812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2FD-619F-448E-9C90-4891A4B8195D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B75-EBCD-42F2-A41A-1C06A50FD92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C3BF-1C31-45FC-9192-7B4A04E00C7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D066-A9EB-4C63-9B9C-BE97895FC68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F76E-070C-4716-8317-251BF301C18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5">
                <a:lumMod val="20000"/>
                <a:lumOff val="80000"/>
              </a:schemeClr>
            </a:gs>
            <a:gs pos="72000">
              <a:schemeClr val="accent4">
                <a:lumMod val="0"/>
                <a:lumOff val="100000"/>
              </a:schemeClr>
            </a:gs>
            <a:gs pos="89000">
              <a:schemeClr val="accent3">
                <a:lumMod val="20000"/>
                <a:lumOff val="80000"/>
              </a:schemeClr>
            </a:gs>
            <a:gs pos="6000">
              <a:schemeClr val="accent5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4812-BF42-49C2-9A16-24D72C3F6A3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36EADBD-2879-47D6-AE9F-291CC674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ea typeface="Yu Mincho Demibold" panose="020B0400000000000000" pitchFamily="18" charset="-128"/>
                <a:cs typeface="Times New Roman" panose="02020603050405020304" pitchFamily="18" charset="0"/>
              </a:rPr>
              <a:t>Taller de cinemática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D884F-4066-450F-BD6D-D43F1D72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25625"/>
            <a:ext cx="9006840" cy="435133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los siguientes problemas ordenadamente durante los próximos 90 minutos.</a:t>
            </a:r>
          </a:p>
          <a:p>
            <a:pPr algn="just">
              <a:lnSpc>
                <a:spcPct val="150000"/>
              </a:lnSpc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Haga fotos de sus soluciones y respuestas.</a:t>
            </a:r>
          </a:p>
          <a:p>
            <a:pPr algn="just">
              <a:lnSpc>
                <a:spcPct val="150000"/>
              </a:lnSpc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Pegue las fotos en el archivo Word que usted encontrará en Aula Virtual.</a:t>
            </a:r>
          </a:p>
          <a:p>
            <a:pPr algn="just">
              <a:lnSpc>
                <a:spcPct val="150000"/>
              </a:lnSpc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que haya incorporado sus soluciones a cada uno de los 4 problemas, cree un archivo </a:t>
            </a:r>
            <a:r>
              <a:rPr lang="es-C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:“Taller Cinemática apellido paterno apellido materno” y envíelo a través del portal “como tarea realizada”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215E13B-290E-4A75-8C42-CB59293D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5976D2-A94C-4B17-80E7-5FF8777B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ACA7AD0-D22B-4821-9D63-D1530DA38774}"/>
                  </a:ext>
                </a:extLst>
              </p:cNvPr>
              <p:cNvSpPr txBox="1"/>
              <p:nvPr/>
            </p:nvSpPr>
            <p:spPr>
              <a:xfrm>
                <a:off x="1056640" y="168765"/>
                <a:ext cx="10474960" cy="6620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1.-En una carrera de longitud desconocida, compiten dos participantes: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es-C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=20</m:t>
                    </m:r>
                    <m:d>
                      <m:dPr>
                        <m:begChr m:val="["/>
                        <m:endChr m:val="]"/>
                        <m:ctrlP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r>
                      <a:rPr lang="es-CL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=15</m:t>
                    </m:r>
                    <m:d>
                      <m:dPr>
                        <m:begChr m:val="["/>
                        <m:endChr m:val="]"/>
                        <m:ctrlPr>
                          <a:rPr lang="es-CL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El lento lo hace con 5,0[s] de ventaja y pierde la carrera, estando a 10[m] de la meta, cuando el participante rápido la cruza. ¿Cuál es la longitud de la carrera?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2.-Desde la ventana de un edificio se observa pasar un objeto que se dejó caer desde la terraza. Si la ventana tiene 2,0[m] de altura y el objeto </a:t>
                </a:r>
                <a:r>
                  <a:rPr lang="es-CL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demora 0,2[</a:t>
                </a: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s] en pasar frente a la ventana, determinar ¿Desde qué altura se dejó caer el objeto?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3.-Dos partículas, inicialmente en el mismo lugar giran en el mismo sentido, describiendo circunferencia de igual radio. La rápida lo hace en sentido opuesto al horario demorando 5,0[s] en dar una vuelta completa y la lenta demora 8,0[s] en completar una vuelta. Determinar ¿Cuándo ambas partículas se juntan nuevamente?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4.-Una bolita se dispara horizontalmente desde el borde superior de una escalera, con velocidad de magnitud 10,0[m/s]. Si los peldaños de la escalera son de 30[cm] por 30[cm], determinar: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UcParenR"/>
                  <a:tabLst>
                    <a:tab pos="457200" algn="l"/>
                  </a:tabLst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¿En qué peldaño de la escalera rebota la bolita?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+mj-lt"/>
                  <a:buAutoNum type="alphaUcParenR"/>
                  <a:tabLst>
                    <a:tab pos="457200" algn="l"/>
                  </a:tabLst>
                </a:pPr>
                <a:r>
                  <a:rPr lang="es-CL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¿A qué distancia del borde del peldaño ocurre el bote de la bolita dicho peldaño?</a:t>
                </a:r>
                <a:endParaRPr lang="es-C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s-CL" sz="40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ACA7AD0-D22B-4821-9D63-D1530DA3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168765"/>
                <a:ext cx="10474960" cy="6620402"/>
              </a:xfrm>
              <a:prstGeom prst="rect">
                <a:avLst/>
              </a:prstGeom>
              <a:blipFill>
                <a:blip r:embed="rId2"/>
                <a:stretch>
                  <a:fillRect l="-465" r="-46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01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</TotalTime>
  <Words>333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Taller de cinemática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Quintín Molina</dc:creator>
  <cp:lastModifiedBy>Quintín Molina</cp:lastModifiedBy>
  <cp:revision>11</cp:revision>
  <dcterms:created xsi:type="dcterms:W3CDTF">2021-08-11T22:53:19Z</dcterms:created>
  <dcterms:modified xsi:type="dcterms:W3CDTF">2021-08-26T13:30:23Z</dcterms:modified>
</cp:coreProperties>
</file>