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sldIdLst>
    <p:sldId id="335" r:id="rId2"/>
    <p:sldId id="331" r:id="rId3"/>
    <p:sldId id="336" r:id="rId4"/>
    <p:sldId id="337" r:id="rId5"/>
    <p:sldId id="338" r:id="rId6"/>
    <p:sldId id="339" r:id="rId7"/>
    <p:sldId id="340" r:id="rId8"/>
    <p:sldId id="34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9900FF"/>
    <a:srgbClr val="6600CC"/>
    <a:srgbClr val="CC00FF"/>
    <a:srgbClr val="FFFF99"/>
    <a:srgbClr val="FFF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8C1F9B-CB22-413D-A95B-9BDB2204A733}" v="627" dt="2021-08-25T14:33:26.1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2" autoAdjust="0"/>
    <p:restoredTop sz="94660"/>
  </p:normalViewPr>
  <p:slideViewPr>
    <p:cSldViewPr snapToGrid="0">
      <p:cViewPr varScale="1">
        <p:scale>
          <a:sx n="63" d="100"/>
          <a:sy n="63" d="100"/>
        </p:scale>
        <p:origin x="74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8A8C1F9B-CB22-413D-A95B-9BDB2204A733}"/>
    <pc:docChg chg="undo custSel addSld delSld modSld">
      <pc:chgData name="Quintín Molina" userId="d77ce911-d3cc-4d2d-8ddf-6c9cff50dc6d" providerId="ADAL" clId="{8A8C1F9B-CB22-413D-A95B-9BDB2204A733}" dt="2021-08-25T14:33:26.140" v="4231" actId="6549"/>
      <pc:docMkLst>
        <pc:docMk/>
      </pc:docMkLst>
      <pc:sldChg chg="del">
        <pc:chgData name="Quintín Molina" userId="d77ce911-d3cc-4d2d-8ddf-6c9cff50dc6d" providerId="ADAL" clId="{8A8C1F9B-CB22-413D-A95B-9BDB2204A733}" dt="2021-08-24T15:06:20.157" v="0" actId="47"/>
        <pc:sldMkLst>
          <pc:docMk/>
          <pc:sldMk cId="666258302" sldId="326"/>
        </pc:sldMkLst>
      </pc:sldChg>
      <pc:sldChg chg="del">
        <pc:chgData name="Quintín Molina" userId="d77ce911-d3cc-4d2d-8ddf-6c9cff50dc6d" providerId="ADAL" clId="{8A8C1F9B-CB22-413D-A95B-9BDB2204A733}" dt="2021-08-24T15:06:21.632" v="1" actId="47"/>
        <pc:sldMkLst>
          <pc:docMk/>
          <pc:sldMk cId="3870617084" sldId="327"/>
        </pc:sldMkLst>
      </pc:sldChg>
      <pc:sldChg chg="del">
        <pc:chgData name="Quintín Molina" userId="d77ce911-d3cc-4d2d-8ddf-6c9cff50dc6d" providerId="ADAL" clId="{8A8C1F9B-CB22-413D-A95B-9BDB2204A733}" dt="2021-08-24T15:06:23.456" v="2" actId="47"/>
        <pc:sldMkLst>
          <pc:docMk/>
          <pc:sldMk cId="994465769" sldId="328"/>
        </pc:sldMkLst>
      </pc:sldChg>
      <pc:sldChg chg="del">
        <pc:chgData name="Quintín Molina" userId="d77ce911-d3cc-4d2d-8ddf-6c9cff50dc6d" providerId="ADAL" clId="{8A8C1F9B-CB22-413D-A95B-9BDB2204A733}" dt="2021-08-24T15:06:25.643" v="3" actId="47"/>
        <pc:sldMkLst>
          <pc:docMk/>
          <pc:sldMk cId="4177961266" sldId="329"/>
        </pc:sldMkLst>
      </pc:sldChg>
      <pc:sldChg chg="del">
        <pc:chgData name="Quintín Molina" userId="d77ce911-d3cc-4d2d-8ddf-6c9cff50dc6d" providerId="ADAL" clId="{8A8C1F9B-CB22-413D-A95B-9BDB2204A733}" dt="2021-08-24T15:06:49.660" v="6" actId="47"/>
        <pc:sldMkLst>
          <pc:docMk/>
          <pc:sldMk cId="2302144977" sldId="330"/>
        </pc:sldMkLst>
      </pc:sldChg>
      <pc:sldChg chg="modSp">
        <pc:chgData name="Quintín Molina" userId="d77ce911-d3cc-4d2d-8ddf-6c9cff50dc6d" providerId="ADAL" clId="{8A8C1F9B-CB22-413D-A95B-9BDB2204A733}" dt="2021-08-25T14:33:26.140" v="4231" actId="6549"/>
        <pc:sldMkLst>
          <pc:docMk/>
          <pc:sldMk cId="3254493731" sldId="331"/>
        </pc:sldMkLst>
        <pc:spChg chg="mod">
          <ac:chgData name="Quintín Molina" userId="d77ce911-d3cc-4d2d-8ddf-6c9cff50dc6d" providerId="ADAL" clId="{8A8C1F9B-CB22-413D-A95B-9BDB2204A733}" dt="2021-08-25T14:33:26.140" v="4231" actId="6549"/>
          <ac:spMkLst>
            <pc:docMk/>
            <pc:sldMk cId="3254493731" sldId="331"/>
            <ac:spMk id="6" creationId="{7558CCB5-00AA-4FE5-9076-252FBC4D7F45}"/>
          </ac:spMkLst>
        </pc:spChg>
      </pc:sldChg>
      <pc:sldChg chg="del">
        <pc:chgData name="Quintín Molina" userId="d77ce911-d3cc-4d2d-8ddf-6c9cff50dc6d" providerId="ADAL" clId="{8A8C1F9B-CB22-413D-A95B-9BDB2204A733}" dt="2021-08-24T15:06:29.041" v="4" actId="47"/>
        <pc:sldMkLst>
          <pc:docMk/>
          <pc:sldMk cId="2496109534" sldId="333"/>
        </pc:sldMkLst>
      </pc:sldChg>
      <pc:sldChg chg="del">
        <pc:chgData name="Quintín Molina" userId="d77ce911-d3cc-4d2d-8ddf-6c9cff50dc6d" providerId="ADAL" clId="{8A8C1F9B-CB22-413D-A95B-9BDB2204A733}" dt="2021-08-24T15:06:48.521" v="5" actId="47"/>
        <pc:sldMkLst>
          <pc:docMk/>
          <pc:sldMk cId="829423502" sldId="334"/>
        </pc:sldMkLst>
      </pc:sldChg>
      <pc:sldChg chg="add del">
        <pc:chgData name="Quintín Molina" userId="d77ce911-d3cc-4d2d-8ddf-6c9cff50dc6d" providerId="ADAL" clId="{8A8C1F9B-CB22-413D-A95B-9BDB2204A733}" dt="2021-08-24T15:06:57.950" v="8" actId="47"/>
        <pc:sldMkLst>
          <pc:docMk/>
          <pc:sldMk cId="2821962750" sldId="335"/>
        </pc:sldMkLst>
      </pc:sldChg>
      <pc:sldChg chg="addSp modSp new mod modClrScheme chgLayout">
        <pc:chgData name="Quintín Molina" userId="d77ce911-d3cc-4d2d-8ddf-6c9cff50dc6d" providerId="ADAL" clId="{8A8C1F9B-CB22-413D-A95B-9BDB2204A733}" dt="2021-08-24T19:46:15.618" v="3457"/>
        <pc:sldMkLst>
          <pc:docMk/>
          <pc:sldMk cId="3054920401" sldId="336"/>
        </pc:sldMkLst>
        <pc:spChg chg="mod ord">
          <ac:chgData name="Quintín Molina" userId="d77ce911-d3cc-4d2d-8ddf-6c9cff50dc6d" providerId="ADAL" clId="{8A8C1F9B-CB22-413D-A95B-9BDB2204A733}" dt="2021-08-24T15:07:44.046" v="15" actId="700"/>
          <ac:spMkLst>
            <pc:docMk/>
            <pc:sldMk cId="3054920401" sldId="336"/>
            <ac:spMk id="2" creationId="{C891F4F3-5B5E-4C47-ADE4-46A733A1EED6}"/>
          </ac:spMkLst>
        </pc:spChg>
        <pc:spChg chg="add mod ord">
          <ac:chgData name="Quintín Molina" userId="d77ce911-d3cc-4d2d-8ddf-6c9cff50dc6d" providerId="ADAL" clId="{8A8C1F9B-CB22-413D-A95B-9BDB2204A733}" dt="2021-08-24T19:46:15.618" v="3457"/>
          <ac:spMkLst>
            <pc:docMk/>
            <pc:sldMk cId="3054920401" sldId="336"/>
            <ac:spMk id="3" creationId="{1815ED9B-3E8A-484D-99A3-AACC62AC47C2}"/>
          </ac:spMkLst>
        </pc:spChg>
        <pc:spChg chg="add mod">
          <ac:chgData name="Quintín Molina" userId="d77ce911-d3cc-4d2d-8ddf-6c9cff50dc6d" providerId="ADAL" clId="{8A8C1F9B-CB22-413D-A95B-9BDB2204A733}" dt="2021-08-24T15:15:00.901" v="249" actId="207"/>
          <ac:spMkLst>
            <pc:docMk/>
            <pc:sldMk cId="3054920401" sldId="336"/>
            <ac:spMk id="4" creationId="{ED33A2FA-84D0-4E93-9BB6-2FAE5BB443E3}"/>
          </ac:spMkLst>
        </pc:spChg>
        <pc:picChg chg="add mod">
          <ac:chgData name="Quintín Molina" userId="d77ce911-d3cc-4d2d-8ddf-6c9cff50dc6d" providerId="ADAL" clId="{8A8C1F9B-CB22-413D-A95B-9BDB2204A733}" dt="2021-08-24T15:18:03.769" v="452" actId="1036"/>
          <ac:picMkLst>
            <pc:docMk/>
            <pc:sldMk cId="3054920401" sldId="336"/>
            <ac:picMk id="6" creationId="{49C3A6D8-3248-4F65-9F21-1CF2B5DD86D5}"/>
          </ac:picMkLst>
        </pc:picChg>
        <pc:picChg chg="add mod">
          <ac:chgData name="Quintín Molina" userId="d77ce911-d3cc-4d2d-8ddf-6c9cff50dc6d" providerId="ADAL" clId="{8A8C1F9B-CB22-413D-A95B-9BDB2204A733}" dt="2021-08-24T15:18:14.616" v="472" actId="1035"/>
          <ac:picMkLst>
            <pc:docMk/>
            <pc:sldMk cId="3054920401" sldId="336"/>
            <ac:picMk id="8" creationId="{2B1B6E5B-46A3-4614-B07A-D834585E3089}"/>
          </ac:picMkLst>
        </pc:picChg>
      </pc:sldChg>
      <pc:sldChg chg="addSp delSp modSp new mod modClrScheme modAnim chgLayout">
        <pc:chgData name="Quintín Molina" userId="d77ce911-d3cc-4d2d-8ddf-6c9cff50dc6d" providerId="ADAL" clId="{8A8C1F9B-CB22-413D-A95B-9BDB2204A733}" dt="2021-08-24T19:46:04.131" v="3455"/>
        <pc:sldMkLst>
          <pc:docMk/>
          <pc:sldMk cId="4074131576" sldId="337"/>
        </pc:sldMkLst>
        <pc:spChg chg="mod ord">
          <ac:chgData name="Quintín Molina" userId="d77ce911-d3cc-4d2d-8ddf-6c9cff50dc6d" providerId="ADAL" clId="{8A8C1F9B-CB22-413D-A95B-9BDB2204A733}" dt="2021-08-24T15:20:50.963" v="525" actId="700"/>
          <ac:spMkLst>
            <pc:docMk/>
            <pc:sldMk cId="4074131576" sldId="337"/>
            <ac:spMk id="2" creationId="{8FB1AC53-9ADD-4C9C-A4DC-97C1BA3CEE63}"/>
          </ac:spMkLst>
        </pc:spChg>
        <pc:spChg chg="add del mod">
          <ac:chgData name="Quintín Molina" userId="d77ce911-d3cc-4d2d-8ddf-6c9cff50dc6d" providerId="ADAL" clId="{8A8C1F9B-CB22-413D-A95B-9BDB2204A733}" dt="2021-08-24T15:20:41.628" v="523" actId="478"/>
          <ac:spMkLst>
            <pc:docMk/>
            <pc:sldMk cId="4074131576" sldId="337"/>
            <ac:spMk id="3" creationId="{088FDE83-FF99-44F5-B78B-20A3AE9919B1}"/>
          </ac:spMkLst>
        </pc:spChg>
        <pc:spChg chg="add del mod ord">
          <ac:chgData name="Quintín Molina" userId="d77ce911-d3cc-4d2d-8ddf-6c9cff50dc6d" providerId="ADAL" clId="{8A8C1F9B-CB22-413D-A95B-9BDB2204A733}" dt="2021-08-24T15:20:34.818" v="520" actId="478"/>
          <ac:spMkLst>
            <pc:docMk/>
            <pc:sldMk cId="4074131576" sldId="337"/>
            <ac:spMk id="4" creationId="{4B4A3E10-0F32-4F86-966B-6CF4F33DB2BA}"/>
          </ac:spMkLst>
        </pc:spChg>
        <pc:spChg chg="add del mod ord">
          <ac:chgData name="Quintín Molina" userId="d77ce911-d3cc-4d2d-8ddf-6c9cff50dc6d" providerId="ADAL" clId="{8A8C1F9B-CB22-413D-A95B-9BDB2204A733}" dt="2021-08-24T15:20:39.687" v="521" actId="478"/>
          <ac:spMkLst>
            <pc:docMk/>
            <pc:sldMk cId="4074131576" sldId="337"/>
            <ac:spMk id="5" creationId="{BF13459A-8976-4B6D-BF7A-A7D1CC9F015D}"/>
          </ac:spMkLst>
        </pc:spChg>
        <pc:spChg chg="add del mod ord">
          <ac:chgData name="Quintín Molina" userId="d77ce911-d3cc-4d2d-8ddf-6c9cff50dc6d" providerId="ADAL" clId="{8A8C1F9B-CB22-413D-A95B-9BDB2204A733}" dt="2021-08-24T15:20:45.101" v="524" actId="478"/>
          <ac:spMkLst>
            <pc:docMk/>
            <pc:sldMk cId="4074131576" sldId="337"/>
            <ac:spMk id="6" creationId="{7CCD90BA-198F-46A2-BA0D-DD8937792AF1}"/>
          </ac:spMkLst>
        </pc:spChg>
        <pc:spChg chg="add mod ord">
          <ac:chgData name="Quintín Molina" userId="d77ce911-d3cc-4d2d-8ddf-6c9cff50dc6d" providerId="ADAL" clId="{8A8C1F9B-CB22-413D-A95B-9BDB2204A733}" dt="2021-08-24T19:46:04.131" v="3455"/>
          <ac:spMkLst>
            <pc:docMk/>
            <pc:sldMk cId="4074131576" sldId="337"/>
            <ac:spMk id="7" creationId="{71F4A5CB-6CF4-4A7D-826E-89F1D6D513B7}"/>
          </ac:spMkLst>
        </pc:spChg>
        <pc:spChg chg="add mod ord">
          <ac:chgData name="Quintín Molina" userId="d77ce911-d3cc-4d2d-8ddf-6c9cff50dc6d" providerId="ADAL" clId="{8A8C1F9B-CB22-413D-A95B-9BDB2204A733}" dt="2021-08-24T16:21:17.907" v="2417" actId="207"/>
          <ac:spMkLst>
            <pc:docMk/>
            <pc:sldMk cId="4074131576" sldId="337"/>
            <ac:spMk id="8" creationId="{E7DAE1B4-B703-492E-B870-D0E8C13FF7B7}"/>
          </ac:spMkLst>
        </pc:spChg>
        <pc:spChg chg="add mod ord">
          <ac:chgData name="Quintín Molina" userId="d77ce911-d3cc-4d2d-8ddf-6c9cff50dc6d" providerId="ADAL" clId="{8A8C1F9B-CB22-413D-A95B-9BDB2204A733}" dt="2021-08-24T16:07:47.264" v="1554" actId="27636"/>
          <ac:spMkLst>
            <pc:docMk/>
            <pc:sldMk cId="4074131576" sldId="337"/>
            <ac:spMk id="9" creationId="{B6D39CB9-F32A-4A48-AB8D-F230BED89C4D}"/>
          </ac:spMkLst>
        </pc:spChg>
        <pc:spChg chg="add del mod">
          <ac:chgData name="Quintín Molina" userId="d77ce911-d3cc-4d2d-8ddf-6c9cff50dc6d" providerId="ADAL" clId="{8A8C1F9B-CB22-413D-A95B-9BDB2204A733}" dt="2021-08-24T15:37:37.782" v="813" actId="478"/>
          <ac:spMkLst>
            <pc:docMk/>
            <pc:sldMk cId="4074131576" sldId="337"/>
            <ac:spMk id="10" creationId="{D513A9A1-D45B-49F4-B4CA-51F026DF8863}"/>
          </ac:spMkLst>
        </pc:spChg>
        <pc:spChg chg="add mod">
          <ac:chgData name="Quintín Molina" userId="d77ce911-d3cc-4d2d-8ddf-6c9cff50dc6d" providerId="ADAL" clId="{8A8C1F9B-CB22-413D-A95B-9BDB2204A733}" dt="2021-08-24T16:04:28.623" v="1486" actId="1582"/>
          <ac:spMkLst>
            <pc:docMk/>
            <pc:sldMk cId="4074131576" sldId="337"/>
            <ac:spMk id="11" creationId="{1E1B5942-747E-4ED4-B7BD-EC50C8647469}"/>
          </ac:spMkLst>
        </pc:spChg>
        <pc:spChg chg="add mod">
          <ac:chgData name="Quintín Molina" userId="d77ce911-d3cc-4d2d-8ddf-6c9cff50dc6d" providerId="ADAL" clId="{8A8C1F9B-CB22-413D-A95B-9BDB2204A733}" dt="2021-08-24T16:11:36.356" v="1660" actId="1036"/>
          <ac:spMkLst>
            <pc:docMk/>
            <pc:sldMk cId="4074131576" sldId="337"/>
            <ac:spMk id="34" creationId="{5CCF7C1F-6A03-4E85-B641-3D83C712F457}"/>
          </ac:spMkLst>
        </pc:spChg>
        <pc:spChg chg="add mod">
          <ac:chgData name="Quintín Molina" userId="d77ce911-d3cc-4d2d-8ddf-6c9cff50dc6d" providerId="ADAL" clId="{8A8C1F9B-CB22-413D-A95B-9BDB2204A733}" dt="2021-08-24T16:12:05.924" v="1797" actId="1035"/>
          <ac:spMkLst>
            <pc:docMk/>
            <pc:sldMk cId="4074131576" sldId="337"/>
            <ac:spMk id="35" creationId="{6985ABE1-4FF2-4711-88CA-1D0C8FC361AF}"/>
          </ac:spMkLst>
        </pc:spChg>
        <pc:spChg chg="add mod">
          <ac:chgData name="Quintín Molina" userId="d77ce911-d3cc-4d2d-8ddf-6c9cff50dc6d" providerId="ADAL" clId="{8A8C1F9B-CB22-413D-A95B-9BDB2204A733}" dt="2021-08-24T16:27:42.040" v="2783" actId="1036"/>
          <ac:spMkLst>
            <pc:docMk/>
            <pc:sldMk cId="4074131576" sldId="337"/>
            <ac:spMk id="36" creationId="{BBDF231B-BE40-4CEC-B0EC-2FB6FC685888}"/>
          </ac:spMkLst>
        </pc:spChg>
        <pc:spChg chg="add mod">
          <ac:chgData name="Quintín Molina" userId="d77ce911-d3cc-4d2d-8ddf-6c9cff50dc6d" providerId="ADAL" clId="{8A8C1F9B-CB22-413D-A95B-9BDB2204A733}" dt="2021-08-24T16:19:39.895" v="2405" actId="255"/>
          <ac:spMkLst>
            <pc:docMk/>
            <pc:sldMk cId="4074131576" sldId="337"/>
            <ac:spMk id="37" creationId="{0F507F82-F75E-406A-B46A-47EBF351CF01}"/>
          </ac:spMkLst>
        </pc:spChg>
        <pc:spChg chg="add mod">
          <ac:chgData name="Quintín Molina" userId="d77ce911-d3cc-4d2d-8ddf-6c9cff50dc6d" providerId="ADAL" clId="{8A8C1F9B-CB22-413D-A95B-9BDB2204A733}" dt="2021-08-24T16:27:54.781" v="2823" actId="1038"/>
          <ac:spMkLst>
            <pc:docMk/>
            <pc:sldMk cId="4074131576" sldId="337"/>
            <ac:spMk id="38" creationId="{61FFB83C-4920-4C1A-83D1-18CD34ADC79C}"/>
          </ac:spMkLst>
        </pc:spChg>
        <pc:spChg chg="add mod">
          <ac:chgData name="Quintín Molina" userId="d77ce911-d3cc-4d2d-8ddf-6c9cff50dc6d" providerId="ADAL" clId="{8A8C1F9B-CB22-413D-A95B-9BDB2204A733}" dt="2021-08-24T16:28:08.603" v="2825" actId="14100"/>
          <ac:spMkLst>
            <pc:docMk/>
            <pc:sldMk cId="4074131576" sldId="337"/>
            <ac:spMk id="39" creationId="{CDA9970E-4A13-4B80-A02A-E019CD6CE9D7}"/>
          </ac:spMkLst>
        </pc:spChg>
        <pc:spChg chg="add mod">
          <ac:chgData name="Quintín Molina" userId="d77ce911-d3cc-4d2d-8ddf-6c9cff50dc6d" providerId="ADAL" clId="{8A8C1F9B-CB22-413D-A95B-9BDB2204A733}" dt="2021-08-24T16:19:31.753" v="2404" actId="255"/>
          <ac:spMkLst>
            <pc:docMk/>
            <pc:sldMk cId="4074131576" sldId="337"/>
            <ac:spMk id="40" creationId="{94BF13F7-0A25-47BE-A922-F4B784C8AF9A}"/>
          </ac:spMkLst>
        </pc:spChg>
        <pc:spChg chg="add mod">
          <ac:chgData name="Quintín Molina" userId="d77ce911-d3cc-4d2d-8ddf-6c9cff50dc6d" providerId="ADAL" clId="{8A8C1F9B-CB22-413D-A95B-9BDB2204A733}" dt="2021-08-24T16:19:13.004" v="2402" actId="14100"/>
          <ac:spMkLst>
            <pc:docMk/>
            <pc:sldMk cId="4074131576" sldId="337"/>
            <ac:spMk id="41" creationId="{099FC673-8467-4666-9C9B-B5E75127F3A6}"/>
          </ac:spMkLst>
        </pc:spChg>
        <pc:spChg chg="add mod">
          <ac:chgData name="Quintín Molina" userId="d77ce911-d3cc-4d2d-8ddf-6c9cff50dc6d" providerId="ADAL" clId="{8A8C1F9B-CB22-413D-A95B-9BDB2204A733}" dt="2021-08-24T16:23:53.124" v="2614" actId="6549"/>
          <ac:spMkLst>
            <pc:docMk/>
            <pc:sldMk cId="4074131576" sldId="337"/>
            <ac:spMk id="42" creationId="{1C381513-77E4-4594-9BA4-A984EC7E331F}"/>
          </ac:spMkLst>
        </pc:spChg>
        <pc:spChg chg="add mod">
          <ac:chgData name="Quintín Molina" userId="d77ce911-d3cc-4d2d-8ddf-6c9cff50dc6d" providerId="ADAL" clId="{8A8C1F9B-CB22-413D-A95B-9BDB2204A733}" dt="2021-08-24T16:23:39.322" v="2610" actId="6549"/>
          <ac:spMkLst>
            <pc:docMk/>
            <pc:sldMk cId="4074131576" sldId="337"/>
            <ac:spMk id="43" creationId="{22501F15-1450-4D34-B68D-15B3EBF333CB}"/>
          </ac:spMkLst>
        </pc:spChg>
        <pc:spChg chg="add mod">
          <ac:chgData name="Quintín Molina" userId="d77ce911-d3cc-4d2d-8ddf-6c9cff50dc6d" providerId="ADAL" clId="{8A8C1F9B-CB22-413D-A95B-9BDB2204A733}" dt="2021-08-24T16:25:27.991" v="2660" actId="1037"/>
          <ac:spMkLst>
            <pc:docMk/>
            <pc:sldMk cId="4074131576" sldId="337"/>
            <ac:spMk id="44" creationId="{68FFC952-ED29-4910-A089-A6717966CC1E}"/>
          </ac:spMkLst>
        </pc:spChg>
        <pc:spChg chg="add mod">
          <ac:chgData name="Quintín Molina" userId="d77ce911-d3cc-4d2d-8ddf-6c9cff50dc6d" providerId="ADAL" clId="{8A8C1F9B-CB22-413D-A95B-9BDB2204A733}" dt="2021-08-24T16:26:31.548" v="2727" actId="20577"/>
          <ac:spMkLst>
            <pc:docMk/>
            <pc:sldMk cId="4074131576" sldId="337"/>
            <ac:spMk id="45" creationId="{6BAD3041-CF6F-4673-B5AB-AD9BB4264CAC}"/>
          </ac:spMkLst>
        </pc:spChg>
        <pc:cxnChg chg="add mod">
          <ac:chgData name="Quintín Molina" userId="d77ce911-d3cc-4d2d-8ddf-6c9cff50dc6d" providerId="ADAL" clId="{8A8C1F9B-CB22-413D-A95B-9BDB2204A733}" dt="2021-08-24T15:41:19.122" v="1130" actId="1582"/>
          <ac:cxnSpMkLst>
            <pc:docMk/>
            <pc:sldMk cId="4074131576" sldId="337"/>
            <ac:cxnSpMk id="13" creationId="{A727EC9E-2E9F-4564-9929-900401E17E65}"/>
          </ac:cxnSpMkLst>
        </pc:cxnChg>
        <pc:cxnChg chg="add mod">
          <ac:chgData name="Quintín Molina" userId="d77ce911-d3cc-4d2d-8ddf-6c9cff50dc6d" providerId="ADAL" clId="{8A8C1F9B-CB22-413D-A95B-9BDB2204A733}" dt="2021-08-24T15:41:09.537" v="1129" actId="1582"/>
          <ac:cxnSpMkLst>
            <pc:docMk/>
            <pc:sldMk cId="4074131576" sldId="337"/>
            <ac:cxnSpMk id="14" creationId="{C8C36007-8FA0-4CB6-A98D-645B2BB6C15E}"/>
          </ac:cxnSpMkLst>
        </pc:cxnChg>
        <pc:cxnChg chg="add mod">
          <ac:chgData name="Quintín Molina" userId="d77ce911-d3cc-4d2d-8ddf-6c9cff50dc6d" providerId="ADAL" clId="{8A8C1F9B-CB22-413D-A95B-9BDB2204A733}" dt="2021-08-24T15:46:02.309" v="1314" actId="1038"/>
          <ac:cxnSpMkLst>
            <pc:docMk/>
            <pc:sldMk cId="4074131576" sldId="337"/>
            <ac:cxnSpMk id="15" creationId="{78F6422E-5CC8-414A-B2BE-55DBB9537D87}"/>
          </ac:cxnSpMkLst>
        </pc:cxnChg>
        <pc:cxnChg chg="add mod">
          <ac:chgData name="Quintín Molina" userId="d77ce911-d3cc-4d2d-8ddf-6c9cff50dc6d" providerId="ADAL" clId="{8A8C1F9B-CB22-413D-A95B-9BDB2204A733}" dt="2021-08-24T15:43:32.443" v="1281" actId="1036"/>
          <ac:cxnSpMkLst>
            <pc:docMk/>
            <pc:sldMk cId="4074131576" sldId="337"/>
            <ac:cxnSpMk id="16" creationId="{64528081-1C92-4800-AC35-EF036B10CCB9}"/>
          </ac:cxnSpMkLst>
        </pc:cxnChg>
        <pc:cxnChg chg="add mod">
          <ac:chgData name="Quintín Molina" userId="d77ce911-d3cc-4d2d-8ddf-6c9cff50dc6d" providerId="ADAL" clId="{8A8C1F9B-CB22-413D-A95B-9BDB2204A733}" dt="2021-08-24T16:02:26.730" v="1428"/>
          <ac:cxnSpMkLst>
            <pc:docMk/>
            <pc:sldMk cId="4074131576" sldId="337"/>
            <ac:cxnSpMk id="18" creationId="{A5241C8C-335C-4A7D-BDDE-B6167D72904B}"/>
          </ac:cxnSpMkLst>
        </pc:cxnChg>
        <pc:cxnChg chg="add mod">
          <ac:chgData name="Quintín Molina" userId="d77ce911-d3cc-4d2d-8ddf-6c9cff50dc6d" providerId="ADAL" clId="{8A8C1F9B-CB22-413D-A95B-9BDB2204A733}" dt="2021-08-24T16:02:34.304" v="1429"/>
          <ac:cxnSpMkLst>
            <pc:docMk/>
            <pc:sldMk cId="4074131576" sldId="337"/>
            <ac:cxnSpMk id="21" creationId="{3202A3F7-2373-4F04-82E9-C1F430A463FE}"/>
          </ac:cxnSpMkLst>
        </pc:cxnChg>
        <pc:cxnChg chg="add mod">
          <ac:chgData name="Quintín Molina" userId="d77ce911-d3cc-4d2d-8ddf-6c9cff50dc6d" providerId="ADAL" clId="{8A8C1F9B-CB22-413D-A95B-9BDB2204A733}" dt="2021-08-24T16:02:49.852" v="1432" actId="1038"/>
          <ac:cxnSpMkLst>
            <pc:docMk/>
            <pc:sldMk cId="4074131576" sldId="337"/>
            <ac:cxnSpMk id="22" creationId="{1C52FA84-9953-496F-9C71-F0304B825F76}"/>
          </ac:cxnSpMkLst>
        </pc:cxnChg>
        <pc:cxnChg chg="add mod">
          <ac:chgData name="Quintín Molina" userId="d77ce911-d3cc-4d2d-8ddf-6c9cff50dc6d" providerId="ADAL" clId="{8A8C1F9B-CB22-413D-A95B-9BDB2204A733}" dt="2021-08-24T16:03:21.995" v="1435"/>
          <ac:cxnSpMkLst>
            <pc:docMk/>
            <pc:sldMk cId="4074131576" sldId="337"/>
            <ac:cxnSpMk id="29" creationId="{56D87200-EC44-46AB-B6D6-91E60308FB1C}"/>
          </ac:cxnSpMkLst>
        </pc:cxnChg>
        <pc:cxnChg chg="add mod">
          <ac:chgData name="Quintín Molina" userId="d77ce911-d3cc-4d2d-8ddf-6c9cff50dc6d" providerId="ADAL" clId="{8A8C1F9B-CB22-413D-A95B-9BDB2204A733}" dt="2021-08-24T16:03:58.800" v="1485" actId="1037"/>
          <ac:cxnSpMkLst>
            <pc:docMk/>
            <pc:sldMk cId="4074131576" sldId="337"/>
            <ac:cxnSpMk id="30" creationId="{52254FA7-1AB7-4E7F-BEB9-1B35CD508DE4}"/>
          </ac:cxnSpMkLst>
        </pc:cxnChg>
        <pc:cxnChg chg="add mod">
          <ac:chgData name="Quintín Molina" userId="d77ce911-d3cc-4d2d-8ddf-6c9cff50dc6d" providerId="ADAL" clId="{8A8C1F9B-CB22-413D-A95B-9BDB2204A733}" dt="2021-08-24T16:05:36.174" v="1523" actId="208"/>
          <ac:cxnSpMkLst>
            <pc:docMk/>
            <pc:sldMk cId="4074131576" sldId="337"/>
            <ac:cxnSpMk id="31" creationId="{97E6C49D-33AE-4219-9829-BD87D515000B}"/>
          </ac:cxnSpMkLst>
        </pc:cxnChg>
        <pc:cxnChg chg="add mod">
          <ac:chgData name="Quintín Molina" userId="d77ce911-d3cc-4d2d-8ddf-6c9cff50dc6d" providerId="ADAL" clId="{8A8C1F9B-CB22-413D-A95B-9BDB2204A733}" dt="2021-08-24T16:10:22.277" v="1574"/>
          <ac:cxnSpMkLst>
            <pc:docMk/>
            <pc:sldMk cId="4074131576" sldId="337"/>
            <ac:cxnSpMk id="33" creationId="{582729C4-A67E-4227-948E-86BDB5B047E4}"/>
          </ac:cxnSpMkLst>
        </pc:cxnChg>
      </pc:sldChg>
      <pc:sldChg chg="addSp modSp new mod modClrScheme chgLayout">
        <pc:chgData name="Quintín Molina" userId="d77ce911-d3cc-4d2d-8ddf-6c9cff50dc6d" providerId="ADAL" clId="{8A8C1F9B-CB22-413D-A95B-9BDB2204A733}" dt="2021-08-24T19:46:38.929" v="3459" actId="207"/>
        <pc:sldMkLst>
          <pc:docMk/>
          <pc:sldMk cId="2248561649" sldId="338"/>
        </pc:sldMkLst>
        <pc:spChg chg="mod ord">
          <ac:chgData name="Quintín Molina" userId="d77ce911-d3cc-4d2d-8ddf-6c9cff50dc6d" providerId="ADAL" clId="{8A8C1F9B-CB22-413D-A95B-9BDB2204A733}" dt="2021-08-24T16:38:30.545" v="2848" actId="700"/>
          <ac:spMkLst>
            <pc:docMk/>
            <pc:sldMk cId="2248561649" sldId="338"/>
            <ac:spMk id="2" creationId="{3855F6F7-94A1-4B39-BF22-AA1B9FC967E3}"/>
          </ac:spMkLst>
        </pc:spChg>
        <pc:spChg chg="add mod ord">
          <ac:chgData name="Quintín Molina" userId="d77ce911-d3cc-4d2d-8ddf-6c9cff50dc6d" providerId="ADAL" clId="{8A8C1F9B-CB22-413D-A95B-9BDB2204A733}" dt="2021-08-24T19:46:33.396" v="3458" actId="207"/>
          <ac:spMkLst>
            <pc:docMk/>
            <pc:sldMk cId="2248561649" sldId="338"/>
            <ac:spMk id="3" creationId="{DEF98174-D15D-42A5-B7CF-89BD45183CCD}"/>
          </ac:spMkLst>
        </pc:spChg>
        <pc:spChg chg="add mod">
          <ac:chgData name="Quintín Molina" userId="d77ce911-d3cc-4d2d-8ddf-6c9cff50dc6d" providerId="ADAL" clId="{8A8C1F9B-CB22-413D-A95B-9BDB2204A733}" dt="2021-08-24T19:46:38.929" v="3459" actId="207"/>
          <ac:spMkLst>
            <pc:docMk/>
            <pc:sldMk cId="2248561649" sldId="338"/>
            <ac:spMk id="4" creationId="{0A45BAF7-0FFC-4F92-9652-0A58DDC3B044}"/>
          </ac:spMkLst>
        </pc:spChg>
      </pc:sldChg>
      <pc:sldChg chg="addSp modSp new mod">
        <pc:chgData name="Quintín Molina" userId="d77ce911-d3cc-4d2d-8ddf-6c9cff50dc6d" providerId="ADAL" clId="{8A8C1F9B-CB22-413D-A95B-9BDB2204A733}" dt="2021-08-24T19:46:55.363" v="3461" actId="207"/>
        <pc:sldMkLst>
          <pc:docMk/>
          <pc:sldMk cId="3317513467" sldId="339"/>
        </pc:sldMkLst>
        <pc:spChg chg="add mod">
          <ac:chgData name="Quintín Molina" userId="d77ce911-d3cc-4d2d-8ddf-6c9cff50dc6d" providerId="ADAL" clId="{8A8C1F9B-CB22-413D-A95B-9BDB2204A733}" dt="2021-08-24T19:46:47.755" v="3460" actId="207"/>
          <ac:spMkLst>
            <pc:docMk/>
            <pc:sldMk cId="3317513467" sldId="339"/>
            <ac:spMk id="3" creationId="{B5BF7517-BE3C-4445-AF56-0AA65EB34FAE}"/>
          </ac:spMkLst>
        </pc:spChg>
        <pc:spChg chg="add mod">
          <ac:chgData name="Quintín Molina" userId="d77ce911-d3cc-4d2d-8ddf-6c9cff50dc6d" providerId="ADAL" clId="{8A8C1F9B-CB22-413D-A95B-9BDB2204A733}" dt="2021-08-24T19:46:55.363" v="3461" actId="207"/>
          <ac:spMkLst>
            <pc:docMk/>
            <pc:sldMk cId="3317513467" sldId="339"/>
            <ac:spMk id="4" creationId="{AEC788D3-27F9-40FB-89B7-9F9BE429B7CB}"/>
          </ac:spMkLst>
        </pc:spChg>
      </pc:sldChg>
      <pc:sldChg chg="addSp modSp new mod">
        <pc:chgData name="Quintín Molina" userId="d77ce911-d3cc-4d2d-8ddf-6c9cff50dc6d" providerId="ADAL" clId="{8A8C1F9B-CB22-413D-A95B-9BDB2204A733}" dt="2021-08-24T20:29:07.396" v="3799" actId="207"/>
        <pc:sldMkLst>
          <pc:docMk/>
          <pc:sldMk cId="3231794857" sldId="340"/>
        </pc:sldMkLst>
        <pc:spChg chg="add mod">
          <ac:chgData name="Quintín Molina" userId="d77ce911-d3cc-4d2d-8ddf-6c9cff50dc6d" providerId="ADAL" clId="{8A8C1F9B-CB22-413D-A95B-9BDB2204A733}" dt="2021-08-24T20:29:07.396" v="3799" actId="207"/>
          <ac:spMkLst>
            <pc:docMk/>
            <pc:sldMk cId="3231794857" sldId="340"/>
            <ac:spMk id="3" creationId="{7A02BD86-1392-4BCD-93DE-4AF0C2839BB2}"/>
          </ac:spMkLst>
        </pc:spChg>
      </pc:sldChg>
      <pc:sldChg chg="addSp modSp new mod">
        <pc:chgData name="Quintín Molina" userId="d77ce911-d3cc-4d2d-8ddf-6c9cff50dc6d" providerId="ADAL" clId="{8A8C1F9B-CB22-413D-A95B-9BDB2204A733}" dt="2021-08-24T20:35:06.548" v="4223" actId="1038"/>
        <pc:sldMkLst>
          <pc:docMk/>
          <pc:sldMk cId="10766835" sldId="341"/>
        </pc:sldMkLst>
        <pc:spChg chg="add mod">
          <ac:chgData name="Quintín Molina" userId="d77ce911-d3cc-4d2d-8ddf-6c9cff50dc6d" providerId="ADAL" clId="{8A8C1F9B-CB22-413D-A95B-9BDB2204A733}" dt="2021-08-24T20:35:06.548" v="4223" actId="1038"/>
          <ac:spMkLst>
            <pc:docMk/>
            <pc:sldMk cId="10766835" sldId="341"/>
            <ac:spMk id="4" creationId="{8E13A7E8-2684-42C4-948A-94BF6C516D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CBAB13-0335-4FFB-B4D8-574D18871729}" type="datetimeFigureOut">
              <a:rPr lang="es-CL" smtClean="0"/>
              <a:t>25-08-2021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E683-696A-4C09-94C4-4572C7245C3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41838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5ADE-F56E-4BBD-9DD9-7F5D68F27EF8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9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ED8E-A72C-488A-829A-85558F254285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68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753328-97D5-476D-B547-5D42AA12665C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15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BB53C-A22B-46F3-9ED7-A036F57F91CF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89F96-744A-4AD6-B257-7DFC7064CCE9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01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10816-136F-4572-9ED9-367AFE83F812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97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22FD-619F-448E-9C90-4891A4B8195D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9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D7B75-EBCD-42F2-A41A-1C06A50FD92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28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2C3BF-1C31-45FC-9192-7B4A04E00C7E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7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8D066-A9EB-4C63-9B9C-BE97895FC68E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5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1F76E-070C-4716-8317-251BF301C184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362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5">
                <a:lumMod val="20000"/>
                <a:lumOff val="80000"/>
              </a:schemeClr>
            </a:gs>
            <a:gs pos="72000">
              <a:schemeClr val="accent4">
                <a:lumMod val="0"/>
                <a:lumOff val="100000"/>
              </a:schemeClr>
            </a:gs>
            <a:gs pos="89000">
              <a:schemeClr val="accent3">
                <a:lumMod val="20000"/>
                <a:lumOff val="80000"/>
              </a:schemeClr>
            </a:gs>
            <a:gs pos="6000">
              <a:schemeClr val="accent5">
                <a:lumMod val="40000"/>
                <a:lumOff val="6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E4812-BF42-49C2-9A16-24D72C3F6A31}" type="datetime1">
              <a:rPr lang="en-US" smtClean="0"/>
              <a:t>8/25/2021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D2C36F-4504-47C0-B82F-A167342A275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148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5517183-DA9E-4ED6-BE19-A0E8933CF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CB86D4-5E35-44FC-8A56-62A56BF0FB20}"/>
                  </a:ext>
                </a:extLst>
              </p:cNvPr>
              <p:cNvSpPr txBox="1"/>
              <p:nvPr/>
            </p:nvSpPr>
            <p:spPr>
              <a:xfrm>
                <a:off x="622570" y="73575"/>
                <a:ext cx="10991361" cy="66046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sz="32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Problema: Una partícula inicialmente girando a 120[RPM] y comienza a detenerse en forma uniforme. Si demora 12[s] en detenerse, determine ¿Cuántas vueltas da antes de detenerse? </a:t>
                </a:r>
              </a:p>
              <a:p>
                <a:pPr algn="just"/>
                <a:endParaRPr lang="es-CL" sz="32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CL" sz="2800" dirty="0">
                    <a:solidFill>
                      <a:srgbClr val="000099"/>
                    </a:solidFill>
                    <a:latin typeface="Vladimir Script" panose="03050402040407070305" pitchFamily="66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s-CL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ω</m:t>
                    </m:r>
                    <m:d>
                      <m:dPr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=120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𝑅𝑃𝑀</m:t>
                        </m:r>
                      </m:e>
                    </m:d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=120∙</m:t>
                    </m:r>
                    <m:f>
                      <m:fPr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[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𝑟𝑎𝑑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60[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]</m:t>
                        </m:r>
                      </m:den>
                    </m:f>
                    <m:r>
                      <a:rPr lang="es-CL" sz="2800" b="0" i="0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s-CL" sz="2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d>
                      <m:dPr>
                        <m:begChr m:val="["/>
                        <m:endChr m:val="]"/>
                        <m:ctrlPr>
                          <a:rPr lang="es-CL" sz="2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𝑟𝑎𝑑</m:t>
                            </m:r>
                          </m:num>
                          <m:den>
                            <m:r>
                              <a:rPr lang="es-CL" sz="2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∆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0−4</m:t>
                          </m:r>
                          <m:r>
                            <a:rPr lang="es-CL" sz="28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L" sz="28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8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𝑟𝑎𝑑</m:t>
                                  </m:r>
                                </m:num>
                                <m:den>
                                  <m:r>
                                    <a:rPr lang="es-CL" sz="28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12[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𝑟𝑎𝑑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8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8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s-CL" sz="28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s-CL" sz="2800" b="0" i="1" dirty="0">
                  <a:solidFill>
                    <a:srgbClr val="000099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(0)=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𝜔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𝛼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(0)=4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∙12+</m:t>
                      </m:r>
                      <m:f>
                        <m:f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num>
                            <m:den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12</m:t>
                              </m:r>
                            </m:den>
                          </m:f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  <m:sup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12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𝜃</m:t>
                      </m:r>
                      <m:d>
                        <m:dPr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=2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d>
                        <m:dPr>
                          <m:begChr m:val="["/>
                          <m:endChr m:val="]"/>
                          <m:ctrlP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2∙12+</m:t>
                          </m:r>
                          <m:d>
                            <m:dPr>
                              <m:ctrlP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s-CL" sz="28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∙12</m:t>
                          </m:r>
                        </m:e>
                      </m:d>
                      <m:r>
                        <a:rPr lang="es-CL" sz="2800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=12</m:t>
                      </m:r>
                      <m:r>
                        <a:rPr lang="es-CL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800" b="0" i="0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π</m:t>
                      </m:r>
                    </m:oMath>
                  </m:oMathPara>
                </a14:m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BECB86D4-5E35-44FC-8A56-62A56BF0F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70" y="73575"/>
                <a:ext cx="10991361" cy="6604693"/>
              </a:xfrm>
              <a:prstGeom prst="rect">
                <a:avLst/>
              </a:prstGeom>
              <a:blipFill>
                <a:blip r:embed="rId2"/>
                <a:stretch>
                  <a:fillRect l="-1387" t="-1292" r="-144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196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16D19E-C44E-4047-BA9D-0744384D9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558CCB5-00AA-4FE5-9076-252FBC4D7F45}"/>
                  </a:ext>
                </a:extLst>
              </p:cNvPr>
              <p:cNvSpPr txBox="1"/>
              <p:nvPr/>
            </p:nvSpPr>
            <p:spPr>
              <a:xfrm>
                <a:off x="548621" y="868531"/>
                <a:ext cx="10805179" cy="4885696"/>
              </a:xfrm>
              <a:prstGeom prst="rect">
                <a:avLst/>
              </a:prstGeom>
              <a:noFill/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s-CL" sz="4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Problema: Una partícula gira con MCUA de radio 2,0[m]. Si inicialmente se encuentra en reposo en x=+2,0[m] y su aceleración es </a:t>
                </a:r>
                <a14:m>
                  <m:oMath xmlns:m="http://schemas.openxmlformats.org/officeDocument/2006/math">
                    <m:r>
                      <a:rPr lang="es-CL" sz="48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2,0</m:t>
                    </m:r>
                    <m:acc>
                      <m:accPr>
                        <m:chr m:val="̂"/>
                        <m:ctrlPr>
                          <a:rPr lang="es-CL" sz="4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4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48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4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48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4800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4800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4800" b="0" i="1" smtClean="0">
                                    <a:solidFill>
                                      <a:srgbClr val="000099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sz="4800" dirty="0"/>
                  <a:t>,</a:t>
                </a:r>
                <a:r>
                  <a:rPr lang="es-CL" sz="4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determine la posición, velocidad y aceleración en t=2,0[s]</a:t>
                </a:r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7558CCB5-00AA-4FE5-9076-252FBC4D7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21" y="868531"/>
                <a:ext cx="10805179" cy="4885696"/>
              </a:xfrm>
              <a:prstGeom prst="rect">
                <a:avLst/>
              </a:prstGeom>
              <a:blipFill>
                <a:blip r:embed="rId2"/>
                <a:stretch>
                  <a:fillRect l="-2535" t="-2612" r="-2423" b="-5473"/>
                </a:stretch>
              </a:blipFill>
              <a:ln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4493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815ED9B-3E8A-484D-99A3-AACC62AC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L" sz="72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Parabólico</a:t>
            </a:r>
            <a:endParaRPr lang="es-CL" sz="5400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891F4F3-5B5E-4C47-ADE4-46A733A1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D33A2FA-84D0-4E93-9BB6-2FAE5BB443E3}"/>
              </a:ext>
            </a:extLst>
          </p:cNvPr>
          <p:cNvSpPr txBox="1"/>
          <p:nvPr/>
        </p:nvSpPr>
        <p:spPr>
          <a:xfrm>
            <a:off x="475808" y="2332234"/>
            <a:ext cx="5315392" cy="3246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Cambria Math" panose="02040503050406030204" pitchFamily="18" charset="0"/>
              <a:buChar char="⇒"/>
            </a:pPr>
            <a:r>
              <a:rPr lang="es-CL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movimiento cuya trayectoria es un Parábola.</a:t>
            </a:r>
          </a:p>
          <a:p>
            <a:pPr marL="457200" indent="-457200">
              <a:lnSpc>
                <a:spcPct val="150000"/>
              </a:lnSpc>
              <a:buFont typeface="Cambria Math" panose="02040503050406030204" pitchFamily="18" charset="0"/>
              <a:buChar char="⇒"/>
            </a:pPr>
            <a:r>
              <a:rPr lang="es-CL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 un movimiento con velocidad inicial no paralela a la aceleración, que es constante</a:t>
            </a:r>
            <a:endParaRPr lang="es-CL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9C3A6D8-3248-4F65-9F21-1CF2B5DD8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2618" y="1954256"/>
            <a:ext cx="3083584" cy="264126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1B6E5B-46A3-4614-B07A-D834585E3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641" y="4604840"/>
            <a:ext cx="2780281" cy="2148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20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71F4A5CB-6CF4-4A7D-826E-89F1D6D5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L" sz="60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Movimiento Parabólico</a:t>
            </a:r>
            <a:endParaRPr lang="es-CL" b="1" dirty="0">
              <a:solidFill>
                <a:srgbClr val="00009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E7DAE1B4-B703-492E-B870-D0E8C13FF7B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21919" y="1825625"/>
                <a:ext cx="6177281" cy="435133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s-CL" sz="2400" b="0" dirty="0">
                  <a:solidFill>
                    <a:srgbClr val="000099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s-CL" sz="2400" b="0" i="1" dirty="0">
                  <a:solidFill>
                    <a:srgbClr val="000099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𝑜𝑦</m:t>
                          </m:r>
                        </m:sub>
                      </m:sSub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s-CL" sz="2400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L" sz="2400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s-CL" sz="2400" b="0" dirty="0">
                  <a:solidFill>
                    <a:srgbClr val="000099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  <m:d>
                      <m:dPr>
                        <m:ctrlP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acc>
                    <m:r>
                      <a:rPr lang="es-CL" sz="24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+(−</m:t>
                        </m:r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)∙</m:t>
                        </m:r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s-CL" sz="24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den>
                        </m:f>
                      </m:e>
                    </m:d>
                  </m:oMath>
                </a14:m>
                <a:endParaRPr lang="es-CL" sz="2400" b="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d>
                      <m:dPr>
                        <m:ctrlP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=(−</m:t>
                    </m:r>
                    <m:r>
                      <a:rPr lang="es-C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acc>
                      <m:accPr>
                        <m:chr m:val="̂"/>
                        <m:ctrlP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s-CL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s-CL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s-CL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s-CL" sz="24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s-CL" sz="2400" b="0" dirty="0">
                    <a:solidFill>
                      <a:srgbClr val="FF0000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s-CL" dirty="0"/>
              </a:p>
              <a:p>
                <a:pPr marL="0" indent="0">
                  <a:buNone/>
                </a:pPr>
                <a:r>
                  <a:rPr lang="es-CL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</a:t>
                </a:r>
                <a:r>
                  <a:rPr lang="es-CL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𝐶𝑜𝑠</m:t>
                    </m:r>
                    <m:sSub>
                      <m:sSubPr>
                        <m:ctrlPr>
                          <a:rPr lang="es-CL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 ;</m:t>
                    </m:r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latin typeface="Cambria Math" panose="02040503050406030204" pitchFamily="18" charset="0"/>
                      </a:rPr>
                      <m:t>𝑆𝑒𝑛</m:t>
                    </m:r>
                    <m:sSub>
                      <m:sSubPr>
                        <m:ctrlPr>
                          <a:rPr lang="es-CL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4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(0)</m:t>
                          </m:r>
                        </m:e>
                      </m:d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s-CL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s-CL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s-CL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s-CL" sz="2400" b="0" dirty="0"/>
              </a:p>
              <a:p>
                <a:endParaRPr lang="es-CL" b="0" dirty="0"/>
              </a:p>
              <a:p>
                <a:endParaRPr lang="es-CL" dirty="0"/>
              </a:p>
            </p:txBody>
          </p:sp>
        </mc:Choice>
        <mc:Fallback xmlns="">
          <p:sp>
            <p:nvSpPr>
              <p:cNvPr id="8" name="Marcador de contenido 7">
                <a:extLst>
                  <a:ext uri="{FF2B5EF4-FFF2-40B4-BE49-F238E27FC236}">
                    <a16:creationId xmlns:a16="http://schemas.microsoft.com/office/drawing/2014/main" id="{E7DAE1B4-B703-492E-B870-D0E8C13FF7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21919" y="1825625"/>
                <a:ext cx="6177281" cy="4351338"/>
              </a:xfrm>
              <a:blipFill>
                <a:blip r:embed="rId2"/>
                <a:stretch>
                  <a:fillRect l="-1283" t="-294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6D39CB9-F32A-4A48-AB8D-F230BED89C4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L" dirty="0"/>
              <a:t> 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FB1AC53-9ADD-4C9C-A4DC-97C1BA3C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4</a:t>
            </a:fld>
            <a:endParaRPr lang="en-US" dirty="0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1E1B5942-747E-4ED4-B7BD-EC50C8647469}"/>
              </a:ext>
            </a:extLst>
          </p:cNvPr>
          <p:cNvSpPr/>
          <p:nvPr/>
        </p:nvSpPr>
        <p:spPr>
          <a:xfrm rot="10800000">
            <a:off x="8577760" y="3284841"/>
            <a:ext cx="1440000" cy="1440000"/>
          </a:xfrm>
          <a:custGeom>
            <a:avLst/>
            <a:gdLst>
              <a:gd name="connsiteX0" fmla="*/ 1097280 w 1097280"/>
              <a:gd name="connsiteY0" fmla="*/ 0 h 1057081"/>
              <a:gd name="connsiteX1" fmla="*/ 538480 w 1097280"/>
              <a:gd name="connsiteY1" fmla="*/ 1056640 h 1057081"/>
              <a:gd name="connsiteX2" fmla="*/ 0 w 1097280"/>
              <a:gd name="connsiteY2" fmla="*/ 142240 h 1057081"/>
              <a:gd name="connsiteX3" fmla="*/ 0 w 1097280"/>
              <a:gd name="connsiteY3" fmla="*/ 142240 h 1057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7280" h="1057081">
                <a:moveTo>
                  <a:pt x="1097280" y="0"/>
                </a:moveTo>
                <a:cubicBezTo>
                  <a:pt x="909320" y="516466"/>
                  <a:pt x="721360" y="1032933"/>
                  <a:pt x="538480" y="1056640"/>
                </a:cubicBezTo>
                <a:cubicBezTo>
                  <a:pt x="355600" y="1080347"/>
                  <a:pt x="0" y="142240"/>
                  <a:pt x="0" y="142240"/>
                </a:cubicBezTo>
                <a:lnTo>
                  <a:pt x="0" y="142240"/>
                </a:lnTo>
              </a:path>
            </a:pathLst>
          </a:custGeom>
          <a:noFill/>
          <a:ln w="9525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727EC9E-2E9F-4564-9929-900401E17E65}"/>
              </a:ext>
            </a:extLst>
          </p:cNvPr>
          <p:cNvCxnSpPr/>
          <p:nvPr/>
        </p:nvCxnSpPr>
        <p:spPr>
          <a:xfrm>
            <a:off x="6926679" y="5435600"/>
            <a:ext cx="355072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C8C36007-8FA0-4CB6-A98D-645B2BB6C15E}"/>
              </a:ext>
            </a:extLst>
          </p:cNvPr>
          <p:cNvCxnSpPr>
            <a:cxnSpLocks/>
          </p:cNvCxnSpPr>
          <p:nvPr/>
        </p:nvCxnSpPr>
        <p:spPr>
          <a:xfrm rot="16200000">
            <a:off x="5330395" y="3850640"/>
            <a:ext cx="322793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78F6422E-5CC8-414A-B2BE-55DBB9537D87}"/>
              </a:ext>
            </a:extLst>
          </p:cNvPr>
          <p:cNvCxnSpPr/>
          <p:nvPr/>
        </p:nvCxnSpPr>
        <p:spPr>
          <a:xfrm>
            <a:off x="6940804" y="4754880"/>
            <a:ext cx="2425192" cy="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4528081-1C92-4800-AC35-EF036B10CCB9}"/>
              </a:ext>
            </a:extLst>
          </p:cNvPr>
          <p:cNvCxnSpPr>
            <a:cxnSpLocks/>
          </p:cNvCxnSpPr>
          <p:nvPr/>
        </p:nvCxnSpPr>
        <p:spPr>
          <a:xfrm rot="5400000">
            <a:off x="8260806" y="5090160"/>
            <a:ext cx="638629" cy="0"/>
          </a:xfrm>
          <a:prstGeom prst="straightConnector1">
            <a:avLst/>
          </a:prstGeom>
          <a:ln w="12700"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A5241C8C-335C-4A7D-BDDE-B6167D72904B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577760" y="3820160"/>
            <a:ext cx="312240" cy="904681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202A3F7-2373-4F04-82E9-C1F430A463FE}"/>
              </a:ext>
            </a:extLst>
          </p:cNvPr>
          <p:cNvCxnSpPr>
            <a:cxnSpLocks/>
          </p:cNvCxnSpPr>
          <p:nvPr/>
        </p:nvCxnSpPr>
        <p:spPr>
          <a:xfrm flipV="1">
            <a:off x="9359297" y="3290253"/>
            <a:ext cx="531463" cy="1"/>
          </a:xfrm>
          <a:prstGeom prst="straightConnector1">
            <a:avLst/>
          </a:prstGeom>
          <a:ln w="28575">
            <a:solidFill>
              <a:srgbClr val="00B05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C52FA84-9953-496F-9C71-F0304B825F76}"/>
              </a:ext>
            </a:extLst>
          </p:cNvPr>
          <p:cNvCxnSpPr>
            <a:cxnSpLocks/>
          </p:cNvCxnSpPr>
          <p:nvPr/>
        </p:nvCxnSpPr>
        <p:spPr>
          <a:xfrm>
            <a:off x="9685200" y="3751002"/>
            <a:ext cx="317320" cy="607638"/>
          </a:xfrm>
          <a:prstGeom prst="straightConnector1">
            <a:avLst/>
          </a:prstGeom>
          <a:ln w="28575">
            <a:solidFill>
              <a:srgbClr val="00B050"/>
            </a:solidFill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56D87200-EC44-46AB-B6D6-91E60308FB1C}"/>
              </a:ext>
            </a:extLst>
          </p:cNvPr>
          <p:cNvCxnSpPr/>
          <p:nvPr/>
        </p:nvCxnSpPr>
        <p:spPr>
          <a:xfrm>
            <a:off x="8890000" y="3850640"/>
            <a:ext cx="0" cy="920205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2254FA7-1AB7-4E7F-BEB9-1B35CD508DE4}"/>
              </a:ext>
            </a:extLst>
          </p:cNvPr>
          <p:cNvCxnSpPr>
            <a:cxnSpLocks/>
          </p:cNvCxnSpPr>
          <p:nvPr/>
        </p:nvCxnSpPr>
        <p:spPr>
          <a:xfrm rot="5400000">
            <a:off x="8747760" y="4596519"/>
            <a:ext cx="0" cy="322526"/>
          </a:xfrm>
          <a:prstGeom prst="straightConnector1">
            <a:avLst/>
          </a:prstGeom>
          <a:ln>
            <a:solidFill>
              <a:srgbClr val="00B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de flecha 30">
            <a:extLst>
              <a:ext uri="{FF2B5EF4-FFF2-40B4-BE49-F238E27FC236}">
                <a16:creationId xmlns:a16="http://schemas.microsoft.com/office/drawing/2014/main" id="{97E6C49D-33AE-4219-9829-BD87D515000B}"/>
              </a:ext>
            </a:extLst>
          </p:cNvPr>
          <p:cNvCxnSpPr>
            <a:cxnSpLocks/>
          </p:cNvCxnSpPr>
          <p:nvPr/>
        </p:nvCxnSpPr>
        <p:spPr>
          <a:xfrm rot="5400000" flipV="1">
            <a:off x="7520337" y="3442653"/>
            <a:ext cx="531463" cy="1"/>
          </a:xfrm>
          <a:prstGeom prst="straightConnector1">
            <a:avLst/>
          </a:prstGeom>
          <a:ln w="28575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582729C4-A67E-4227-948E-86BDB5B047E4}"/>
              </a:ext>
            </a:extLst>
          </p:cNvPr>
          <p:cNvCxnSpPr/>
          <p:nvPr/>
        </p:nvCxnSpPr>
        <p:spPr>
          <a:xfrm flipH="1">
            <a:off x="6929120" y="4754880"/>
            <a:ext cx="1629618" cy="70972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5CCF7C1F-6A03-4E85-B641-3D83C712F457}"/>
              </a:ext>
            </a:extLst>
          </p:cNvPr>
          <p:cNvSpPr txBox="1"/>
          <p:nvPr/>
        </p:nvSpPr>
        <p:spPr>
          <a:xfrm>
            <a:off x="6918486" y="1978610"/>
            <a:ext cx="708131" cy="401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Y[m]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6985ABE1-4FF2-4711-88CA-1D0C8FC361AF}"/>
              </a:ext>
            </a:extLst>
          </p:cNvPr>
          <p:cNvSpPr txBox="1"/>
          <p:nvPr/>
        </p:nvSpPr>
        <p:spPr>
          <a:xfrm>
            <a:off x="10118886" y="5006290"/>
            <a:ext cx="708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X[m]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BDF231B-BE40-4CEC-B0EC-2FB6FC685888}"/>
              </a:ext>
            </a:extLst>
          </p:cNvPr>
          <p:cNvSpPr txBox="1"/>
          <p:nvPr/>
        </p:nvSpPr>
        <p:spPr>
          <a:xfrm>
            <a:off x="8566081" y="4447490"/>
            <a:ext cx="373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>
                <a:solidFill>
                  <a:srgbClr val="000099"/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q</a:t>
            </a:r>
            <a:r>
              <a:rPr lang="es-CL" sz="12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F507F82-F75E-406A-B46A-47EBF351CF01}"/>
                  </a:ext>
                </a:extLst>
              </p:cNvPr>
              <p:cNvSpPr txBox="1"/>
              <p:nvPr/>
            </p:nvSpPr>
            <p:spPr>
              <a:xfrm>
                <a:off x="8839200" y="4104640"/>
                <a:ext cx="476627" cy="291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s-CL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id="{0F507F82-F75E-406A-B46A-47EBF351C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9200" y="4104640"/>
                <a:ext cx="476627" cy="291618"/>
              </a:xfrm>
              <a:prstGeom prst="rect">
                <a:avLst/>
              </a:prstGeom>
              <a:blipFill>
                <a:blip r:embed="rId3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1FFB83C-4920-4C1A-83D1-18CD34ADC79C}"/>
                  </a:ext>
                </a:extLst>
              </p:cNvPr>
              <p:cNvSpPr txBox="1"/>
              <p:nvPr/>
            </p:nvSpPr>
            <p:spPr>
              <a:xfrm>
                <a:off x="8572878" y="4701490"/>
                <a:ext cx="3391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s-CL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8" name="CuadroTexto 37">
                <a:extLst>
                  <a:ext uri="{FF2B5EF4-FFF2-40B4-BE49-F238E27FC236}">
                    <a16:creationId xmlns:a16="http://schemas.microsoft.com/office/drawing/2014/main" id="{61FFB83C-4920-4C1A-83D1-18CD34ADC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878" y="4701490"/>
                <a:ext cx="339133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DA9970E-4A13-4B80-A02A-E019CD6CE9D7}"/>
                  </a:ext>
                </a:extLst>
              </p:cNvPr>
              <p:cNvSpPr txBox="1"/>
              <p:nvPr/>
            </p:nvSpPr>
            <p:spPr>
              <a:xfrm>
                <a:off x="9316720" y="2763520"/>
                <a:ext cx="466467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L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CDA9970E-4A13-4B80-A02A-E019CD6CE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6720" y="2763520"/>
                <a:ext cx="466467" cy="299441"/>
              </a:xfrm>
              <a:prstGeom prst="rect">
                <a:avLst/>
              </a:prstGeom>
              <a:blipFill>
                <a:blip r:embed="rId5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4BF13F7-0A25-47BE-A922-F4B784C8AF9A}"/>
                  </a:ext>
                </a:extLst>
              </p:cNvPr>
              <p:cNvSpPr txBox="1"/>
              <p:nvPr/>
            </p:nvSpPr>
            <p:spPr>
              <a:xfrm>
                <a:off x="9845040" y="3759200"/>
                <a:ext cx="476627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´)</m:t>
                      </m:r>
                    </m:oMath>
                  </m:oMathPara>
                </a14:m>
                <a:endParaRPr lang="es-CL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" name="CuadroTexto 39">
                <a:extLst>
                  <a:ext uri="{FF2B5EF4-FFF2-40B4-BE49-F238E27FC236}">
                    <a16:creationId xmlns:a16="http://schemas.microsoft.com/office/drawing/2014/main" id="{94BF13F7-0A25-47BE-A922-F4B784C8A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5040" y="3759200"/>
                <a:ext cx="476627" cy="299441"/>
              </a:xfrm>
              <a:prstGeom prst="rect">
                <a:avLst/>
              </a:prstGeom>
              <a:blipFill>
                <a:blip r:embed="rId6"/>
                <a:stretch>
                  <a:fillRect r="-3846" b="-102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99FC673-8467-4666-9C9B-B5E75127F3A6}"/>
                  </a:ext>
                </a:extLst>
              </p:cNvPr>
              <p:cNvSpPr txBox="1"/>
              <p:nvPr/>
            </p:nvSpPr>
            <p:spPr>
              <a:xfrm>
                <a:off x="7241508" y="2875280"/>
                <a:ext cx="92881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1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acc>
                      <m:d>
                        <m:dPr>
                          <m:ctrlP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CL" sz="1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acc>
                        <m:accPr>
                          <m:chr m:val="̂"/>
                          <m:ctrlP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</m:acc>
                    </m:oMath>
                  </m:oMathPara>
                </a14:m>
                <a:endParaRPr lang="es-CL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099FC673-8467-4666-9C9B-B5E75127F3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1508" y="2875280"/>
                <a:ext cx="928811" cy="276999"/>
              </a:xfrm>
              <a:prstGeom prst="rect">
                <a:avLst/>
              </a:prstGeom>
              <a:blipFill>
                <a:blip r:embed="rId7"/>
                <a:stretch>
                  <a:fillRect r="-15132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C381513-77E4-4594-9BA4-A984EC7E331F}"/>
                  </a:ext>
                </a:extLst>
              </p:cNvPr>
              <p:cNvSpPr txBox="1"/>
              <p:nvPr/>
            </p:nvSpPr>
            <p:spPr>
              <a:xfrm>
                <a:off x="7255600" y="4714240"/>
                <a:ext cx="48542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1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1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(0)</m:t>
                      </m:r>
                    </m:oMath>
                  </m:oMathPara>
                </a14:m>
                <a:endParaRPr lang="es-CL" sz="1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CuadroTexto 41">
                <a:extLst>
                  <a:ext uri="{FF2B5EF4-FFF2-40B4-BE49-F238E27FC236}">
                    <a16:creationId xmlns:a16="http://schemas.microsoft.com/office/drawing/2014/main" id="{1C381513-77E4-4594-9BA4-A984EC7E3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600" y="4714240"/>
                <a:ext cx="485427" cy="307777"/>
              </a:xfrm>
              <a:prstGeom prst="rect">
                <a:avLst/>
              </a:prstGeom>
              <a:blipFill>
                <a:blip r:embed="rId8"/>
                <a:stretch>
                  <a:fillRect t="-9804" r="-5000" b="-784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22501F15-1450-4D34-B68D-15B3EBF333CB}"/>
                  </a:ext>
                </a:extLst>
              </p:cNvPr>
              <p:cNvSpPr txBox="1"/>
              <p:nvPr/>
            </p:nvSpPr>
            <p:spPr>
              <a:xfrm>
                <a:off x="7750744" y="5432239"/>
                <a:ext cx="33913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CL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CuadroTexto 42">
                <a:extLst>
                  <a:ext uri="{FF2B5EF4-FFF2-40B4-BE49-F238E27FC236}">
                    <a16:creationId xmlns:a16="http://schemas.microsoft.com/office/drawing/2014/main" id="{22501F15-1450-4D34-B68D-15B3EBF33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0744" y="5432239"/>
                <a:ext cx="339133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8FFC952-ED29-4910-A089-A6717966CC1E}"/>
                  </a:ext>
                </a:extLst>
              </p:cNvPr>
              <p:cNvSpPr txBox="1"/>
              <p:nvPr/>
            </p:nvSpPr>
            <p:spPr>
              <a:xfrm>
                <a:off x="8676640" y="4955490"/>
                <a:ext cx="32681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140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1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s-CL" sz="14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68FFC952-ED29-4910-A089-A6717966C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40" y="4955490"/>
                <a:ext cx="326811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BAD3041-CF6F-4673-B5AB-AD9BB4264CAC}"/>
                  </a:ext>
                </a:extLst>
              </p:cNvPr>
              <p:cNvSpPr txBox="1"/>
              <p:nvPr/>
            </p:nvSpPr>
            <p:spPr>
              <a:xfrm>
                <a:off x="8251280" y="4206240"/>
                <a:ext cx="485427" cy="29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12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s-CL" sz="1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</m:acc>
                      <m:r>
                        <a:rPr lang="es-CL" sz="1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(0)</m:t>
                      </m:r>
                    </m:oMath>
                  </m:oMathPara>
                </a14:m>
                <a:endParaRPr lang="es-CL" sz="1200" dirty="0">
                  <a:solidFill>
                    <a:srgbClr val="00B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6BAD3041-CF6F-4673-B5AB-AD9BB4264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1280" y="4206240"/>
                <a:ext cx="485427" cy="299441"/>
              </a:xfrm>
              <a:prstGeom prst="rect">
                <a:avLst/>
              </a:prstGeom>
              <a:blipFill>
                <a:blip r:embed="rId11"/>
                <a:stretch>
                  <a:fillRect b="-10204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13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34" grpId="0"/>
      <p:bldP spid="35" grpId="0"/>
      <p:bldP spid="36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EF98174-D15D-42A5-B7CF-89BD4518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CL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Ecuaciones Paramétricas del Movimiento Parabólico</a:t>
            </a: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55F6F7-94A1-4B39-BF22-AA1B9FC96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A45BAF7-0FFC-4F92-9652-0A58DDC3B044}"/>
                  </a:ext>
                </a:extLst>
              </p:cNvPr>
              <p:cNvSpPr txBox="1"/>
              <p:nvPr/>
            </p:nvSpPr>
            <p:spPr>
              <a:xfrm>
                <a:off x="234937" y="2308303"/>
                <a:ext cx="11473077" cy="30906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dirección Perpendicular a la aceleración : MRU,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b="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s-CL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𝐶𝑜𝑠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 dirección de la aceleración :MRUA,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sz="2400" b="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  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f>
                      <m:f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(−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)∙</m:t>
                    </m:r>
                    <m:sSup>
                      <m:sSup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p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sz="24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es-CL" sz="2400" i="1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</m:d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𝑜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𝑆𝑒𝑛</m:t>
                    </m:r>
                    <m:sSub>
                      <m:sSubPr>
                        <m:ctrlP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𝜃</m:t>
                        </m:r>
                      </m:e>
                      <m:sub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+(−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A45BAF7-0FFC-4F92-9652-0A58DDC3B0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7" y="2308303"/>
                <a:ext cx="11473077" cy="3090654"/>
              </a:xfrm>
              <a:prstGeom prst="rect">
                <a:avLst/>
              </a:prstGeom>
              <a:blipFill>
                <a:blip r:embed="rId2"/>
                <a:stretch>
                  <a:fillRect l="-9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561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E10EDD-43E3-42FC-BD9E-8A979AC09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5BF7517-BE3C-4445-AF56-0AA65EB34FA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CL" sz="4800" b="1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Ecuación de la Trayectoria del Movimiento Parabólico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EC788D3-27F9-40FB-89B7-9F9BE429B7CB}"/>
                  </a:ext>
                </a:extLst>
              </p:cNvPr>
              <p:cNvSpPr txBox="1"/>
              <p:nvPr/>
            </p:nvSpPr>
            <p:spPr>
              <a:xfrm>
                <a:off x="234937" y="1661534"/>
                <a:ext cx="11473077" cy="5045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Ecuación de la Trayectoria: </a:t>
                </a:r>
                <a:r>
                  <a:rPr lang="es-CL" sz="2800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y=y(x)</a:t>
                </a: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obtiene eliminando el tiempo (t) de las Ecuaciones Paramétricas: </a:t>
                </a:r>
                <a:r>
                  <a:rPr lang="es-CL" sz="2800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x(t) </a:t>
                </a:r>
                <a:r>
                  <a:rPr lang="es-CL" sz="2800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s-CL" sz="2800" i="1" dirty="0">
                    <a:solidFill>
                      <a:srgbClr val="0000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y(t).</a:t>
                </a:r>
                <a:endParaRPr lang="es-CL" sz="28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s-CL" sz="2400" b="0" dirty="0">
                    <a:solidFill>
                      <a:srgbClr val="000099"/>
                    </a:solidFill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s-CL" sz="2400" b="0" i="1" smtClean="0">
                        <a:solidFill>
                          <a:srgbClr val="00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s-CL" sz="2400" b="0" i="1" smtClean="0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L" sz="24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4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s-CL" sz="2400" i="1">
                            <a:solidFill>
                              <a:srgbClr val="00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s-CL" sz="24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s-CL" sz="2400" i="1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s-CL" sz="2400" b="0" i="1" smtClean="0">
                                <a:solidFill>
                                  <a:srgbClr val="000099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</m:den>
                    </m:f>
                  </m:oMath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s-CL" sz="2400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s-CL" sz="240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s-CL" sz="24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CL" sz="24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s-CL" sz="2400" b="0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4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4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s-CL" sz="2400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L" sz="240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s-CL" sz="2400" b="0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L" sz="2400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400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s-CL" sz="2400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sz="2400" b="0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L" sz="2400" dirty="0">
                  <a:solidFill>
                    <a:srgbClr val="0000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𝒚</m:t>
                      </m:r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sz="2800" b="1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𝒕𝒈</m:t>
                      </m:r>
                      <m:r>
                        <a:rPr lang="es-CL" sz="2800" b="1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es-CL" sz="28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sz="28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𝜽</m:t>
                          </m:r>
                        </m:e>
                        <m:sub>
                          <m:r>
                            <a:rPr lang="es-CL" sz="28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CL" sz="2800" b="1" i="1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d>
                        <m:dPr>
                          <m:ctrlP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s-CL" sz="2800" b="1" i="1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s-CL" sz="28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8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s-CL" sz="2800" b="1" i="1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(−</m:t>
                      </m:r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s-CL" sz="2800" b="1" i="1" smtClean="0">
                          <a:solidFill>
                            <a:srgbClr val="0000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)∙</m:t>
                      </m:r>
                      <m:sSup>
                        <m:sSupPr>
                          <m:ctrlP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CL" sz="2800" b="1" i="1" smtClean="0">
                                  <a:solidFill>
                                    <a:srgbClr val="000099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8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800" b="1" i="1" smtClean="0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  <m:r>
                                    <a:rPr lang="es-CL" sz="28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s-CL" sz="28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8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s-CL" sz="2800" b="1" i="1" smtClean="0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s-CL" sz="2800" b="1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800" b="1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s-CL" sz="2800" b="1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𝒐</m:t>
                                      </m:r>
                                    </m:sub>
                                  </m:sSub>
                                  <m:r>
                                    <a:rPr lang="es-CL" sz="2800" b="1" i="1">
                                      <a:solidFill>
                                        <a:srgbClr val="000099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𝑪𝒐𝒔</m:t>
                                  </m:r>
                                  <m:sSub>
                                    <m:sSubPr>
                                      <m:ctrlPr>
                                        <a:rPr lang="es-CL" sz="2800" b="1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s-CL" sz="2800" b="1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𝜽</m:t>
                                      </m:r>
                                    </m:e>
                                    <m:sub>
                                      <m:r>
                                        <a:rPr lang="es-CL" sz="2800" b="1" i="1">
                                          <a:solidFill>
                                            <a:srgbClr val="000099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s-CL" sz="2800" b="1" i="1" smtClean="0">
                              <a:solidFill>
                                <a:srgbClr val="000099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s-CL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es-CL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AEC788D3-27F9-40FB-89B7-9F9BE429B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37" y="1661534"/>
                <a:ext cx="11473077" cy="5045997"/>
              </a:xfrm>
              <a:prstGeom prst="rect">
                <a:avLst/>
              </a:prstGeom>
              <a:blipFill>
                <a:blip r:embed="rId2"/>
                <a:stretch>
                  <a:fillRect l="-956" r="-111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51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FB55DB3-F8DB-40F1-86FA-80B77ACE0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A02BD86-1392-4BCD-93DE-4AF0C2839BB2}"/>
              </a:ext>
            </a:extLst>
          </p:cNvPr>
          <p:cNvSpPr txBox="1"/>
          <p:nvPr/>
        </p:nvSpPr>
        <p:spPr>
          <a:xfrm>
            <a:off x="735980" y="568716"/>
            <a:ext cx="10918902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Un proyectil se dispara con un ángulo de 60° por sobre la horizontal a 100[m/s], determinar :</a:t>
            </a:r>
          </a:p>
          <a:p>
            <a:r>
              <a:rPr lang="es-CL" sz="4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A)La altura máxima alcanzada por el proyectil.</a:t>
            </a:r>
          </a:p>
          <a:p>
            <a:r>
              <a:rPr lang="es-CL" sz="4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B)El alcance del proyectil, o punto de impacto del proyectil.</a:t>
            </a:r>
          </a:p>
          <a:p>
            <a:r>
              <a:rPr lang="es-CL" sz="4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C)Posición y velocidad del proyectil 10[s] después del disparo.</a:t>
            </a:r>
          </a:p>
          <a:p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794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8D9F0C0-7EEC-4426-BEC3-2EAA5AEEB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D2C36F-4504-47C0-B82F-A167342A2754}" type="slidenum">
              <a:rPr lang="en-US" smtClean="0"/>
              <a:t>8</a:t>
            </a:fld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13A7E8-2684-42C4-948A-94BF6C516D8B}"/>
              </a:ext>
            </a:extLst>
          </p:cNvPr>
          <p:cNvSpPr txBox="1"/>
          <p:nvPr/>
        </p:nvSpPr>
        <p:spPr>
          <a:xfrm>
            <a:off x="269487" y="984200"/>
            <a:ext cx="11195823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4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 Una bolita se dispara horizontalmente desde el borde superior de una escalera, con velocidad de magnitud 10,0[m/s]. Si los peldaños de la escalera son de 30[cm] por 30[cm], determinar:</a:t>
            </a:r>
          </a:p>
          <a:p>
            <a:pPr marL="342900" indent="-342900" algn="just">
              <a:buAutoNum type="alphaUcParenR"/>
            </a:pPr>
            <a:r>
              <a:rPr lang="es-CL" sz="4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 En qué peldaño de la escalera rebota la bolita?</a:t>
            </a:r>
          </a:p>
          <a:p>
            <a:pPr marL="342900" indent="-342900" algn="just">
              <a:buAutoNum type="alphaUcParenR"/>
            </a:pPr>
            <a:r>
              <a:rPr lang="es-CL" sz="40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¿ A qué distancia del borde del peldaño ocurre el rebote ?</a:t>
            </a:r>
          </a:p>
        </p:txBody>
      </p:sp>
    </p:spTree>
    <p:extLst>
      <p:ext uri="{BB962C8B-B14F-4D97-AF65-F5344CB8AC3E}">
        <p14:creationId xmlns:p14="http://schemas.microsoft.com/office/powerpoint/2010/main" val="1076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1182</TotalTime>
  <Words>599</Words>
  <Application>Microsoft Office PowerPoint</Application>
  <PresentationFormat>Panorámica</PresentationFormat>
  <Paragraphs>59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Symbol</vt:lpstr>
      <vt:lpstr>Times New Roman</vt:lpstr>
      <vt:lpstr>Vladimir Script</vt:lpstr>
      <vt:lpstr>Office Theme</vt:lpstr>
      <vt:lpstr>Presentación de PowerPoint</vt:lpstr>
      <vt:lpstr>Presentación de PowerPoint</vt:lpstr>
      <vt:lpstr>Movimiento Parabólico</vt:lpstr>
      <vt:lpstr>Movimiento Parabólico</vt:lpstr>
      <vt:lpstr>Ecuaciones Paramétricas del Movimiento Parabólico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Quintín Molina</dc:creator>
  <cp:lastModifiedBy>Quintín Molina</cp:lastModifiedBy>
  <cp:revision>10</cp:revision>
  <dcterms:created xsi:type="dcterms:W3CDTF">2021-08-11T22:53:19Z</dcterms:created>
  <dcterms:modified xsi:type="dcterms:W3CDTF">2021-08-25T14:33:33Z</dcterms:modified>
</cp:coreProperties>
</file>