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8"/>
  </p:notesMasterIdLst>
  <p:handoutMasterIdLst>
    <p:handoutMasterId r:id="rId19"/>
  </p:handoutMasterIdLst>
  <p:sldIdLst>
    <p:sldId id="298" r:id="rId5"/>
    <p:sldId id="310" r:id="rId6"/>
    <p:sldId id="312" r:id="rId7"/>
    <p:sldId id="288" r:id="rId8"/>
    <p:sldId id="287" r:id="rId9"/>
    <p:sldId id="308" r:id="rId10"/>
    <p:sldId id="295" r:id="rId11"/>
    <p:sldId id="297" r:id="rId12"/>
    <p:sldId id="296" r:id="rId13"/>
    <p:sldId id="313" r:id="rId14"/>
    <p:sldId id="303" r:id="rId15"/>
    <p:sldId id="309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444"/>
    <a:srgbClr val="090296"/>
    <a:srgbClr val="0000CC"/>
    <a:srgbClr val="EBF030"/>
    <a:srgbClr val="3AF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BFD9D-2062-4BC8-845D-4BA852120DCC}" v="161" dt="2021-09-01T21:13:30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09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7DFBFD9D-2062-4BC8-845D-4BA852120DCC}"/>
    <pc:docChg chg="custSel addSld delSld modSld sldOrd modMainMaster">
      <pc:chgData name="Quintín Molina" userId="d77ce911-d3cc-4d2d-8ddf-6c9cff50dc6d" providerId="ADAL" clId="{7DFBFD9D-2062-4BC8-845D-4BA852120DCC}" dt="2021-09-01T21:14:39.001" v="1432" actId="6549"/>
      <pc:docMkLst>
        <pc:docMk/>
      </pc:docMkLst>
      <pc:sldChg chg="add del">
        <pc:chgData name="Quintín Molina" userId="d77ce911-d3cc-4d2d-8ddf-6c9cff50dc6d" providerId="ADAL" clId="{7DFBFD9D-2062-4BC8-845D-4BA852120DCC}" dt="2021-09-01T21:04:18.034" v="1351"/>
        <pc:sldMkLst>
          <pc:docMk/>
          <pc:sldMk cId="3118265588" sldId="287"/>
        </pc:sldMkLst>
      </pc:sldChg>
      <pc:sldChg chg="add del setBg">
        <pc:chgData name="Quintín Molina" userId="d77ce911-d3cc-4d2d-8ddf-6c9cff50dc6d" providerId="ADAL" clId="{7DFBFD9D-2062-4BC8-845D-4BA852120DCC}" dt="2021-09-01T21:04:18.034" v="1351"/>
        <pc:sldMkLst>
          <pc:docMk/>
          <pc:sldMk cId="3942193352" sldId="288"/>
        </pc:sldMkLst>
      </pc:sldChg>
      <pc:sldChg chg="add del">
        <pc:chgData name="Quintín Molina" userId="d77ce911-d3cc-4d2d-8ddf-6c9cff50dc6d" providerId="ADAL" clId="{7DFBFD9D-2062-4BC8-845D-4BA852120DCC}" dt="2021-09-01T21:04:18.034" v="1351"/>
        <pc:sldMkLst>
          <pc:docMk/>
          <pc:sldMk cId="1588507855" sldId="295"/>
        </pc:sldMkLst>
      </pc:sldChg>
      <pc:sldChg chg="add del">
        <pc:chgData name="Quintín Molina" userId="d77ce911-d3cc-4d2d-8ddf-6c9cff50dc6d" providerId="ADAL" clId="{7DFBFD9D-2062-4BC8-845D-4BA852120DCC}" dt="2021-09-01T21:04:18.034" v="1351"/>
        <pc:sldMkLst>
          <pc:docMk/>
          <pc:sldMk cId="126446928" sldId="296"/>
        </pc:sldMkLst>
      </pc:sldChg>
      <pc:sldChg chg="add del">
        <pc:chgData name="Quintín Molina" userId="d77ce911-d3cc-4d2d-8ddf-6c9cff50dc6d" providerId="ADAL" clId="{7DFBFD9D-2062-4BC8-845D-4BA852120DCC}" dt="2021-09-01T21:04:18.034" v="1351"/>
        <pc:sldMkLst>
          <pc:docMk/>
          <pc:sldMk cId="3860240652" sldId="297"/>
        </pc:sldMkLst>
      </pc:sldChg>
      <pc:sldChg chg="addSp modSp mod">
        <pc:chgData name="Quintín Molina" userId="d77ce911-d3cc-4d2d-8ddf-6c9cff50dc6d" providerId="ADAL" clId="{7DFBFD9D-2062-4BC8-845D-4BA852120DCC}" dt="2021-09-01T20:36:07.941" v="307" actId="20577"/>
        <pc:sldMkLst>
          <pc:docMk/>
          <pc:sldMk cId="3407759923" sldId="298"/>
        </pc:sldMkLst>
        <pc:spChg chg="mod">
          <ac:chgData name="Quintín Molina" userId="d77ce911-d3cc-4d2d-8ddf-6c9cff50dc6d" providerId="ADAL" clId="{7DFBFD9D-2062-4BC8-845D-4BA852120DCC}" dt="2021-09-01T20:36:07.941" v="307" actId="20577"/>
          <ac:spMkLst>
            <pc:docMk/>
            <pc:sldMk cId="3407759923" sldId="298"/>
            <ac:spMk id="2" creationId="{186CC0B5-8B98-4B3D-BC49-E996CD0B91A7}"/>
          </ac:spMkLst>
        </pc:spChg>
        <pc:spChg chg="add mod">
          <ac:chgData name="Quintín Molina" userId="d77ce911-d3cc-4d2d-8ddf-6c9cff50dc6d" providerId="ADAL" clId="{7DFBFD9D-2062-4BC8-845D-4BA852120DCC}" dt="2021-09-01T20:35:42.806" v="304" actId="1037"/>
          <ac:spMkLst>
            <pc:docMk/>
            <pc:sldMk cId="3407759923" sldId="298"/>
            <ac:spMk id="4" creationId="{DB9B9F6B-837A-42E0-A2FD-B3F11D1384CB}"/>
          </ac:spMkLst>
        </pc:spChg>
        <pc:cxnChg chg="mod">
          <ac:chgData name="Quintín Molina" userId="d77ce911-d3cc-4d2d-8ddf-6c9cff50dc6d" providerId="ADAL" clId="{7DFBFD9D-2062-4BC8-845D-4BA852120DCC}" dt="2021-09-01T20:35:13.250" v="285" actId="1037"/>
          <ac:cxnSpMkLst>
            <pc:docMk/>
            <pc:sldMk cId="3407759923" sldId="298"/>
            <ac:cxnSpMk id="5" creationId="{D4CF1479-AB1D-485B-8F78-A405241F28DA}"/>
          </ac:cxnSpMkLst>
        </pc:cxnChg>
        <pc:cxnChg chg="mod">
          <ac:chgData name="Quintín Molina" userId="d77ce911-d3cc-4d2d-8ddf-6c9cff50dc6d" providerId="ADAL" clId="{7DFBFD9D-2062-4BC8-845D-4BA852120DCC}" dt="2021-09-01T20:35:02.764" v="276" actId="14100"/>
          <ac:cxnSpMkLst>
            <pc:docMk/>
            <pc:sldMk cId="3407759923" sldId="298"/>
            <ac:cxnSpMk id="10" creationId="{70A389E4-4F78-4936-B68E-A33EA8187D64}"/>
          </ac:cxnSpMkLst>
        </pc:cxnChg>
        <pc:cxnChg chg="mod">
          <ac:chgData name="Quintín Molina" userId="d77ce911-d3cc-4d2d-8ddf-6c9cff50dc6d" providerId="ADAL" clId="{7DFBFD9D-2062-4BC8-845D-4BA852120DCC}" dt="2021-09-01T20:35:32.556" v="291" actId="1035"/>
          <ac:cxnSpMkLst>
            <pc:docMk/>
            <pc:sldMk cId="3407759923" sldId="298"/>
            <ac:cxnSpMk id="11" creationId="{F2C3178B-5BB9-4292-B86C-A5CC80B050FA}"/>
          </ac:cxnSpMkLst>
        </pc:cxnChg>
      </pc:sldChg>
      <pc:sldChg chg="del">
        <pc:chgData name="Quintín Molina" userId="d77ce911-d3cc-4d2d-8ddf-6c9cff50dc6d" providerId="ADAL" clId="{7DFBFD9D-2062-4BC8-845D-4BA852120DCC}" dt="2021-09-01T21:05:23.957" v="1353" actId="47"/>
        <pc:sldMkLst>
          <pc:docMk/>
          <pc:sldMk cId="2593674690" sldId="299"/>
        </pc:sldMkLst>
      </pc:sldChg>
      <pc:sldChg chg="modSp add del mod">
        <pc:chgData name="Quintín Molina" userId="d77ce911-d3cc-4d2d-8ddf-6c9cff50dc6d" providerId="ADAL" clId="{7DFBFD9D-2062-4BC8-845D-4BA852120DCC}" dt="2021-09-01T21:14:39.001" v="1432" actId="6549"/>
        <pc:sldMkLst>
          <pc:docMk/>
          <pc:sldMk cId="2336853787" sldId="300"/>
        </pc:sldMkLst>
        <pc:spChg chg="mod">
          <ac:chgData name="Quintín Molina" userId="d77ce911-d3cc-4d2d-8ddf-6c9cff50dc6d" providerId="ADAL" clId="{7DFBFD9D-2062-4BC8-845D-4BA852120DCC}" dt="2021-09-01T21:14:39.001" v="1432" actId="6549"/>
          <ac:spMkLst>
            <pc:docMk/>
            <pc:sldMk cId="2336853787" sldId="300"/>
            <ac:spMk id="2" creationId="{460156F4-529C-470F-95BB-09B289BA92E5}"/>
          </ac:spMkLst>
        </pc:spChg>
      </pc:sldChg>
      <pc:sldChg chg="del">
        <pc:chgData name="Quintín Molina" userId="d77ce911-d3cc-4d2d-8ddf-6c9cff50dc6d" providerId="ADAL" clId="{7DFBFD9D-2062-4BC8-845D-4BA852120DCC}" dt="2021-09-01T20:31:23.514" v="25" actId="47"/>
        <pc:sldMkLst>
          <pc:docMk/>
          <pc:sldMk cId="1078674419" sldId="301"/>
        </pc:sldMkLst>
      </pc:sldChg>
      <pc:sldChg chg="add del ord">
        <pc:chgData name="Quintín Molina" userId="d77ce911-d3cc-4d2d-8ddf-6c9cff50dc6d" providerId="ADAL" clId="{7DFBFD9D-2062-4BC8-845D-4BA852120DCC}" dt="2021-09-01T21:07:31.665" v="1357"/>
        <pc:sldMkLst>
          <pc:docMk/>
          <pc:sldMk cId="99980580" sldId="303"/>
        </pc:sldMkLst>
      </pc:sldChg>
      <pc:sldChg chg="del">
        <pc:chgData name="Quintín Molina" userId="d77ce911-d3cc-4d2d-8ddf-6c9cff50dc6d" providerId="ADAL" clId="{7DFBFD9D-2062-4BC8-845D-4BA852120DCC}" dt="2021-09-01T21:02:27.758" v="1347" actId="47"/>
        <pc:sldMkLst>
          <pc:docMk/>
          <pc:sldMk cId="1113328799" sldId="304"/>
        </pc:sldMkLst>
      </pc:sldChg>
      <pc:sldChg chg="del">
        <pc:chgData name="Quintín Molina" userId="d77ce911-d3cc-4d2d-8ddf-6c9cff50dc6d" providerId="ADAL" clId="{7DFBFD9D-2062-4BC8-845D-4BA852120DCC}" dt="2021-09-01T21:02:29.379" v="1348" actId="47"/>
        <pc:sldMkLst>
          <pc:docMk/>
          <pc:sldMk cId="882722986" sldId="305"/>
        </pc:sldMkLst>
      </pc:sldChg>
      <pc:sldChg chg="del">
        <pc:chgData name="Quintín Molina" userId="d77ce911-d3cc-4d2d-8ddf-6c9cff50dc6d" providerId="ADAL" clId="{7DFBFD9D-2062-4BC8-845D-4BA852120DCC}" dt="2021-09-01T21:02:24.897" v="1346" actId="47"/>
        <pc:sldMkLst>
          <pc:docMk/>
          <pc:sldMk cId="3369359094" sldId="307"/>
        </pc:sldMkLst>
      </pc:sldChg>
      <pc:sldChg chg="add del">
        <pc:chgData name="Quintín Molina" userId="d77ce911-d3cc-4d2d-8ddf-6c9cff50dc6d" providerId="ADAL" clId="{7DFBFD9D-2062-4BC8-845D-4BA852120DCC}" dt="2021-09-01T21:04:18.034" v="1351"/>
        <pc:sldMkLst>
          <pc:docMk/>
          <pc:sldMk cId="2487247843" sldId="308"/>
        </pc:sldMkLst>
      </pc:sldChg>
      <pc:sldChg chg="modSp add del mod">
        <pc:chgData name="Quintín Molina" userId="d77ce911-d3cc-4d2d-8ddf-6c9cff50dc6d" providerId="ADAL" clId="{7DFBFD9D-2062-4BC8-845D-4BA852120DCC}" dt="2021-09-01T21:13:00.788" v="1394" actId="1035"/>
        <pc:sldMkLst>
          <pc:docMk/>
          <pc:sldMk cId="1374401732" sldId="309"/>
        </pc:sldMkLst>
        <pc:spChg chg="mod">
          <ac:chgData name="Quintín Molina" userId="d77ce911-d3cc-4d2d-8ddf-6c9cff50dc6d" providerId="ADAL" clId="{7DFBFD9D-2062-4BC8-845D-4BA852120DCC}" dt="2021-09-01T21:13:00.788" v="1394" actId="1035"/>
          <ac:spMkLst>
            <pc:docMk/>
            <pc:sldMk cId="1374401732" sldId="309"/>
            <ac:spMk id="2" creationId="{460156F4-529C-470F-95BB-09B289BA92E5}"/>
          </ac:spMkLst>
        </pc:spChg>
      </pc:sldChg>
      <pc:sldChg chg="addSp delSp modSp new mod">
        <pc:chgData name="Quintín Molina" userId="d77ce911-d3cc-4d2d-8ddf-6c9cff50dc6d" providerId="ADAL" clId="{7DFBFD9D-2062-4BC8-845D-4BA852120DCC}" dt="2021-09-01T20:55:16.586" v="1177" actId="207"/>
        <pc:sldMkLst>
          <pc:docMk/>
          <pc:sldMk cId="557884764" sldId="310"/>
        </pc:sldMkLst>
        <pc:spChg chg="add mod">
          <ac:chgData name="Quintín Molina" userId="d77ce911-d3cc-4d2d-8ddf-6c9cff50dc6d" providerId="ADAL" clId="{7DFBFD9D-2062-4BC8-845D-4BA852120DCC}" dt="2021-09-01T20:43:48.183" v="513" actId="1037"/>
          <ac:spMkLst>
            <pc:docMk/>
            <pc:sldMk cId="557884764" sldId="310"/>
            <ac:spMk id="4" creationId="{D901AC3C-0306-47AB-9CD4-108F59C47EBD}"/>
          </ac:spMkLst>
        </pc:spChg>
        <pc:spChg chg="add mod">
          <ac:chgData name="Quintín Molina" userId="d77ce911-d3cc-4d2d-8ddf-6c9cff50dc6d" providerId="ADAL" clId="{7DFBFD9D-2062-4BC8-845D-4BA852120DCC}" dt="2021-09-01T20:49:17.470" v="883" actId="14100"/>
          <ac:spMkLst>
            <pc:docMk/>
            <pc:sldMk cId="557884764" sldId="310"/>
            <ac:spMk id="5" creationId="{02EC7DEE-B4BE-493E-9BA6-8C36B6B958BA}"/>
          </ac:spMkLst>
        </pc:spChg>
        <pc:spChg chg="add mod">
          <ac:chgData name="Quintín Molina" userId="d77ce911-d3cc-4d2d-8ddf-6c9cff50dc6d" providerId="ADAL" clId="{7DFBFD9D-2062-4BC8-845D-4BA852120DCC}" dt="2021-09-01T20:49:47.511" v="958" actId="1036"/>
          <ac:spMkLst>
            <pc:docMk/>
            <pc:sldMk cId="557884764" sldId="310"/>
            <ac:spMk id="6" creationId="{35B20BC9-D3D5-4BC9-8AC4-E58EA4CCEAFB}"/>
          </ac:spMkLst>
        </pc:spChg>
        <pc:spChg chg="add mod">
          <ac:chgData name="Quintín Molina" userId="d77ce911-d3cc-4d2d-8ddf-6c9cff50dc6d" providerId="ADAL" clId="{7DFBFD9D-2062-4BC8-845D-4BA852120DCC}" dt="2021-09-01T20:49:39.193" v="950" actId="1036"/>
          <ac:spMkLst>
            <pc:docMk/>
            <pc:sldMk cId="557884764" sldId="310"/>
            <ac:spMk id="7" creationId="{F7FCABC2-E5C3-4CE5-A6D2-FF02337388BE}"/>
          </ac:spMkLst>
        </pc:spChg>
        <pc:spChg chg="add mod">
          <ac:chgData name="Quintín Molina" userId="d77ce911-d3cc-4d2d-8ddf-6c9cff50dc6d" providerId="ADAL" clId="{7DFBFD9D-2062-4BC8-845D-4BA852120DCC}" dt="2021-09-01T20:49:30.725" v="919" actId="1035"/>
          <ac:spMkLst>
            <pc:docMk/>
            <pc:sldMk cId="557884764" sldId="310"/>
            <ac:spMk id="8" creationId="{0C71E1C4-1FFF-40D4-90A2-3FBB6B1730BE}"/>
          </ac:spMkLst>
        </pc:spChg>
        <pc:spChg chg="add mod">
          <ac:chgData name="Quintín Molina" userId="d77ce911-d3cc-4d2d-8ddf-6c9cff50dc6d" providerId="ADAL" clId="{7DFBFD9D-2062-4BC8-845D-4BA852120DCC}" dt="2021-09-01T20:49:04.300" v="806" actId="1036"/>
          <ac:spMkLst>
            <pc:docMk/>
            <pc:sldMk cId="557884764" sldId="310"/>
            <ac:spMk id="9" creationId="{B7795AC6-05D9-4CDF-8053-F85750BB5322}"/>
          </ac:spMkLst>
        </pc:spChg>
        <pc:spChg chg="add mod">
          <ac:chgData name="Quintín Molina" userId="d77ce911-d3cc-4d2d-8ddf-6c9cff50dc6d" providerId="ADAL" clId="{7DFBFD9D-2062-4BC8-845D-4BA852120DCC}" dt="2021-09-01T20:54:29.923" v="1142" actId="2711"/>
          <ac:spMkLst>
            <pc:docMk/>
            <pc:sldMk cId="557884764" sldId="310"/>
            <ac:spMk id="13" creationId="{D94C2F32-7656-476B-A1F2-E03B70957F16}"/>
          </ac:spMkLst>
        </pc:spChg>
        <pc:spChg chg="add mod">
          <ac:chgData name="Quintín Molina" userId="d77ce911-d3cc-4d2d-8ddf-6c9cff50dc6d" providerId="ADAL" clId="{7DFBFD9D-2062-4BC8-845D-4BA852120DCC}" dt="2021-09-01T20:55:16.586" v="1177" actId="207"/>
          <ac:spMkLst>
            <pc:docMk/>
            <pc:sldMk cId="557884764" sldId="310"/>
            <ac:spMk id="14" creationId="{E227AC7F-A84C-4FD7-8718-91BE15007C93}"/>
          </ac:spMkLst>
        </pc:spChg>
        <pc:picChg chg="add del mod">
          <ac:chgData name="Quintín Molina" userId="d77ce911-d3cc-4d2d-8ddf-6c9cff50dc6d" providerId="ADAL" clId="{7DFBFD9D-2062-4BC8-845D-4BA852120DCC}" dt="2021-09-01T20:42:12.281" v="501" actId="478"/>
          <ac:picMkLst>
            <pc:docMk/>
            <pc:sldMk cId="557884764" sldId="310"/>
            <ac:picMk id="3" creationId="{F8D5732E-55C8-416E-9845-6FF2B22E93F1}"/>
          </ac:picMkLst>
        </pc:picChg>
        <pc:cxnChg chg="add mod">
          <ac:chgData name="Quintín Molina" userId="d77ce911-d3cc-4d2d-8ddf-6c9cff50dc6d" providerId="ADAL" clId="{7DFBFD9D-2062-4BC8-845D-4BA852120DCC}" dt="2021-09-01T20:51:06.887" v="1074"/>
          <ac:cxnSpMkLst>
            <pc:docMk/>
            <pc:sldMk cId="557884764" sldId="310"/>
            <ac:cxnSpMk id="11" creationId="{DD5AF7A4-8A45-47DC-8A4F-5E43CD667D9E}"/>
          </ac:cxnSpMkLst>
        </pc:cxnChg>
        <pc:cxnChg chg="add mod">
          <ac:chgData name="Quintín Molina" userId="d77ce911-d3cc-4d2d-8ddf-6c9cff50dc6d" providerId="ADAL" clId="{7DFBFD9D-2062-4BC8-845D-4BA852120DCC}" dt="2021-09-01T20:52:11.132" v="1109" actId="208"/>
          <ac:cxnSpMkLst>
            <pc:docMk/>
            <pc:sldMk cId="557884764" sldId="310"/>
            <ac:cxnSpMk id="12" creationId="{D90402B7-4053-4515-894B-79DEC9535820}"/>
          </ac:cxnSpMkLst>
        </pc:cxnChg>
      </pc:sldChg>
      <pc:sldChg chg="addSp modSp new del mod">
        <pc:chgData name="Quintín Molina" userId="d77ce911-d3cc-4d2d-8ddf-6c9cff50dc6d" providerId="ADAL" clId="{7DFBFD9D-2062-4BC8-845D-4BA852120DCC}" dt="2021-09-01T21:04:11.073" v="1350" actId="47"/>
        <pc:sldMkLst>
          <pc:docMk/>
          <pc:sldMk cId="4007373979" sldId="311"/>
        </pc:sldMkLst>
        <pc:picChg chg="add mod">
          <ac:chgData name="Quintín Molina" userId="d77ce911-d3cc-4d2d-8ddf-6c9cff50dc6d" providerId="ADAL" clId="{7DFBFD9D-2062-4BC8-845D-4BA852120DCC}" dt="2021-09-01T21:00:44.451" v="1343" actId="1036"/>
          <ac:picMkLst>
            <pc:docMk/>
            <pc:sldMk cId="4007373979" sldId="311"/>
            <ac:picMk id="3" creationId="{C541548B-8E24-4699-A2D9-1BE364310E8F}"/>
          </ac:picMkLst>
        </pc:picChg>
      </pc:sldChg>
      <pc:sldChg chg="add del">
        <pc:chgData name="Quintín Molina" userId="d77ce911-d3cc-4d2d-8ddf-6c9cff50dc6d" providerId="ADAL" clId="{7DFBFD9D-2062-4BC8-845D-4BA852120DCC}" dt="2021-09-01T20:55:34.195" v="1178" actId="47"/>
        <pc:sldMkLst>
          <pc:docMk/>
          <pc:sldMk cId="1263655926" sldId="312"/>
        </pc:sldMkLst>
      </pc:sldChg>
      <pc:sldChg chg="addSp delSp modSp add mod">
        <pc:chgData name="Quintín Molina" userId="d77ce911-d3cc-4d2d-8ddf-6c9cff50dc6d" providerId="ADAL" clId="{7DFBFD9D-2062-4BC8-845D-4BA852120DCC}" dt="2021-09-01T20:59:26.124" v="1308" actId="1037"/>
        <pc:sldMkLst>
          <pc:docMk/>
          <pc:sldMk cId="1935257303" sldId="312"/>
        </pc:sldMkLst>
        <pc:spChg chg="mod">
          <ac:chgData name="Quintín Molina" userId="d77ce911-d3cc-4d2d-8ddf-6c9cff50dc6d" providerId="ADAL" clId="{7DFBFD9D-2062-4BC8-845D-4BA852120DCC}" dt="2021-09-01T20:57:36.722" v="1256" actId="1035"/>
          <ac:spMkLst>
            <pc:docMk/>
            <pc:sldMk cId="1935257303" sldId="312"/>
            <ac:spMk id="4" creationId="{D901AC3C-0306-47AB-9CD4-108F59C47EBD}"/>
          </ac:spMkLst>
        </pc:spChg>
        <pc:spChg chg="mod">
          <ac:chgData name="Quintín Molina" userId="d77ce911-d3cc-4d2d-8ddf-6c9cff50dc6d" providerId="ADAL" clId="{7DFBFD9D-2062-4BC8-845D-4BA852120DCC}" dt="2021-09-01T20:58:20.585" v="1257" actId="14100"/>
          <ac:spMkLst>
            <pc:docMk/>
            <pc:sldMk cId="1935257303" sldId="312"/>
            <ac:spMk id="13" creationId="{D94C2F32-7656-476B-A1F2-E03B70957F16}"/>
          </ac:spMkLst>
        </pc:spChg>
        <pc:spChg chg="del">
          <ac:chgData name="Quintín Molina" userId="d77ce911-d3cc-4d2d-8ddf-6c9cff50dc6d" providerId="ADAL" clId="{7DFBFD9D-2062-4BC8-845D-4BA852120DCC}" dt="2021-09-01T20:58:33.328" v="1262" actId="478"/>
          <ac:spMkLst>
            <pc:docMk/>
            <pc:sldMk cId="1935257303" sldId="312"/>
            <ac:spMk id="14" creationId="{E227AC7F-A84C-4FD7-8718-91BE15007C93}"/>
          </ac:spMkLst>
        </pc:spChg>
        <pc:spChg chg="add mod">
          <ac:chgData name="Quintín Molina" userId="d77ce911-d3cc-4d2d-8ddf-6c9cff50dc6d" providerId="ADAL" clId="{7DFBFD9D-2062-4BC8-845D-4BA852120DCC}" dt="2021-09-01T20:59:26.124" v="1308" actId="1037"/>
          <ac:spMkLst>
            <pc:docMk/>
            <pc:sldMk cId="1935257303" sldId="312"/>
            <ac:spMk id="15" creationId="{366FF375-12AD-48EA-95A8-323F8DF70A05}"/>
          </ac:spMkLst>
        </pc:spChg>
        <pc:cxnChg chg="mod">
          <ac:chgData name="Quintín Molina" userId="d77ce911-d3cc-4d2d-8ddf-6c9cff50dc6d" providerId="ADAL" clId="{7DFBFD9D-2062-4BC8-845D-4BA852120DCC}" dt="2021-09-01T20:59:21.738" v="1303" actId="1038"/>
          <ac:cxnSpMkLst>
            <pc:docMk/>
            <pc:sldMk cId="1935257303" sldId="312"/>
            <ac:cxnSpMk id="11" creationId="{DD5AF7A4-8A45-47DC-8A4F-5E43CD667D9E}"/>
          </ac:cxnSpMkLst>
        </pc:cxnChg>
      </pc:sldChg>
      <pc:sldChg chg="add">
        <pc:chgData name="Quintín Molina" userId="d77ce911-d3cc-4d2d-8ddf-6c9cff50dc6d" providerId="ADAL" clId="{7DFBFD9D-2062-4BC8-845D-4BA852120DCC}" dt="2021-09-01T21:05:15.850" v="1352"/>
        <pc:sldMkLst>
          <pc:docMk/>
          <pc:sldMk cId="962782760" sldId="313"/>
        </pc:sldMkLst>
      </pc:sldChg>
      <pc:sldMasterChg chg="setBg modSldLayout">
        <pc:chgData name="Quintín Molina" userId="d77ce911-d3cc-4d2d-8ddf-6c9cff50dc6d" providerId="ADAL" clId="{7DFBFD9D-2062-4BC8-845D-4BA852120DCC}" dt="2021-09-01T20:29:35.439" v="23"/>
        <pc:sldMasterMkLst>
          <pc:docMk/>
          <pc:sldMasterMk cId="1743767275" sldId="2147483834"/>
        </pc:sldMasterMkLst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2613845332" sldId="2147483835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3948509877" sldId="2147483836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3479877951" sldId="2147483837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2464716038" sldId="2147483838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1593473754" sldId="2147483839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3998209855" sldId="2147483840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1886810746" sldId="2147483841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1655935272" sldId="2147483842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2618841460" sldId="2147483843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4164532356" sldId="2147483844"/>
          </pc:sldLayoutMkLst>
        </pc:sldLayoutChg>
        <pc:sldLayoutChg chg="setBg">
          <pc:chgData name="Quintín Molina" userId="d77ce911-d3cc-4d2d-8ddf-6c9cff50dc6d" providerId="ADAL" clId="{7DFBFD9D-2062-4BC8-845D-4BA852120DCC}" dt="2021-09-01T20:29:35.439" v="23"/>
          <pc:sldLayoutMkLst>
            <pc:docMk/>
            <pc:sldMasterMk cId="1743767275" sldId="2147483834"/>
            <pc:sldLayoutMk cId="1084421874" sldId="214748384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5">
                <a:lumMod val="60000"/>
                <a:lumOff val="40000"/>
              </a:schemeClr>
            </a:gs>
            <a:gs pos="82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01-09-2021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548680"/>
            <a:ext cx="8496944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Dos bloques (m₁=10[kg] y m₂=20[kg]) son empujados por una fuerza horizontal de 6,0[N], sobre una superficie horizontal lisa, tal como se muestra en la figura. Determine “la fuerza de interacción entre los bloques”.</a:t>
            </a:r>
            <a:endParaRPr lang="es-CL" sz="32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422108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3707904" y="5445224"/>
            <a:ext cx="4408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4437123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D12A26-675C-4251-9BC9-94C75813DFAE}"/>
              </a:ext>
            </a:extLst>
          </p:cNvPr>
          <p:cNvCxnSpPr/>
          <p:nvPr/>
        </p:nvCxnSpPr>
        <p:spPr>
          <a:xfrm flipH="1">
            <a:off x="7092280" y="4869160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515949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0A389E4-4F78-4936-B68E-A33EA8187D64}"/>
              </a:ext>
            </a:extLst>
          </p:cNvPr>
          <p:cNvCxnSpPr/>
          <p:nvPr/>
        </p:nvCxnSpPr>
        <p:spPr>
          <a:xfrm flipH="1">
            <a:off x="3373446" y="5445224"/>
            <a:ext cx="8129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2C3178B-5BB9-4292-B86C-A5CC80B050FA}"/>
              </a:ext>
            </a:extLst>
          </p:cNvPr>
          <p:cNvCxnSpPr>
            <a:cxnSpLocks/>
          </p:cNvCxnSpPr>
          <p:nvPr/>
        </p:nvCxnSpPr>
        <p:spPr>
          <a:xfrm rot="5400000" flipH="1">
            <a:off x="3716589" y="5016366"/>
            <a:ext cx="8942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B9B9F6B-837A-42E0-A2FD-B3F11D1384CB}"/>
              </a:ext>
            </a:extLst>
          </p:cNvPr>
          <p:cNvSpPr txBox="1"/>
          <p:nvPr/>
        </p:nvSpPr>
        <p:spPr>
          <a:xfrm>
            <a:off x="7380312" y="4365104"/>
            <a:ext cx="11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</p:txBody>
      </p:sp>
    </p:spTree>
    <p:extLst>
      <p:ext uri="{BB962C8B-B14F-4D97-AF65-F5344CB8AC3E}">
        <p14:creationId xmlns:p14="http://schemas.microsoft.com/office/powerpoint/2010/main" val="3407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66641E-5BDB-4A4A-B9F7-FC0DC4E9CDCE}"/>
              </a:ext>
            </a:extLst>
          </p:cNvPr>
          <p:cNvSpPr/>
          <p:nvPr/>
        </p:nvSpPr>
        <p:spPr>
          <a:xfrm>
            <a:off x="611560" y="332656"/>
            <a:ext cx="82253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5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LISO</a:t>
            </a:r>
            <a:endParaRPr lang="es-CL" sz="1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599EB7-51D3-44D3-A2C0-3457433A8BB6}"/>
              </a:ext>
            </a:extLst>
          </p:cNvPr>
          <p:cNvSpPr/>
          <p:nvPr/>
        </p:nvSpPr>
        <p:spPr>
          <a:xfrm rot="-1800000">
            <a:off x="3180422" y="2577737"/>
            <a:ext cx="1800200" cy="11521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7C4DFB2A-F22D-4E51-8FCF-9052B59E3468}"/>
              </a:ext>
            </a:extLst>
          </p:cNvPr>
          <p:cNvSpPr/>
          <p:nvPr/>
        </p:nvSpPr>
        <p:spPr>
          <a:xfrm rot="16200000">
            <a:off x="3017284" y="1442236"/>
            <a:ext cx="2617954" cy="452392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7BD4A-1BA4-4D0F-B131-3EAE634DFC63}"/>
              </a:ext>
            </a:extLst>
          </p:cNvPr>
          <p:cNvCxnSpPr/>
          <p:nvPr/>
        </p:nvCxnSpPr>
        <p:spPr>
          <a:xfrm>
            <a:off x="4067944" y="3140968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06C13B8-1C58-49AD-993F-7FBBE775A074}"/>
              </a:ext>
            </a:extLst>
          </p:cNvPr>
          <p:cNvCxnSpPr/>
          <p:nvPr/>
        </p:nvCxnSpPr>
        <p:spPr>
          <a:xfrm>
            <a:off x="4080522" y="3153801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E777C3-27FC-4CBA-939D-AEA1C20F5C88}"/>
              </a:ext>
            </a:extLst>
          </p:cNvPr>
          <p:cNvCxnSpPr/>
          <p:nvPr/>
        </p:nvCxnSpPr>
        <p:spPr>
          <a:xfrm>
            <a:off x="3472926" y="1901066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85E39A-F8D2-4190-AECA-1EB2F5527FE0}"/>
              </a:ext>
            </a:extLst>
          </p:cNvPr>
          <p:cNvCxnSpPr/>
          <p:nvPr/>
        </p:nvCxnSpPr>
        <p:spPr>
          <a:xfrm flipH="1">
            <a:off x="3419872" y="314096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30D7695-81F9-4CF1-A65E-4F52764C9CA2}"/>
              </a:ext>
            </a:extLst>
          </p:cNvPr>
          <p:cNvCxnSpPr/>
          <p:nvPr/>
        </p:nvCxnSpPr>
        <p:spPr>
          <a:xfrm flipH="1">
            <a:off x="4080522" y="4437112"/>
            <a:ext cx="635494" cy="3600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9EE0BED-45FE-4543-B044-3BED117525EA}"/>
              </a:ext>
            </a:extLst>
          </p:cNvPr>
          <p:cNvCxnSpPr/>
          <p:nvPr/>
        </p:nvCxnSpPr>
        <p:spPr>
          <a:xfrm flipH="1">
            <a:off x="2267744" y="4509120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5FCDC7-D612-4C8B-ACB3-BF7BAF027D3F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8049" y="4005064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650214-7F64-4C3C-986C-1AED38CFDD2F}"/>
              </a:ext>
            </a:extLst>
          </p:cNvPr>
          <p:cNvSpPr txBox="1"/>
          <p:nvPr/>
        </p:nvSpPr>
        <p:spPr>
          <a:xfrm>
            <a:off x="2843808" y="4500409"/>
            <a:ext cx="714429" cy="59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90296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412907-1F01-42E8-9D99-D6B6446E80E2}"/>
              </a:ext>
            </a:extLst>
          </p:cNvPr>
          <p:cNvSpPr txBox="1"/>
          <p:nvPr/>
        </p:nvSpPr>
        <p:spPr>
          <a:xfrm>
            <a:off x="4067944" y="3717032"/>
            <a:ext cx="73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E86D9B-2E5C-41D2-BB8B-EAB30F15C0EB}"/>
              </a:ext>
            </a:extLst>
          </p:cNvPr>
          <p:cNvSpPr txBox="1"/>
          <p:nvPr/>
        </p:nvSpPr>
        <p:spPr>
          <a:xfrm>
            <a:off x="2195736" y="3594502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3F1B99-2567-4813-97F4-34418FC48C5B}"/>
              </a:ext>
            </a:extLst>
          </p:cNvPr>
          <p:cNvSpPr txBox="1"/>
          <p:nvPr/>
        </p:nvSpPr>
        <p:spPr>
          <a:xfrm>
            <a:off x="4804791" y="3985900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mgCos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5A66D2-5AF6-49DC-AB66-8B2D8A1C15E2}"/>
              </a:ext>
            </a:extLst>
          </p:cNvPr>
          <p:cNvSpPr txBox="1"/>
          <p:nvPr/>
        </p:nvSpPr>
        <p:spPr>
          <a:xfrm>
            <a:off x="3671752" y="1692097"/>
            <a:ext cx="4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468C37-C3C6-4E9F-9077-B9DB88EA817F}"/>
              </a:ext>
            </a:extLst>
          </p:cNvPr>
          <p:cNvSpPr txBox="1"/>
          <p:nvPr/>
        </p:nvSpPr>
        <p:spPr>
          <a:xfrm>
            <a:off x="3689981" y="4581128"/>
            <a:ext cx="88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E0BEDC-B010-49EA-B588-B0ACD2C68718}"/>
              </a:ext>
            </a:extLst>
          </p:cNvPr>
          <p:cNvSpPr txBox="1"/>
          <p:nvPr/>
        </p:nvSpPr>
        <p:spPr>
          <a:xfrm>
            <a:off x="1979712" y="4530606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9349C1-6632-4C48-BA0C-10D007B26D33}"/>
              </a:ext>
            </a:extLst>
          </p:cNvPr>
          <p:cNvSpPr txBox="1"/>
          <p:nvPr/>
        </p:nvSpPr>
        <p:spPr>
          <a:xfrm>
            <a:off x="1835696" y="2977788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mgSen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27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66641E-5BDB-4A4A-B9F7-FC0DC4E9CDCE}"/>
              </a:ext>
            </a:extLst>
          </p:cNvPr>
          <p:cNvSpPr/>
          <p:nvPr/>
        </p:nvSpPr>
        <p:spPr>
          <a:xfrm>
            <a:off x="611560" y="332656"/>
            <a:ext cx="837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NO LISO</a:t>
            </a:r>
            <a:endParaRPr lang="es-CL" sz="12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599EB7-51D3-44D3-A2C0-3457433A8BB6}"/>
              </a:ext>
            </a:extLst>
          </p:cNvPr>
          <p:cNvSpPr/>
          <p:nvPr/>
        </p:nvSpPr>
        <p:spPr>
          <a:xfrm rot="-1800000">
            <a:off x="3180422" y="2577737"/>
            <a:ext cx="1800200" cy="11521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7C4DFB2A-F22D-4E51-8FCF-9052B59E3468}"/>
              </a:ext>
            </a:extLst>
          </p:cNvPr>
          <p:cNvSpPr/>
          <p:nvPr/>
        </p:nvSpPr>
        <p:spPr>
          <a:xfrm rot="16200000">
            <a:off x="3017284" y="1442236"/>
            <a:ext cx="2617954" cy="452392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27BD4A-1BA4-4D0F-B131-3EAE634DFC63}"/>
              </a:ext>
            </a:extLst>
          </p:cNvPr>
          <p:cNvCxnSpPr/>
          <p:nvPr/>
        </p:nvCxnSpPr>
        <p:spPr>
          <a:xfrm>
            <a:off x="4067944" y="3140968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06C13B8-1C58-49AD-993F-7FBBE775A074}"/>
              </a:ext>
            </a:extLst>
          </p:cNvPr>
          <p:cNvCxnSpPr/>
          <p:nvPr/>
        </p:nvCxnSpPr>
        <p:spPr>
          <a:xfrm>
            <a:off x="4080522" y="3153801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8E777C3-27FC-4CBA-939D-AEA1C20F5C88}"/>
              </a:ext>
            </a:extLst>
          </p:cNvPr>
          <p:cNvCxnSpPr/>
          <p:nvPr/>
        </p:nvCxnSpPr>
        <p:spPr>
          <a:xfrm>
            <a:off x="3472926" y="1901066"/>
            <a:ext cx="635494" cy="12833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885E39A-F8D2-4190-AECA-1EB2F5527FE0}"/>
              </a:ext>
            </a:extLst>
          </p:cNvPr>
          <p:cNvCxnSpPr/>
          <p:nvPr/>
        </p:nvCxnSpPr>
        <p:spPr>
          <a:xfrm flipH="1">
            <a:off x="3419872" y="314096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30D7695-81F9-4CF1-A65E-4F52764C9CA2}"/>
              </a:ext>
            </a:extLst>
          </p:cNvPr>
          <p:cNvCxnSpPr/>
          <p:nvPr/>
        </p:nvCxnSpPr>
        <p:spPr>
          <a:xfrm flipH="1">
            <a:off x="4080522" y="4437112"/>
            <a:ext cx="635494" cy="3600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9EE0BED-45FE-4543-B044-3BED117525EA}"/>
              </a:ext>
            </a:extLst>
          </p:cNvPr>
          <p:cNvCxnSpPr/>
          <p:nvPr/>
        </p:nvCxnSpPr>
        <p:spPr>
          <a:xfrm flipH="1">
            <a:off x="2267744" y="4509120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5FCDC7-D612-4C8B-ACB3-BF7BAF027D3F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8049" y="4005064"/>
            <a:ext cx="648072" cy="36004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650214-7F64-4C3C-986C-1AED38CFDD2F}"/>
              </a:ext>
            </a:extLst>
          </p:cNvPr>
          <p:cNvSpPr txBox="1"/>
          <p:nvPr/>
        </p:nvSpPr>
        <p:spPr>
          <a:xfrm>
            <a:off x="2843808" y="4500409"/>
            <a:ext cx="714429" cy="59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90296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B412907-1F01-42E8-9D99-D6B6446E80E2}"/>
              </a:ext>
            </a:extLst>
          </p:cNvPr>
          <p:cNvSpPr txBox="1"/>
          <p:nvPr/>
        </p:nvSpPr>
        <p:spPr>
          <a:xfrm>
            <a:off x="4067944" y="3717032"/>
            <a:ext cx="73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CE86D9B-2E5C-41D2-BB8B-EAB30F15C0EB}"/>
              </a:ext>
            </a:extLst>
          </p:cNvPr>
          <p:cNvSpPr txBox="1"/>
          <p:nvPr/>
        </p:nvSpPr>
        <p:spPr>
          <a:xfrm>
            <a:off x="2195736" y="3594502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3F1B99-2567-4813-97F4-34418FC48C5B}"/>
              </a:ext>
            </a:extLst>
          </p:cNvPr>
          <p:cNvSpPr txBox="1"/>
          <p:nvPr/>
        </p:nvSpPr>
        <p:spPr>
          <a:xfrm>
            <a:off x="4804791" y="3985900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mgCos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5A66D2-5AF6-49DC-AB66-8B2D8A1C15E2}"/>
              </a:ext>
            </a:extLst>
          </p:cNvPr>
          <p:cNvSpPr txBox="1"/>
          <p:nvPr/>
        </p:nvSpPr>
        <p:spPr>
          <a:xfrm>
            <a:off x="3641834" y="1692097"/>
            <a:ext cx="49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468C37-C3C6-4E9F-9077-B9DB88EA817F}"/>
              </a:ext>
            </a:extLst>
          </p:cNvPr>
          <p:cNvSpPr txBox="1"/>
          <p:nvPr/>
        </p:nvSpPr>
        <p:spPr>
          <a:xfrm>
            <a:off x="3689981" y="4581128"/>
            <a:ext cx="88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E0BEDC-B010-49EA-B588-B0ACD2C68718}"/>
              </a:ext>
            </a:extLst>
          </p:cNvPr>
          <p:cNvSpPr txBox="1"/>
          <p:nvPr/>
        </p:nvSpPr>
        <p:spPr>
          <a:xfrm>
            <a:off x="1979712" y="4530606"/>
            <a:ext cx="46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sz="1600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9349C1-6632-4C48-BA0C-10D007B26D33}"/>
              </a:ext>
            </a:extLst>
          </p:cNvPr>
          <p:cNvSpPr txBox="1"/>
          <p:nvPr/>
        </p:nvSpPr>
        <p:spPr>
          <a:xfrm>
            <a:off x="1835696" y="2977788"/>
            <a:ext cx="178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mgSen</a:t>
            </a:r>
            <a:r>
              <a:rPr lang="es-ES" sz="28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16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4E5652A-B7F1-480C-9338-ECD912C7334C}"/>
              </a:ext>
            </a:extLst>
          </p:cNvPr>
          <p:cNvCxnSpPr/>
          <p:nvPr/>
        </p:nvCxnSpPr>
        <p:spPr>
          <a:xfrm flipH="1">
            <a:off x="4067944" y="2780928"/>
            <a:ext cx="648072" cy="360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9423EF-2C1A-4066-8A65-190DB7371946}"/>
              </a:ext>
            </a:extLst>
          </p:cNvPr>
          <p:cNvSpPr txBox="1"/>
          <p:nvPr/>
        </p:nvSpPr>
        <p:spPr>
          <a:xfrm>
            <a:off x="4770101" y="2204864"/>
            <a:ext cx="1326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</a:t>
            </a:r>
            <a:r>
              <a:rPr lang="es-E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fₛ</a:t>
            </a:r>
            <a:r>
              <a:rPr lang="es-E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0156F4-529C-470F-95BB-09B289BA92E5}"/>
              </a:ext>
            </a:extLst>
          </p:cNvPr>
          <p:cNvSpPr txBox="1"/>
          <p:nvPr/>
        </p:nvSpPr>
        <p:spPr>
          <a:xfrm>
            <a:off x="755576" y="404664"/>
            <a:ext cx="7848872" cy="577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4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3)Un bloque de 8,0[kg] desliza por un plano inclinado liso de 37° de pendiente…¿Cuál es su aceleración? </a:t>
            </a:r>
            <a:endParaRPr lang="es-CL" sz="32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/>
              <p:nvPr/>
            </p:nvSpPr>
            <p:spPr>
              <a:xfrm>
                <a:off x="683568" y="620688"/>
                <a:ext cx="7848872" cy="5049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ES" sz="44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4.-Un bloque de 8,0[kg] desliza por un plano inclinado no liso de 37° de pendiente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44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44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44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CL" sz="4400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</m:t>
                    </m:r>
                  </m:oMath>
                </a14:m>
                <a:endParaRPr lang="es-ES" sz="44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44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¿Cuál es la fuerza de roce? y ¿Cuál es la aceleración? </a:t>
                </a:r>
                <a:endParaRPr lang="es-CL" sz="44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0688"/>
                <a:ext cx="7848872" cy="5049011"/>
              </a:xfrm>
              <a:prstGeom prst="rect">
                <a:avLst/>
              </a:prstGeom>
              <a:blipFill>
                <a:blip r:embed="rId2"/>
                <a:stretch>
                  <a:fillRect l="-3106" r="-3106" b="-49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5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01AC3C-0306-47AB-9CD4-108F59C47EBD}"/>
              </a:ext>
            </a:extLst>
          </p:cNvPr>
          <p:cNvSpPr txBox="1"/>
          <p:nvPr/>
        </p:nvSpPr>
        <p:spPr>
          <a:xfrm>
            <a:off x="611560" y="692696"/>
            <a:ext cx="4608512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3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2.-Un montacarga se eleva a razón de 5,0[m/s], levantando bloques de 40[kg] y 80[kg]. Determine la fuerza de interacción entre los bloques.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EC7DEE-B4BE-493E-9BA6-8C36B6B958BA}"/>
              </a:ext>
            </a:extLst>
          </p:cNvPr>
          <p:cNvSpPr/>
          <p:nvPr/>
        </p:nvSpPr>
        <p:spPr>
          <a:xfrm>
            <a:off x="6116572" y="5975589"/>
            <a:ext cx="2455473" cy="33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B20BC9-D3D5-4BC9-8AC4-E58EA4CCEAFB}"/>
              </a:ext>
            </a:extLst>
          </p:cNvPr>
          <p:cNvSpPr/>
          <p:nvPr/>
        </p:nvSpPr>
        <p:spPr>
          <a:xfrm>
            <a:off x="7311940" y="1357459"/>
            <a:ext cx="127927" cy="1855517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FCABC2-E5C3-4CE5-A6D2-FF02337388BE}"/>
              </a:ext>
            </a:extLst>
          </p:cNvPr>
          <p:cNvSpPr/>
          <p:nvPr/>
        </p:nvSpPr>
        <p:spPr>
          <a:xfrm>
            <a:off x="6852170" y="3939602"/>
            <a:ext cx="958427" cy="78554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71E1C4-1FFF-40D4-90A2-3FBB6B1730BE}"/>
              </a:ext>
            </a:extLst>
          </p:cNvPr>
          <p:cNvSpPr/>
          <p:nvPr/>
        </p:nvSpPr>
        <p:spPr>
          <a:xfrm>
            <a:off x="6548619" y="4720539"/>
            <a:ext cx="1543557" cy="1265124"/>
          </a:xfrm>
          <a:prstGeom prst="rect">
            <a:avLst/>
          </a:prstGeom>
          <a:pattFill prst="pct90">
            <a:fgClr>
              <a:schemeClr val="bg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795AC6-05D9-4CDF-8053-F85750BB5322}"/>
              </a:ext>
            </a:extLst>
          </p:cNvPr>
          <p:cNvSpPr/>
          <p:nvPr/>
        </p:nvSpPr>
        <p:spPr>
          <a:xfrm>
            <a:off x="6124787" y="3242355"/>
            <a:ext cx="2407653" cy="30669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D5AF7A4-8A45-47DC-8A4F-5E43CD667D9E}"/>
              </a:ext>
            </a:extLst>
          </p:cNvPr>
          <p:cNvCxnSpPr/>
          <p:nvPr/>
        </p:nvCxnSpPr>
        <p:spPr>
          <a:xfrm>
            <a:off x="7812360" y="1124744"/>
            <a:ext cx="0" cy="72008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402B7-4053-4515-894B-79DEC9535820}"/>
              </a:ext>
            </a:extLst>
          </p:cNvPr>
          <p:cNvCxnSpPr/>
          <p:nvPr/>
        </p:nvCxnSpPr>
        <p:spPr>
          <a:xfrm>
            <a:off x="6516216" y="2060848"/>
            <a:ext cx="0" cy="720080"/>
          </a:xfrm>
          <a:prstGeom prst="straightConnector1">
            <a:avLst/>
          </a:prstGeom>
          <a:ln w="38100">
            <a:solidFill>
              <a:srgbClr val="DA444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4C2F32-7656-476B-A1F2-E03B70957F16}"/>
              </a:ext>
            </a:extLst>
          </p:cNvPr>
          <p:cNvSpPr txBox="1"/>
          <p:nvPr/>
        </p:nvSpPr>
        <p:spPr>
          <a:xfrm>
            <a:off x="5621363" y="1660972"/>
            <a:ext cx="140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DA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g=9,8[m/s²]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27AC7F-A84C-4FD7-8718-91BE15007C93}"/>
              </a:ext>
            </a:extLst>
          </p:cNvPr>
          <p:cNvSpPr txBox="1"/>
          <p:nvPr/>
        </p:nvSpPr>
        <p:spPr>
          <a:xfrm>
            <a:off x="7486904" y="1813372"/>
            <a:ext cx="140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V=5,0[m/s]</a:t>
            </a:r>
          </a:p>
        </p:txBody>
      </p:sp>
    </p:spTree>
    <p:extLst>
      <p:ext uri="{BB962C8B-B14F-4D97-AF65-F5344CB8AC3E}">
        <p14:creationId xmlns:p14="http://schemas.microsoft.com/office/powerpoint/2010/main" val="5578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01AC3C-0306-47AB-9CD4-108F59C47EBD}"/>
              </a:ext>
            </a:extLst>
          </p:cNvPr>
          <p:cNvSpPr txBox="1"/>
          <p:nvPr/>
        </p:nvSpPr>
        <p:spPr>
          <a:xfrm>
            <a:off x="611560" y="116632"/>
            <a:ext cx="4608512" cy="664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3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2.-Un montacarga se mueve acelerando a razón de  0,2[m/s²] hacia arriba, llevando bloques de 40[kg] y 80[kg]. Determine la fuerza de interacción entre los bloques.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EC7DEE-B4BE-493E-9BA6-8C36B6B958BA}"/>
              </a:ext>
            </a:extLst>
          </p:cNvPr>
          <p:cNvSpPr/>
          <p:nvPr/>
        </p:nvSpPr>
        <p:spPr>
          <a:xfrm>
            <a:off x="6116572" y="5975589"/>
            <a:ext cx="2455473" cy="33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B20BC9-D3D5-4BC9-8AC4-E58EA4CCEAFB}"/>
              </a:ext>
            </a:extLst>
          </p:cNvPr>
          <p:cNvSpPr/>
          <p:nvPr/>
        </p:nvSpPr>
        <p:spPr>
          <a:xfrm>
            <a:off x="7311940" y="1357459"/>
            <a:ext cx="127927" cy="1855517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FCABC2-E5C3-4CE5-A6D2-FF02337388BE}"/>
              </a:ext>
            </a:extLst>
          </p:cNvPr>
          <p:cNvSpPr/>
          <p:nvPr/>
        </p:nvSpPr>
        <p:spPr>
          <a:xfrm>
            <a:off x="6852170" y="3939602"/>
            <a:ext cx="958427" cy="78554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71E1C4-1FFF-40D4-90A2-3FBB6B1730BE}"/>
              </a:ext>
            </a:extLst>
          </p:cNvPr>
          <p:cNvSpPr/>
          <p:nvPr/>
        </p:nvSpPr>
        <p:spPr>
          <a:xfrm>
            <a:off x="6548619" y="4720539"/>
            <a:ext cx="1543557" cy="1265124"/>
          </a:xfrm>
          <a:prstGeom prst="rect">
            <a:avLst/>
          </a:prstGeom>
          <a:pattFill prst="pct90">
            <a:fgClr>
              <a:schemeClr val="bg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795AC6-05D9-4CDF-8053-F85750BB5322}"/>
              </a:ext>
            </a:extLst>
          </p:cNvPr>
          <p:cNvSpPr/>
          <p:nvPr/>
        </p:nvSpPr>
        <p:spPr>
          <a:xfrm>
            <a:off x="6124787" y="3242355"/>
            <a:ext cx="2407653" cy="30669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D5AF7A4-8A45-47DC-8A4F-5E43CD667D9E}"/>
              </a:ext>
            </a:extLst>
          </p:cNvPr>
          <p:cNvCxnSpPr/>
          <p:nvPr/>
        </p:nvCxnSpPr>
        <p:spPr>
          <a:xfrm>
            <a:off x="8172400" y="1124744"/>
            <a:ext cx="0" cy="720080"/>
          </a:xfrm>
          <a:prstGeom prst="straightConnector1">
            <a:avLst/>
          </a:prstGeom>
          <a:ln w="28575">
            <a:solidFill>
              <a:srgbClr val="DA444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402B7-4053-4515-894B-79DEC9535820}"/>
              </a:ext>
            </a:extLst>
          </p:cNvPr>
          <p:cNvCxnSpPr/>
          <p:nvPr/>
        </p:nvCxnSpPr>
        <p:spPr>
          <a:xfrm>
            <a:off x="6516216" y="2060848"/>
            <a:ext cx="0" cy="720080"/>
          </a:xfrm>
          <a:prstGeom prst="straightConnector1">
            <a:avLst/>
          </a:prstGeom>
          <a:ln w="38100">
            <a:solidFill>
              <a:srgbClr val="DA444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4C2F32-7656-476B-A1F2-E03B70957F16}"/>
              </a:ext>
            </a:extLst>
          </p:cNvPr>
          <p:cNvSpPr txBox="1"/>
          <p:nvPr/>
        </p:nvSpPr>
        <p:spPr>
          <a:xfrm>
            <a:off x="5640779" y="1660972"/>
            <a:ext cx="13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DA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g=9,8[m/s²]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6FF375-12AD-48EA-95A8-323F8DF70A05}"/>
              </a:ext>
            </a:extLst>
          </p:cNvPr>
          <p:cNvSpPr txBox="1"/>
          <p:nvPr/>
        </p:nvSpPr>
        <p:spPr>
          <a:xfrm>
            <a:off x="7596336" y="1907540"/>
            <a:ext cx="13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DA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a=0,2[m/s²]</a:t>
            </a:r>
          </a:p>
        </p:txBody>
      </p:sp>
    </p:spTree>
    <p:extLst>
      <p:ext uri="{BB962C8B-B14F-4D97-AF65-F5344CB8AC3E}">
        <p14:creationId xmlns:p14="http://schemas.microsoft.com/office/powerpoint/2010/main" val="193525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DINAMICO o CINETICO: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fₖ=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FUERZA DE ROCE ESTÁTICO: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fₛ ≤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ₛ·N</a:t>
            </a:r>
            <a:r>
              <a:rPr lang="es-CL" sz="5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9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612F01-6441-4286-9E82-83773A7D0A1B}"/>
              </a:ext>
            </a:extLst>
          </p:cNvPr>
          <p:cNvSpPr txBox="1"/>
          <p:nvPr/>
        </p:nvSpPr>
        <p:spPr>
          <a:xfrm>
            <a:off x="686841" y="116632"/>
            <a:ext cx="7266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INTERACCIÓN ENTRE SUPERFICIES</a:t>
            </a:r>
            <a:endParaRPr lang="es-CL" sz="20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02D070-F32B-4BEA-9745-15A0211F64FF}"/>
              </a:ext>
            </a:extLst>
          </p:cNvPr>
          <p:cNvSpPr/>
          <p:nvPr/>
        </p:nvSpPr>
        <p:spPr>
          <a:xfrm>
            <a:off x="405414" y="3028484"/>
            <a:ext cx="3888432" cy="649359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68E8842-B072-4CA8-A8BB-0D043B95421B}"/>
              </a:ext>
            </a:extLst>
          </p:cNvPr>
          <p:cNvSpPr/>
          <p:nvPr/>
        </p:nvSpPr>
        <p:spPr>
          <a:xfrm rot="15132656">
            <a:off x="3229772" y="322402"/>
            <a:ext cx="1789698" cy="4142292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F1C7CCD-F537-4D9B-940A-A46DE111C1EA}"/>
              </a:ext>
            </a:extLst>
          </p:cNvPr>
          <p:cNvSpPr/>
          <p:nvPr/>
        </p:nvSpPr>
        <p:spPr>
          <a:xfrm>
            <a:off x="5220272" y="836712"/>
            <a:ext cx="1800000" cy="180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Diagrama de flujo: retraso 11">
            <a:extLst>
              <a:ext uri="{FF2B5EF4-FFF2-40B4-BE49-F238E27FC236}">
                <a16:creationId xmlns:a16="http://schemas.microsoft.com/office/drawing/2014/main" id="{9A3510C4-C678-47E5-A9F0-D1EDA4B87B70}"/>
              </a:ext>
            </a:extLst>
          </p:cNvPr>
          <p:cNvSpPr/>
          <p:nvPr/>
        </p:nvSpPr>
        <p:spPr>
          <a:xfrm rot="5400000">
            <a:off x="5701739" y="1003118"/>
            <a:ext cx="798895" cy="161821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B312F1A-B43D-4735-8BD2-63422603AD4C}"/>
              </a:ext>
            </a:extLst>
          </p:cNvPr>
          <p:cNvSpPr/>
          <p:nvPr/>
        </p:nvSpPr>
        <p:spPr>
          <a:xfrm>
            <a:off x="5796136" y="2237683"/>
            <a:ext cx="720080" cy="360040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5FDC7D-E5E3-4129-A4E7-75CE73F08969}"/>
              </a:ext>
            </a:extLst>
          </p:cNvPr>
          <p:cNvSpPr/>
          <p:nvPr/>
        </p:nvSpPr>
        <p:spPr>
          <a:xfrm>
            <a:off x="1187624" y="1220075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5D4D73-1898-4CA8-9F22-A2A5FCE48CFB}"/>
              </a:ext>
            </a:extLst>
          </p:cNvPr>
          <p:cNvCxnSpPr>
            <a:cxnSpLocks/>
          </p:cNvCxnSpPr>
          <p:nvPr/>
        </p:nvCxnSpPr>
        <p:spPr>
          <a:xfrm>
            <a:off x="6084168" y="1484784"/>
            <a:ext cx="0" cy="79889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2B70845-C5E9-4A93-A2A6-F3D018EEFF86}"/>
              </a:ext>
            </a:extLst>
          </p:cNvPr>
          <p:cNvCxnSpPr>
            <a:cxnSpLocks/>
          </p:cNvCxnSpPr>
          <p:nvPr/>
        </p:nvCxnSpPr>
        <p:spPr>
          <a:xfrm rot="16200000">
            <a:off x="5691528" y="1877424"/>
            <a:ext cx="0" cy="79889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DB550A7-E70B-4715-A2EF-0E91C2557C11}"/>
              </a:ext>
            </a:extLst>
          </p:cNvPr>
          <p:cNvCxnSpPr>
            <a:cxnSpLocks/>
          </p:cNvCxnSpPr>
          <p:nvPr/>
        </p:nvCxnSpPr>
        <p:spPr>
          <a:xfrm flipV="1">
            <a:off x="323528" y="2204864"/>
            <a:ext cx="972108" cy="3906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E530160-8A0C-4986-B0A0-738D52464C01}"/>
              </a:ext>
            </a:extLst>
          </p:cNvPr>
          <p:cNvSpPr txBox="1"/>
          <p:nvPr/>
        </p:nvSpPr>
        <p:spPr>
          <a:xfrm>
            <a:off x="395536" y="378904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superficies lisas en contacto interactúan con fuerzas perpendiculares solamente: Fuerzas Normales.</a:t>
            </a:r>
          </a:p>
          <a:p>
            <a:pPr algn="just"/>
            <a:r>
              <a:rPr lang="es-CL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Superficies No lisas en contacto interactúan normales y tangenciales: Normal y Fuerza de Roce.</a:t>
            </a:r>
            <a:endParaRPr lang="es-CL" sz="1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3C5F13E-1DD8-45F4-A69C-BFCDF26DB245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792088" cy="8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3C5F13E-1DD8-45F4-A69C-BFCDF26D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792088" cy="85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5D6EA8-6E71-497D-A206-1BF789636C06}"/>
                  </a:ext>
                </a:extLst>
              </p:cNvPr>
              <p:cNvSpPr txBox="1"/>
              <p:nvPr/>
            </p:nvSpPr>
            <p:spPr>
              <a:xfrm>
                <a:off x="5292080" y="2505349"/>
                <a:ext cx="792088" cy="71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𝑅𝑂𝐶𝐸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D5D6EA8-6E71-497D-A206-1BF78963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05349"/>
                <a:ext cx="792088" cy="71365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1" grpId="0" animBg="1"/>
      <p:bldP spid="12" grpId="0" animBg="1"/>
      <p:bldP spid="13" grpId="0" animBg="1"/>
      <p:bldP spid="15" grpId="0" animBg="1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DINAMICO o CINETICO: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fuerza se presenta cuando existe movimiento relativo entre las superficies en contacto: fₖ.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 es proporcional a la fuerza normal entre las superficies en contacto y la constante de proporcionalidad depende de las superficies en contacto  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fₖ=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2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E968-198C-4DC7-9D31-B7AEA990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ROCE ENTRE SUPERFICIES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63DD2-3CA9-4D3A-9393-AB71F2C9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25625"/>
            <a:ext cx="8047806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 ESTÁTICO: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fuerza se presenta cuando NO existe movimiento relativo entre las superficies en contacto, hay una tendencia al deslizamiento entre ellas : fₛ=fₑ.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CL" sz="51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fₛ , varía entre 0 y un valor máximo. El Valor máximo de la Fuerza de Roce Estático es proporcional a la fuerza normal entre las superficies en contacto y la constante de proporcionalidad depende de las superficies en contacto  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s-CL" sz="3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≤ fₛ ≤ </a:t>
            </a:r>
            <a:r>
              <a:rPr lang="es-CL" sz="5400" b="1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s-CL" sz="5400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ₛ·N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5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5189D50-914D-412F-84C9-6DA73FF3C26D}"/>
              </a:ext>
            </a:extLst>
          </p:cNvPr>
          <p:cNvSpPr/>
          <p:nvPr/>
        </p:nvSpPr>
        <p:spPr>
          <a:xfrm>
            <a:off x="899552" y="980728"/>
            <a:ext cx="3168352" cy="3168352"/>
          </a:xfrm>
          <a:prstGeom prst="roundRect">
            <a:avLst/>
          </a:prstGeom>
          <a:pattFill prst="pct9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F3B79B-4474-4ABB-8F53-B32853F42DBC}"/>
              </a:ext>
            </a:extLst>
          </p:cNvPr>
          <p:cNvSpPr/>
          <p:nvPr/>
        </p:nvSpPr>
        <p:spPr>
          <a:xfrm>
            <a:off x="323528" y="4181332"/>
            <a:ext cx="43924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9F8F32-7E50-48BF-915A-E2E5D0C4F190}"/>
              </a:ext>
            </a:extLst>
          </p:cNvPr>
          <p:cNvSpPr/>
          <p:nvPr/>
        </p:nvSpPr>
        <p:spPr>
          <a:xfrm>
            <a:off x="5652120" y="620688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43690D6-7B67-4013-A954-1BD436379D13}"/>
              </a:ext>
            </a:extLst>
          </p:cNvPr>
          <p:cNvSpPr/>
          <p:nvPr/>
        </p:nvSpPr>
        <p:spPr>
          <a:xfrm>
            <a:off x="5687337" y="1628800"/>
            <a:ext cx="2484783" cy="219222"/>
          </a:xfrm>
          <a:custGeom>
            <a:avLst/>
            <a:gdLst>
              <a:gd name="connsiteX0" fmla="*/ 0 w 2484783"/>
              <a:gd name="connsiteY0" fmla="*/ 79513 h 219222"/>
              <a:gd name="connsiteX1" fmla="*/ 79513 w 2484783"/>
              <a:gd name="connsiteY1" fmla="*/ 178905 h 219222"/>
              <a:gd name="connsiteX2" fmla="*/ 198783 w 2484783"/>
              <a:gd name="connsiteY2" fmla="*/ 99392 h 219222"/>
              <a:gd name="connsiteX3" fmla="*/ 258418 w 2484783"/>
              <a:gd name="connsiteY3" fmla="*/ 159027 h 219222"/>
              <a:gd name="connsiteX4" fmla="*/ 417444 w 2484783"/>
              <a:gd name="connsiteY4" fmla="*/ 159027 h 219222"/>
              <a:gd name="connsiteX5" fmla="*/ 477079 w 2484783"/>
              <a:gd name="connsiteY5" fmla="*/ 139148 h 219222"/>
              <a:gd name="connsiteX6" fmla="*/ 576470 w 2484783"/>
              <a:gd name="connsiteY6" fmla="*/ 159027 h 219222"/>
              <a:gd name="connsiteX7" fmla="*/ 675861 w 2484783"/>
              <a:gd name="connsiteY7" fmla="*/ 39757 h 219222"/>
              <a:gd name="connsiteX8" fmla="*/ 735496 w 2484783"/>
              <a:gd name="connsiteY8" fmla="*/ 0 h 219222"/>
              <a:gd name="connsiteX9" fmla="*/ 795131 w 2484783"/>
              <a:gd name="connsiteY9" fmla="*/ 19879 h 219222"/>
              <a:gd name="connsiteX10" fmla="*/ 874644 w 2484783"/>
              <a:gd name="connsiteY10" fmla="*/ 139148 h 219222"/>
              <a:gd name="connsiteX11" fmla="*/ 974035 w 2484783"/>
              <a:gd name="connsiteY11" fmla="*/ 119270 h 219222"/>
              <a:gd name="connsiteX12" fmla="*/ 1033670 w 2484783"/>
              <a:gd name="connsiteY12" fmla="*/ 99392 h 219222"/>
              <a:gd name="connsiteX13" fmla="*/ 1152939 w 2484783"/>
              <a:gd name="connsiteY13" fmla="*/ 119270 h 219222"/>
              <a:gd name="connsiteX14" fmla="*/ 1232453 w 2484783"/>
              <a:gd name="connsiteY14" fmla="*/ 218661 h 219222"/>
              <a:gd name="connsiteX15" fmla="*/ 1311966 w 2484783"/>
              <a:gd name="connsiteY15" fmla="*/ 198783 h 219222"/>
              <a:gd name="connsiteX16" fmla="*/ 1391479 w 2484783"/>
              <a:gd name="connsiteY16" fmla="*/ 79513 h 219222"/>
              <a:gd name="connsiteX17" fmla="*/ 1431235 w 2484783"/>
              <a:gd name="connsiteY17" fmla="*/ 19879 h 219222"/>
              <a:gd name="connsiteX18" fmla="*/ 1530626 w 2484783"/>
              <a:gd name="connsiteY18" fmla="*/ 39757 h 219222"/>
              <a:gd name="connsiteX19" fmla="*/ 1550505 w 2484783"/>
              <a:gd name="connsiteY19" fmla="*/ 99392 h 219222"/>
              <a:gd name="connsiteX20" fmla="*/ 1669774 w 2484783"/>
              <a:gd name="connsiteY20" fmla="*/ 159027 h 219222"/>
              <a:gd name="connsiteX21" fmla="*/ 1709531 w 2484783"/>
              <a:gd name="connsiteY21" fmla="*/ 99392 h 219222"/>
              <a:gd name="connsiteX22" fmla="*/ 1828800 w 2484783"/>
              <a:gd name="connsiteY22" fmla="*/ 139148 h 219222"/>
              <a:gd name="connsiteX23" fmla="*/ 1888435 w 2484783"/>
              <a:gd name="connsiteY23" fmla="*/ 119270 h 219222"/>
              <a:gd name="connsiteX24" fmla="*/ 1967948 w 2484783"/>
              <a:gd name="connsiteY24" fmla="*/ 99392 h 219222"/>
              <a:gd name="connsiteX25" fmla="*/ 1987826 w 2484783"/>
              <a:gd name="connsiteY25" fmla="*/ 159027 h 219222"/>
              <a:gd name="connsiteX26" fmla="*/ 2126974 w 2484783"/>
              <a:gd name="connsiteY26" fmla="*/ 99392 h 219222"/>
              <a:gd name="connsiteX27" fmla="*/ 2166731 w 2484783"/>
              <a:gd name="connsiteY27" fmla="*/ 39757 h 219222"/>
              <a:gd name="connsiteX28" fmla="*/ 2286000 w 2484783"/>
              <a:gd name="connsiteY28" fmla="*/ 119270 h 219222"/>
              <a:gd name="connsiteX29" fmla="*/ 2365513 w 2484783"/>
              <a:gd name="connsiteY29" fmla="*/ 99392 h 219222"/>
              <a:gd name="connsiteX30" fmla="*/ 2425148 w 2484783"/>
              <a:gd name="connsiteY30" fmla="*/ 59635 h 219222"/>
              <a:gd name="connsiteX31" fmla="*/ 2484783 w 2484783"/>
              <a:gd name="connsiteY31" fmla="*/ 79513 h 21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84783" h="219222">
                <a:moveTo>
                  <a:pt x="0" y="79513"/>
                </a:moveTo>
                <a:cubicBezTo>
                  <a:pt x="26504" y="112644"/>
                  <a:pt x="37296" y="174683"/>
                  <a:pt x="79513" y="178905"/>
                </a:cubicBezTo>
                <a:cubicBezTo>
                  <a:pt x="127057" y="183660"/>
                  <a:pt x="198783" y="99392"/>
                  <a:pt x="198783" y="99392"/>
                </a:cubicBezTo>
                <a:cubicBezTo>
                  <a:pt x="218661" y="119270"/>
                  <a:pt x="235027" y="143433"/>
                  <a:pt x="258418" y="159027"/>
                </a:cubicBezTo>
                <a:cubicBezTo>
                  <a:pt x="312707" y="195219"/>
                  <a:pt x="357810" y="173936"/>
                  <a:pt x="417444" y="159027"/>
                </a:cubicBezTo>
                <a:cubicBezTo>
                  <a:pt x="437772" y="153945"/>
                  <a:pt x="457201" y="145774"/>
                  <a:pt x="477079" y="139148"/>
                </a:cubicBezTo>
                <a:cubicBezTo>
                  <a:pt x="510209" y="145774"/>
                  <a:pt x="543692" y="167221"/>
                  <a:pt x="576470" y="159027"/>
                </a:cubicBezTo>
                <a:cubicBezTo>
                  <a:pt x="619892" y="148172"/>
                  <a:pt x="648646" y="66972"/>
                  <a:pt x="675861" y="39757"/>
                </a:cubicBezTo>
                <a:cubicBezTo>
                  <a:pt x="692754" y="22864"/>
                  <a:pt x="715618" y="13252"/>
                  <a:pt x="735496" y="0"/>
                </a:cubicBezTo>
                <a:cubicBezTo>
                  <a:pt x="755374" y="6626"/>
                  <a:pt x="780315" y="5063"/>
                  <a:pt x="795131" y="19879"/>
                </a:cubicBezTo>
                <a:cubicBezTo>
                  <a:pt x="828917" y="53665"/>
                  <a:pt x="874644" y="139148"/>
                  <a:pt x="874644" y="139148"/>
                </a:cubicBezTo>
                <a:cubicBezTo>
                  <a:pt x="907774" y="132522"/>
                  <a:pt x="941257" y="127464"/>
                  <a:pt x="974035" y="119270"/>
                </a:cubicBezTo>
                <a:cubicBezTo>
                  <a:pt x="994363" y="114188"/>
                  <a:pt x="1012716" y="99392"/>
                  <a:pt x="1033670" y="99392"/>
                </a:cubicBezTo>
                <a:cubicBezTo>
                  <a:pt x="1073975" y="99392"/>
                  <a:pt x="1113183" y="112644"/>
                  <a:pt x="1152939" y="119270"/>
                </a:cubicBezTo>
                <a:cubicBezTo>
                  <a:pt x="1167980" y="164393"/>
                  <a:pt x="1169513" y="209670"/>
                  <a:pt x="1232453" y="218661"/>
                </a:cubicBezTo>
                <a:cubicBezTo>
                  <a:pt x="1259498" y="222525"/>
                  <a:pt x="1285462" y="205409"/>
                  <a:pt x="1311966" y="198783"/>
                </a:cubicBezTo>
                <a:lnTo>
                  <a:pt x="1391479" y="79513"/>
                </a:lnTo>
                <a:lnTo>
                  <a:pt x="1431235" y="19879"/>
                </a:lnTo>
                <a:cubicBezTo>
                  <a:pt x="1464365" y="26505"/>
                  <a:pt x="1502514" y="21016"/>
                  <a:pt x="1530626" y="39757"/>
                </a:cubicBezTo>
                <a:cubicBezTo>
                  <a:pt x="1548061" y="51380"/>
                  <a:pt x="1537415" y="83030"/>
                  <a:pt x="1550505" y="99392"/>
                </a:cubicBezTo>
                <a:cubicBezTo>
                  <a:pt x="1578529" y="134422"/>
                  <a:pt x="1630490" y="145932"/>
                  <a:pt x="1669774" y="159027"/>
                </a:cubicBezTo>
                <a:cubicBezTo>
                  <a:pt x="1683026" y="139149"/>
                  <a:pt x="1685825" y="102355"/>
                  <a:pt x="1709531" y="99392"/>
                </a:cubicBezTo>
                <a:cubicBezTo>
                  <a:pt x="1751114" y="94194"/>
                  <a:pt x="1828800" y="139148"/>
                  <a:pt x="1828800" y="139148"/>
                </a:cubicBezTo>
                <a:cubicBezTo>
                  <a:pt x="1848678" y="132522"/>
                  <a:pt x="1873619" y="134086"/>
                  <a:pt x="1888435" y="119270"/>
                </a:cubicBezTo>
                <a:cubicBezTo>
                  <a:pt x="1948788" y="58917"/>
                  <a:pt x="1853344" y="22989"/>
                  <a:pt x="1967948" y="99392"/>
                </a:cubicBezTo>
                <a:cubicBezTo>
                  <a:pt x="1974574" y="119270"/>
                  <a:pt x="1968371" y="151245"/>
                  <a:pt x="1987826" y="159027"/>
                </a:cubicBezTo>
                <a:cubicBezTo>
                  <a:pt x="2027938" y="175072"/>
                  <a:pt x="2099330" y="117821"/>
                  <a:pt x="2126974" y="99392"/>
                </a:cubicBezTo>
                <a:cubicBezTo>
                  <a:pt x="2140226" y="79514"/>
                  <a:pt x="2143759" y="46320"/>
                  <a:pt x="2166731" y="39757"/>
                </a:cubicBezTo>
                <a:cubicBezTo>
                  <a:pt x="2268939" y="10554"/>
                  <a:pt x="2266433" y="60569"/>
                  <a:pt x="2286000" y="119270"/>
                </a:cubicBezTo>
                <a:cubicBezTo>
                  <a:pt x="2312504" y="112644"/>
                  <a:pt x="2340402" y="110154"/>
                  <a:pt x="2365513" y="99392"/>
                </a:cubicBezTo>
                <a:cubicBezTo>
                  <a:pt x="2387472" y="89981"/>
                  <a:pt x="2401582" y="63563"/>
                  <a:pt x="2425148" y="59635"/>
                </a:cubicBezTo>
                <a:cubicBezTo>
                  <a:pt x="2445816" y="56190"/>
                  <a:pt x="2484783" y="79513"/>
                  <a:pt x="2484783" y="79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E00168BD-749C-430B-9155-442AB09A8E41}"/>
              </a:ext>
            </a:extLst>
          </p:cNvPr>
          <p:cNvSpPr/>
          <p:nvPr/>
        </p:nvSpPr>
        <p:spPr>
          <a:xfrm>
            <a:off x="5691876" y="1916832"/>
            <a:ext cx="2484783" cy="219222"/>
          </a:xfrm>
          <a:custGeom>
            <a:avLst/>
            <a:gdLst>
              <a:gd name="connsiteX0" fmla="*/ 0 w 2484783"/>
              <a:gd name="connsiteY0" fmla="*/ 79513 h 219222"/>
              <a:gd name="connsiteX1" fmla="*/ 79513 w 2484783"/>
              <a:gd name="connsiteY1" fmla="*/ 178905 h 219222"/>
              <a:gd name="connsiteX2" fmla="*/ 198783 w 2484783"/>
              <a:gd name="connsiteY2" fmla="*/ 99392 h 219222"/>
              <a:gd name="connsiteX3" fmla="*/ 258418 w 2484783"/>
              <a:gd name="connsiteY3" fmla="*/ 159027 h 219222"/>
              <a:gd name="connsiteX4" fmla="*/ 417444 w 2484783"/>
              <a:gd name="connsiteY4" fmla="*/ 159027 h 219222"/>
              <a:gd name="connsiteX5" fmla="*/ 477079 w 2484783"/>
              <a:gd name="connsiteY5" fmla="*/ 139148 h 219222"/>
              <a:gd name="connsiteX6" fmla="*/ 576470 w 2484783"/>
              <a:gd name="connsiteY6" fmla="*/ 159027 h 219222"/>
              <a:gd name="connsiteX7" fmla="*/ 675861 w 2484783"/>
              <a:gd name="connsiteY7" fmla="*/ 39757 h 219222"/>
              <a:gd name="connsiteX8" fmla="*/ 735496 w 2484783"/>
              <a:gd name="connsiteY8" fmla="*/ 0 h 219222"/>
              <a:gd name="connsiteX9" fmla="*/ 795131 w 2484783"/>
              <a:gd name="connsiteY9" fmla="*/ 19879 h 219222"/>
              <a:gd name="connsiteX10" fmla="*/ 874644 w 2484783"/>
              <a:gd name="connsiteY10" fmla="*/ 139148 h 219222"/>
              <a:gd name="connsiteX11" fmla="*/ 974035 w 2484783"/>
              <a:gd name="connsiteY11" fmla="*/ 119270 h 219222"/>
              <a:gd name="connsiteX12" fmla="*/ 1033670 w 2484783"/>
              <a:gd name="connsiteY12" fmla="*/ 99392 h 219222"/>
              <a:gd name="connsiteX13" fmla="*/ 1152939 w 2484783"/>
              <a:gd name="connsiteY13" fmla="*/ 119270 h 219222"/>
              <a:gd name="connsiteX14" fmla="*/ 1232453 w 2484783"/>
              <a:gd name="connsiteY14" fmla="*/ 218661 h 219222"/>
              <a:gd name="connsiteX15" fmla="*/ 1311966 w 2484783"/>
              <a:gd name="connsiteY15" fmla="*/ 198783 h 219222"/>
              <a:gd name="connsiteX16" fmla="*/ 1391479 w 2484783"/>
              <a:gd name="connsiteY16" fmla="*/ 79513 h 219222"/>
              <a:gd name="connsiteX17" fmla="*/ 1431235 w 2484783"/>
              <a:gd name="connsiteY17" fmla="*/ 19879 h 219222"/>
              <a:gd name="connsiteX18" fmla="*/ 1530626 w 2484783"/>
              <a:gd name="connsiteY18" fmla="*/ 39757 h 219222"/>
              <a:gd name="connsiteX19" fmla="*/ 1550505 w 2484783"/>
              <a:gd name="connsiteY19" fmla="*/ 99392 h 219222"/>
              <a:gd name="connsiteX20" fmla="*/ 1669774 w 2484783"/>
              <a:gd name="connsiteY20" fmla="*/ 159027 h 219222"/>
              <a:gd name="connsiteX21" fmla="*/ 1709531 w 2484783"/>
              <a:gd name="connsiteY21" fmla="*/ 99392 h 219222"/>
              <a:gd name="connsiteX22" fmla="*/ 1828800 w 2484783"/>
              <a:gd name="connsiteY22" fmla="*/ 139148 h 219222"/>
              <a:gd name="connsiteX23" fmla="*/ 1888435 w 2484783"/>
              <a:gd name="connsiteY23" fmla="*/ 119270 h 219222"/>
              <a:gd name="connsiteX24" fmla="*/ 1967948 w 2484783"/>
              <a:gd name="connsiteY24" fmla="*/ 99392 h 219222"/>
              <a:gd name="connsiteX25" fmla="*/ 1987826 w 2484783"/>
              <a:gd name="connsiteY25" fmla="*/ 159027 h 219222"/>
              <a:gd name="connsiteX26" fmla="*/ 2126974 w 2484783"/>
              <a:gd name="connsiteY26" fmla="*/ 99392 h 219222"/>
              <a:gd name="connsiteX27" fmla="*/ 2166731 w 2484783"/>
              <a:gd name="connsiteY27" fmla="*/ 39757 h 219222"/>
              <a:gd name="connsiteX28" fmla="*/ 2286000 w 2484783"/>
              <a:gd name="connsiteY28" fmla="*/ 119270 h 219222"/>
              <a:gd name="connsiteX29" fmla="*/ 2365513 w 2484783"/>
              <a:gd name="connsiteY29" fmla="*/ 99392 h 219222"/>
              <a:gd name="connsiteX30" fmla="*/ 2425148 w 2484783"/>
              <a:gd name="connsiteY30" fmla="*/ 59635 h 219222"/>
              <a:gd name="connsiteX31" fmla="*/ 2484783 w 2484783"/>
              <a:gd name="connsiteY31" fmla="*/ 79513 h 219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84783" h="219222">
                <a:moveTo>
                  <a:pt x="0" y="79513"/>
                </a:moveTo>
                <a:cubicBezTo>
                  <a:pt x="26504" y="112644"/>
                  <a:pt x="37296" y="174683"/>
                  <a:pt x="79513" y="178905"/>
                </a:cubicBezTo>
                <a:cubicBezTo>
                  <a:pt x="127057" y="183660"/>
                  <a:pt x="198783" y="99392"/>
                  <a:pt x="198783" y="99392"/>
                </a:cubicBezTo>
                <a:cubicBezTo>
                  <a:pt x="218661" y="119270"/>
                  <a:pt x="235027" y="143433"/>
                  <a:pt x="258418" y="159027"/>
                </a:cubicBezTo>
                <a:cubicBezTo>
                  <a:pt x="312707" y="195219"/>
                  <a:pt x="357810" y="173936"/>
                  <a:pt x="417444" y="159027"/>
                </a:cubicBezTo>
                <a:cubicBezTo>
                  <a:pt x="437772" y="153945"/>
                  <a:pt x="457201" y="145774"/>
                  <a:pt x="477079" y="139148"/>
                </a:cubicBezTo>
                <a:cubicBezTo>
                  <a:pt x="510209" y="145774"/>
                  <a:pt x="543692" y="167221"/>
                  <a:pt x="576470" y="159027"/>
                </a:cubicBezTo>
                <a:cubicBezTo>
                  <a:pt x="619892" y="148172"/>
                  <a:pt x="648646" y="66972"/>
                  <a:pt x="675861" y="39757"/>
                </a:cubicBezTo>
                <a:cubicBezTo>
                  <a:pt x="692754" y="22864"/>
                  <a:pt x="715618" y="13252"/>
                  <a:pt x="735496" y="0"/>
                </a:cubicBezTo>
                <a:cubicBezTo>
                  <a:pt x="755374" y="6626"/>
                  <a:pt x="780315" y="5063"/>
                  <a:pt x="795131" y="19879"/>
                </a:cubicBezTo>
                <a:cubicBezTo>
                  <a:pt x="828917" y="53665"/>
                  <a:pt x="874644" y="139148"/>
                  <a:pt x="874644" y="139148"/>
                </a:cubicBezTo>
                <a:cubicBezTo>
                  <a:pt x="907774" y="132522"/>
                  <a:pt x="941257" y="127464"/>
                  <a:pt x="974035" y="119270"/>
                </a:cubicBezTo>
                <a:cubicBezTo>
                  <a:pt x="994363" y="114188"/>
                  <a:pt x="1012716" y="99392"/>
                  <a:pt x="1033670" y="99392"/>
                </a:cubicBezTo>
                <a:cubicBezTo>
                  <a:pt x="1073975" y="99392"/>
                  <a:pt x="1113183" y="112644"/>
                  <a:pt x="1152939" y="119270"/>
                </a:cubicBezTo>
                <a:cubicBezTo>
                  <a:pt x="1167980" y="164393"/>
                  <a:pt x="1169513" y="209670"/>
                  <a:pt x="1232453" y="218661"/>
                </a:cubicBezTo>
                <a:cubicBezTo>
                  <a:pt x="1259498" y="222525"/>
                  <a:pt x="1285462" y="205409"/>
                  <a:pt x="1311966" y="198783"/>
                </a:cubicBezTo>
                <a:lnTo>
                  <a:pt x="1391479" y="79513"/>
                </a:lnTo>
                <a:lnTo>
                  <a:pt x="1431235" y="19879"/>
                </a:lnTo>
                <a:cubicBezTo>
                  <a:pt x="1464365" y="26505"/>
                  <a:pt x="1502514" y="21016"/>
                  <a:pt x="1530626" y="39757"/>
                </a:cubicBezTo>
                <a:cubicBezTo>
                  <a:pt x="1548061" y="51380"/>
                  <a:pt x="1537415" y="83030"/>
                  <a:pt x="1550505" y="99392"/>
                </a:cubicBezTo>
                <a:cubicBezTo>
                  <a:pt x="1578529" y="134422"/>
                  <a:pt x="1630490" y="145932"/>
                  <a:pt x="1669774" y="159027"/>
                </a:cubicBezTo>
                <a:cubicBezTo>
                  <a:pt x="1683026" y="139149"/>
                  <a:pt x="1685825" y="102355"/>
                  <a:pt x="1709531" y="99392"/>
                </a:cubicBezTo>
                <a:cubicBezTo>
                  <a:pt x="1751114" y="94194"/>
                  <a:pt x="1828800" y="139148"/>
                  <a:pt x="1828800" y="139148"/>
                </a:cubicBezTo>
                <a:cubicBezTo>
                  <a:pt x="1848678" y="132522"/>
                  <a:pt x="1873619" y="134086"/>
                  <a:pt x="1888435" y="119270"/>
                </a:cubicBezTo>
                <a:cubicBezTo>
                  <a:pt x="1948788" y="58917"/>
                  <a:pt x="1853344" y="22989"/>
                  <a:pt x="1967948" y="99392"/>
                </a:cubicBezTo>
                <a:cubicBezTo>
                  <a:pt x="1974574" y="119270"/>
                  <a:pt x="1968371" y="151245"/>
                  <a:pt x="1987826" y="159027"/>
                </a:cubicBezTo>
                <a:cubicBezTo>
                  <a:pt x="2027938" y="175072"/>
                  <a:pt x="2099330" y="117821"/>
                  <a:pt x="2126974" y="99392"/>
                </a:cubicBezTo>
                <a:cubicBezTo>
                  <a:pt x="2140226" y="79514"/>
                  <a:pt x="2143759" y="46320"/>
                  <a:pt x="2166731" y="39757"/>
                </a:cubicBezTo>
                <a:cubicBezTo>
                  <a:pt x="2268939" y="10554"/>
                  <a:pt x="2266433" y="60569"/>
                  <a:pt x="2286000" y="119270"/>
                </a:cubicBezTo>
                <a:cubicBezTo>
                  <a:pt x="2312504" y="112644"/>
                  <a:pt x="2340402" y="110154"/>
                  <a:pt x="2365513" y="99392"/>
                </a:cubicBezTo>
                <a:cubicBezTo>
                  <a:pt x="2387472" y="89981"/>
                  <a:pt x="2401582" y="63563"/>
                  <a:pt x="2425148" y="59635"/>
                </a:cubicBezTo>
                <a:cubicBezTo>
                  <a:pt x="2445816" y="56190"/>
                  <a:pt x="2484783" y="79513"/>
                  <a:pt x="2484783" y="79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EC4E2F-F2AF-42CC-963D-0B50EDF84100}"/>
              </a:ext>
            </a:extLst>
          </p:cNvPr>
          <p:cNvSpPr/>
          <p:nvPr/>
        </p:nvSpPr>
        <p:spPr>
          <a:xfrm>
            <a:off x="5504337" y="3501289"/>
            <a:ext cx="2520000" cy="25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50A334-4842-462B-8C91-762641A6A5A7}"/>
              </a:ext>
            </a:extLst>
          </p:cNvPr>
          <p:cNvCxnSpPr>
            <a:cxnSpLocks/>
          </p:cNvCxnSpPr>
          <p:nvPr/>
        </p:nvCxnSpPr>
        <p:spPr>
          <a:xfrm>
            <a:off x="5508104" y="5013176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20CAC01-3E67-4AD6-A843-204E7B1DB272}"/>
              </a:ext>
            </a:extLst>
          </p:cNvPr>
          <p:cNvCxnSpPr>
            <a:cxnSpLocks/>
          </p:cNvCxnSpPr>
          <p:nvPr/>
        </p:nvCxnSpPr>
        <p:spPr>
          <a:xfrm>
            <a:off x="5508104" y="4725144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D6B3F75B-629F-4322-BF7E-613E584C7131}"/>
              </a:ext>
            </a:extLst>
          </p:cNvPr>
          <p:cNvSpPr/>
          <p:nvPr/>
        </p:nvSpPr>
        <p:spPr>
          <a:xfrm>
            <a:off x="5796136" y="692696"/>
            <a:ext cx="2232248" cy="1872489"/>
          </a:xfrm>
          <a:prstGeom prst="blockArc">
            <a:avLst>
              <a:gd name="adj1" fmla="val 10800000"/>
              <a:gd name="adj2" fmla="val 196065"/>
              <a:gd name="adj3" fmla="val 48431"/>
            </a:avLst>
          </a:prstGeom>
          <a:pattFill prst="pct9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4" name="Arco de bloque 13">
            <a:extLst>
              <a:ext uri="{FF2B5EF4-FFF2-40B4-BE49-F238E27FC236}">
                <a16:creationId xmlns:a16="http://schemas.microsoft.com/office/drawing/2014/main" id="{8034E623-8CA8-4139-A499-0CA376CE26BD}"/>
              </a:ext>
            </a:extLst>
          </p:cNvPr>
          <p:cNvSpPr/>
          <p:nvPr/>
        </p:nvSpPr>
        <p:spPr>
          <a:xfrm>
            <a:off x="5652120" y="3645024"/>
            <a:ext cx="2232248" cy="2088232"/>
          </a:xfrm>
          <a:prstGeom prst="blockArc">
            <a:avLst>
              <a:gd name="adj1" fmla="val 10800000"/>
              <a:gd name="adj2" fmla="val 196065"/>
              <a:gd name="adj3" fmla="val 48431"/>
            </a:avLst>
          </a:prstGeom>
          <a:pattFill prst="pct9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0" name="Estrella: 12 puntas 19">
            <a:extLst>
              <a:ext uri="{FF2B5EF4-FFF2-40B4-BE49-F238E27FC236}">
                <a16:creationId xmlns:a16="http://schemas.microsoft.com/office/drawing/2014/main" id="{DEDB9ABF-316A-4797-8A51-0A6DF8AE9D82}"/>
              </a:ext>
            </a:extLst>
          </p:cNvPr>
          <p:cNvSpPr/>
          <p:nvPr/>
        </p:nvSpPr>
        <p:spPr>
          <a:xfrm flipH="1">
            <a:off x="5948536" y="4764900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strella: 12 puntas 20">
            <a:extLst>
              <a:ext uri="{FF2B5EF4-FFF2-40B4-BE49-F238E27FC236}">
                <a16:creationId xmlns:a16="http://schemas.microsoft.com/office/drawing/2014/main" id="{374F5531-AC36-4023-B861-4EE23812C39B}"/>
              </a:ext>
            </a:extLst>
          </p:cNvPr>
          <p:cNvSpPr/>
          <p:nvPr/>
        </p:nvSpPr>
        <p:spPr>
          <a:xfrm flipH="1">
            <a:off x="6253336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strella: 12 puntas 21">
            <a:extLst>
              <a:ext uri="{FF2B5EF4-FFF2-40B4-BE49-F238E27FC236}">
                <a16:creationId xmlns:a16="http://schemas.microsoft.com/office/drawing/2014/main" id="{F7A5E6C5-73CC-4A9C-9AC2-9D8D491600F5}"/>
              </a:ext>
            </a:extLst>
          </p:cNvPr>
          <p:cNvSpPr/>
          <p:nvPr/>
        </p:nvSpPr>
        <p:spPr>
          <a:xfrm flipH="1">
            <a:off x="7541096" y="4797152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strella: 12 puntas 22">
            <a:extLst>
              <a:ext uri="{FF2B5EF4-FFF2-40B4-BE49-F238E27FC236}">
                <a16:creationId xmlns:a16="http://schemas.microsoft.com/office/drawing/2014/main" id="{814A734D-6839-4300-996D-7A116D8CFC46}"/>
              </a:ext>
            </a:extLst>
          </p:cNvPr>
          <p:cNvSpPr/>
          <p:nvPr/>
        </p:nvSpPr>
        <p:spPr>
          <a:xfrm flipH="1">
            <a:off x="7253064" y="4869160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strella: 12 puntas 23">
            <a:extLst>
              <a:ext uri="{FF2B5EF4-FFF2-40B4-BE49-F238E27FC236}">
                <a16:creationId xmlns:a16="http://schemas.microsoft.com/office/drawing/2014/main" id="{BAC8B6D2-E63D-490D-A3E7-7D3DCE42325B}"/>
              </a:ext>
            </a:extLst>
          </p:cNvPr>
          <p:cNvSpPr/>
          <p:nvPr/>
        </p:nvSpPr>
        <p:spPr>
          <a:xfrm flipH="1">
            <a:off x="6558136" y="4765185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strella: 12 puntas 24">
            <a:extLst>
              <a:ext uri="{FF2B5EF4-FFF2-40B4-BE49-F238E27FC236}">
                <a16:creationId xmlns:a16="http://schemas.microsoft.com/office/drawing/2014/main" id="{769C1EB9-32F3-4B10-BDCB-E18A6A4DA9C2}"/>
              </a:ext>
            </a:extLst>
          </p:cNvPr>
          <p:cNvSpPr/>
          <p:nvPr/>
        </p:nvSpPr>
        <p:spPr>
          <a:xfrm flipH="1">
            <a:off x="6893024" y="4797152"/>
            <a:ext cx="55240" cy="103975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strella: 12 puntas 25">
            <a:extLst>
              <a:ext uri="{FF2B5EF4-FFF2-40B4-BE49-F238E27FC236}">
                <a16:creationId xmlns:a16="http://schemas.microsoft.com/office/drawing/2014/main" id="{C945A8A5-E36F-4913-8AB5-319ABD0F898C}"/>
              </a:ext>
            </a:extLst>
          </p:cNvPr>
          <p:cNvSpPr/>
          <p:nvPr/>
        </p:nvSpPr>
        <p:spPr>
          <a:xfrm flipH="1">
            <a:off x="7117432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strella: 12 puntas 26">
            <a:extLst>
              <a:ext uri="{FF2B5EF4-FFF2-40B4-BE49-F238E27FC236}">
                <a16:creationId xmlns:a16="http://schemas.microsoft.com/office/drawing/2014/main" id="{465595BB-9E2D-4CA8-932E-B5AD0744D589}"/>
              </a:ext>
            </a:extLst>
          </p:cNvPr>
          <p:cNvSpPr/>
          <p:nvPr/>
        </p:nvSpPr>
        <p:spPr>
          <a:xfrm flipH="1">
            <a:off x="5724128" y="4869160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strella: 12 puntas 27">
            <a:extLst>
              <a:ext uri="{FF2B5EF4-FFF2-40B4-BE49-F238E27FC236}">
                <a16:creationId xmlns:a16="http://schemas.microsoft.com/office/drawing/2014/main" id="{050A0D92-07E6-4156-8EAF-4640BFB3826E}"/>
              </a:ext>
            </a:extLst>
          </p:cNvPr>
          <p:cNvSpPr/>
          <p:nvPr/>
        </p:nvSpPr>
        <p:spPr>
          <a:xfrm flipH="1">
            <a:off x="6710536" y="4869160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strella: 12 puntas 28">
            <a:extLst>
              <a:ext uri="{FF2B5EF4-FFF2-40B4-BE49-F238E27FC236}">
                <a16:creationId xmlns:a16="http://schemas.microsoft.com/office/drawing/2014/main" id="{C06C7606-176F-45A4-BE70-D61D1951117F}"/>
              </a:ext>
            </a:extLst>
          </p:cNvPr>
          <p:cNvSpPr/>
          <p:nvPr/>
        </p:nvSpPr>
        <p:spPr>
          <a:xfrm flipH="1">
            <a:off x="7765504" y="4797152"/>
            <a:ext cx="118864" cy="140538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B832981-E5E5-40C7-B33C-B8B9712FF4B7}"/>
              </a:ext>
            </a:extLst>
          </p:cNvPr>
          <p:cNvSpPr/>
          <p:nvPr/>
        </p:nvSpPr>
        <p:spPr>
          <a:xfrm>
            <a:off x="2123728" y="3789040"/>
            <a:ext cx="7200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7C2294-233B-4D0B-97E6-EDFD3A8272F2}"/>
              </a:ext>
            </a:extLst>
          </p:cNvPr>
          <p:cNvSpPr txBox="1"/>
          <p:nvPr/>
        </p:nvSpPr>
        <p:spPr>
          <a:xfrm>
            <a:off x="2195736" y="19075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790D0E-1FBA-49F3-91E2-03A154EAE308}"/>
              </a:ext>
            </a:extLst>
          </p:cNvPr>
          <p:cNvSpPr txBox="1"/>
          <p:nvPr/>
        </p:nvSpPr>
        <p:spPr>
          <a:xfrm>
            <a:off x="6372200" y="39237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2F1E0C6-C540-48CB-B3AE-0E094ED01857}"/>
              </a:ext>
            </a:extLst>
          </p:cNvPr>
          <p:cNvSpPr txBox="1"/>
          <p:nvPr/>
        </p:nvSpPr>
        <p:spPr>
          <a:xfrm>
            <a:off x="6516216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bloque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86268D9-73DC-41B0-82EF-1B200FD54336}"/>
              </a:ext>
            </a:extLst>
          </p:cNvPr>
          <p:cNvSpPr txBox="1"/>
          <p:nvPr/>
        </p:nvSpPr>
        <p:spPr>
          <a:xfrm>
            <a:off x="6228184" y="52919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A866A46-67E5-48AB-9FE5-05052F59F2B4}"/>
              </a:ext>
            </a:extLst>
          </p:cNvPr>
          <p:cNvSpPr txBox="1"/>
          <p:nvPr/>
        </p:nvSpPr>
        <p:spPr>
          <a:xfrm>
            <a:off x="6660232" y="23395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6E85C2A-4B53-43A5-9744-A5AD52391D1F}"/>
              </a:ext>
            </a:extLst>
          </p:cNvPr>
          <p:cNvSpPr txBox="1"/>
          <p:nvPr/>
        </p:nvSpPr>
        <p:spPr>
          <a:xfrm>
            <a:off x="1979712" y="47878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plano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F9AE7D5-10AC-4515-A460-7441772B51D2}"/>
              </a:ext>
            </a:extLst>
          </p:cNvPr>
          <p:cNvSpPr txBox="1"/>
          <p:nvPr/>
        </p:nvSpPr>
        <p:spPr>
          <a:xfrm>
            <a:off x="5724128" y="44624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 hay movimiento entre superficies: f</a:t>
            </a:r>
            <a:r>
              <a:rPr lang="es-CL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ₛ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A5BD0C2-001E-4DD0-819E-EA2C7F2F1E07}"/>
              </a:ext>
            </a:extLst>
          </p:cNvPr>
          <p:cNvSpPr txBox="1"/>
          <p:nvPr/>
        </p:nvSpPr>
        <p:spPr>
          <a:xfrm>
            <a:off x="5724128" y="6095037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Hay movimiento entre superficies: f</a:t>
            </a:r>
            <a:r>
              <a:rPr lang="es-CL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ₖ</a:t>
            </a:r>
            <a:endParaRPr lang="es-CL" b="1" dirty="0">
              <a:solidFill>
                <a:schemeClr val="bg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9D1F812-0383-407C-A360-A26B2B039DC9}"/>
              </a:ext>
            </a:extLst>
          </p:cNvPr>
          <p:cNvCxnSpPr>
            <a:stCxn id="30" idx="0"/>
            <a:endCxn id="7" idx="1"/>
          </p:cNvCxnSpPr>
          <p:nvPr/>
        </p:nvCxnSpPr>
        <p:spPr>
          <a:xfrm flipV="1">
            <a:off x="2483728" y="989733"/>
            <a:ext cx="3537437" cy="279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167241D-C553-49B0-8D9B-53DF235F2AB0}"/>
              </a:ext>
            </a:extLst>
          </p:cNvPr>
          <p:cNvCxnSpPr>
            <a:cxnSpLocks/>
            <a:stCxn id="30" idx="4"/>
            <a:endCxn id="7" idx="4"/>
          </p:cNvCxnSpPr>
          <p:nvPr/>
        </p:nvCxnSpPr>
        <p:spPr>
          <a:xfrm flipV="1">
            <a:off x="2483728" y="3140688"/>
            <a:ext cx="4428392" cy="136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CEBC77-9C1B-4FD9-BB41-2784AED7DFD9}"/>
              </a:ext>
            </a:extLst>
          </p:cNvPr>
          <p:cNvCxnSpPr>
            <a:stCxn id="30" idx="0"/>
            <a:endCxn id="8" idx="0"/>
          </p:cNvCxnSpPr>
          <p:nvPr/>
        </p:nvCxnSpPr>
        <p:spPr>
          <a:xfrm flipV="1">
            <a:off x="2483728" y="3501289"/>
            <a:ext cx="4280609" cy="28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370BCBF-286A-4331-9D99-C730D296F8C7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2483728" y="4509120"/>
            <a:ext cx="4032488" cy="151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8" grpId="0" animBg="1"/>
      <p:bldP spid="9" grpId="0" animBg="1"/>
      <p:bldP spid="14" grpId="0" animBg="1"/>
      <p:bldP spid="21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10638E-D8C8-47AD-AD5B-DD86CBA9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8991948" cy="63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2522</TotalTime>
  <Words>548</Words>
  <Application>Microsoft Office PowerPoint</Application>
  <PresentationFormat>Presentación en pantalla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FUERZAS DE ROCE ENTRE SUPERFICIES</vt:lpstr>
      <vt:lpstr>Presentación de PowerPoint</vt:lpstr>
      <vt:lpstr>FUERZAS DE ROCE ENTRE SUPERFICIES</vt:lpstr>
      <vt:lpstr>FUERZAS DE ROCE ENTRE SUPERFICIES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5</cp:revision>
  <dcterms:created xsi:type="dcterms:W3CDTF">2020-05-24T21:31:01Z</dcterms:created>
  <dcterms:modified xsi:type="dcterms:W3CDTF">2021-09-01T21:14:50Z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