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4"/>
  </p:sldMasterIdLst>
  <p:notesMasterIdLst>
    <p:notesMasterId r:id="rId13"/>
  </p:notesMasterIdLst>
  <p:handoutMasterIdLst>
    <p:handoutMasterId r:id="rId14"/>
  </p:handoutMasterIdLst>
  <p:sldIdLst>
    <p:sldId id="311" r:id="rId5"/>
    <p:sldId id="309" r:id="rId6"/>
    <p:sldId id="301" r:id="rId7"/>
    <p:sldId id="317" r:id="rId8"/>
    <p:sldId id="315" r:id="rId9"/>
    <p:sldId id="313" r:id="rId10"/>
    <p:sldId id="312" r:id="rId11"/>
    <p:sldId id="31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296"/>
    <a:srgbClr val="0000CC"/>
    <a:srgbClr val="EBF030"/>
    <a:srgbClr val="3AF894"/>
    <a:srgbClr val="DA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744856-A05F-4098-999B-82898D0B40BF}" v="554" dt="2021-09-07T15:13:57.8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85486" autoAdjust="0"/>
  </p:normalViewPr>
  <p:slideViewPr>
    <p:cSldViewPr>
      <p:cViewPr varScale="1">
        <p:scale>
          <a:sx n="54" d="100"/>
          <a:sy n="54" d="100"/>
        </p:scale>
        <p:origin x="79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ín Molina" userId="d77ce911-d3cc-4d2d-8ddf-6c9cff50dc6d" providerId="ADAL" clId="{98744856-A05F-4098-999B-82898D0B40BF}"/>
    <pc:docChg chg="undo custSel addSld delSld modSld sldOrd">
      <pc:chgData name="Quintín Molina" userId="d77ce911-d3cc-4d2d-8ddf-6c9cff50dc6d" providerId="ADAL" clId="{98744856-A05F-4098-999B-82898D0B40BF}" dt="2021-09-07T15:13:57.811" v="1045"/>
      <pc:docMkLst>
        <pc:docMk/>
      </pc:docMkLst>
      <pc:sldChg chg="del">
        <pc:chgData name="Quintín Molina" userId="d77ce911-d3cc-4d2d-8ddf-6c9cff50dc6d" providerId="ADAL" clId="{98744856-A05F-4098-999B-82898D0B40BF}" dt="2021-09-07T13:02:40.222" v="1" actId="47"/>
        <pc:sldMkLst>
          <pc:docMk/>
          <pc:sldMk cId="3118265588" sldId="287"/>
        </pc:sldMkLst>
      </pc:sldChg>
      <pc:sldChg chg="del">
        <pc:chgData name="Quintín Molina" userId="d77ce911-d3cc-4d2d-8ddf-6c9cff50dc6d" providerId="ADAL" clId="{98744856-A05F-4098-999B-82898D0B40BF}" dt="2021-09-07T13:02:38.110" v="0" actId="47"/>
        <pc:sldMkLst>
          <pc:docMk/>
          <pc:sldMk cId="3942193352" sldId="288"/>
        </pc:sldMkLst>
      </pc:sldChg>
      <pc:sldChg chg="del">
        <pc:chgData name="Quintín Molina" userId="d77ce911-d3cc-4d2d-8ddf-6c9cff50dc6d" providerId="ADAL" clId="{98744856-A05F-4098-999B-82898D0B40BF}" dt="2021-09-07T13:02:41.999" v="3" actId="47"/>
        <pc:sldMkLst>
          <pc:docMk/>
          <pc:sldMk cId="1588507855" sldId="295"/>
        </pc:sldMkLst>
      </pc:sldChg>
      <pc:sldChg chg="del">
        <pc:chgData name="Quintín Molina" userId="d77ce911-d3cc-4d2d-8ddf-6c9cff50dc6d" providerId="ADAL" clId="{98744856-A05F-4098-999B-82898D0B40BF}" dt="2021-09-07T13:02:43.646" v="5" actId="47"/>
        <pc:sldMkLst>
          <pc:docMk/>
          <pc:sldMk cId="126446928" sldId="296"/>
        </pc:sldMkLst>
      </pc:sldChg>
      <pc:sldChg chg="del">
        <pc:chgData name="Quintín Molina" userId="d77ce911-d3cc-4d2d-8ddf-6c9cff50dc6d" providerId="ADAL" clId="{98744856-A05F-4098-999B-82898D0B40BF}" dt="2021-09-07T13:02:42.781" v="4" actId="47"/>
        <pc:sldMkLst>
          <pc:docMk/>
          <pc:sldMk cId="3860240652" sldId="297"/>
        </pc:sldMkLst>
      </pc:sldChg>
      <pc:sldChg chg="del">
        <pc:chgData name="Quintín Molina" userId="d77ce911-d3cc-4d2d-8ddf-6c9cff50dc6d" providerId="ADAL" clId="{98744856-A05F-4098-999B-82898D0B40BF}" dt="2021-09-07T13:02:44.266" v="6" actId="47"/>
        <pc:sldMkLst>
          <pc:docMk/>
          <pc:sldMk cId="2593674690" sldId="299"/>
        </pc:sldMkLst>
      </pc:sldChg>
      <pc:sldChg chg="del">
        <pc:chgData name="Quintín Molina" userId="d77ce911-d3cc-4d2d-8ddf-6c9cff50dc6d" providerId="ADAL" clId="{98744856-A05F-4098-999B-82898D0B40BF}" dt="2021-09-07T13:02:44.841" v="7" actId="47"/>
        <pc:sldMkLst>
          <pc:docMk/>
          <pc:sldMk cId="99980580" sldId="303"/>
        </pc:sldMkLst>
      </pc:sldChg>
      <pc:sldChg chg="del">
        <pc:chgData name="Quintín Molina" userId="d77ce911-d3cc-4d2d-8ddf-6c9cff50dc6d" providerId="ADAL" clId="{98744856-A05F-4098-999B-82898D0B40BF}" dt="2021-09-07T13:02:40.957" v="2" actId="47"/>
        <pc:sldMkLst>
          <pc:docMk/>
          <pc:sldMk cId="2487247843" sldId="308"/>
        </pc:sldMkLst>
      </pc:sldChg>
      <pc:sldChg chg="modSp mod">
        <pc:chgData name="Quintín Molina" userId="d77ce911-d3cc-4d2d-8ddf-6c9cff50dc6d" providerId="ADAL" clId="{98744856-A05F-4098-999B-82898D0B40BF}" dt="2021-09-07T14:40:31.698" v="142" actId="207"/>
        <pc:sldMkLst>
          <pc:docMk/>
          <pc:sldMk cId="1374401732" sldId="309"/>
        </pc:sldMkLst>
        <pc:spChg chg="mod">
          <ac:chgData name="Quintín Molina" userId="d77ce911-d3cc-4d2d-8ddf-6c9cff50dc6d" providerId="ADAL" clId="{98744856-A05F-4098-999B-82898D0B40BF}" dt="2021-09-07T14:40:31.698" v="142" actId="207"/>
          <ac:spMkLst>
            <pc:docMk/>
            <pc:sldMk cId="1374401732" sldId="309"/>
            <ac:spMk id="2" creationId="{460156F4-529C-470F-95BB-09B289BA92E5}"/>
          </ac:spMkLst>
        </pc:spChg>
      </pc:sldChg>
      <pc:sldChg chg="del">
        <pc:chgData name="Quintín Molina" userId="d77ce911-d3cc-4d2d-8ddf-6c9cff50dc6d" providerId="ADAL" clId="{98744856-A05F-4098-999B-82898D0B40BF}" dt="2021-09-07T13:08:56.179" v="139" actId="47"/>
        <pc:sldMkLst>
          <pc:docMk/>
          <pc:sldMk cId="684923518" sldId="310"/>
        </pc:sldMkLst>
      </pc:sldChg>
      <pc:sldChg chg="modSp mod">
        <pc:chgData name="Quintín Molina" userId="d77ce911-d3cc-4d2d-8ddf-6c9cff50dc6d" providerId="ADAL" clId="{98744856-A05F-4098-999B-82898D0B40BF}" dt="2021-09-07T14:39:46.776" v="140" actId="207"/>
        <pc:sldMkLst>
          <pc:docMk/>
          <pc:sldMk cId="208008535" sldId="311"/>
        </pc:sldMkLst>
        <pc:spChg chg="mod">
          <ac:chgData name="Quintín Molina" userId="d77ce911-d3cc-4d2d-8ddf-6c9cff50dc6d" providerId="ADAL" clId="{98744856-A05F-4098-999B-82898D0B40BF}" dt="2021-09-07T14:39:46.776" v="140" actId="207"/>
          <ac:spMkLst>
            <pc:docMk/>
            <pc:sldMk cId="208008535" sldId="311"/>
            <ac:spMk id="2" creationId="{460156F4-529C-470F-95BB-09B289BA92E5}"/>
          </ac:spMkLst>
        </pc:spChg>
      </pc:sldChg>
      <pc:sldChg chg="addSp modSp mod modAnim">
        <pc:chgData name="Quintín Molina" userId="d77ce911-d3cc-4d2d-8ddf-6c9cff50dc6d" providerId="ADAL" clId="{98744856-A05F-4098-999B-82898D0B40BF}" dt="2021-09-07T14:53:30.971" v="591" actId="113"/>
        <pc:sldMkLst>
          <pc:docMk/>
          <pc:sldMk cId="3797641252" sldId="313"/>
        </pc:sldMkLst>
        <pc:spChg chg="mod">
          <ac:chgData name="Quintín Molina" userId="d77ce911-d3cc-4d2d-8ddf-6c9cff50dc6d" providerId="ADAL" clId="{98744856-A05F-4098-999B-82898D0B40BF}" dt="2021-09-07T14:53:30.971" v="591" actId="113"/>
          <ac:spMkLst>
            <pc:docMk/>
            <pc:sldMk cId="3797641252" sldId="313"/>
            <ac:spMk id="2" creationId="{186CC0B5-8B98-4B3D-BC49-E996CD0B91A7}"/>
          </ac:spMkLst>
        </pc:spChg>
        <pc:spChg chg="mod">
          <ac:chgData name="Quintín Molina" userId="d77ce911-d3cc-4d2d-8ddf-6c9cff50dc6d" providerId="ADAL" clId="{98744856-A05F-4098-999B-82898D0B40BF}" dt="2021-09-07T14:49:57.098" v="478" actId="1036"/>
          <ac:spMkLst>
            <pc:docMk/>
            <pc:sldMk cId="3797641252" sldId="313"/>
            <ac:spMk id="3" creationId="{860B7824-7359-42C3-ACF8-1FED25471E3F}"/>
          </ac:spMkLst>
        </pc:spChg>
        <pc:spChg chg="add mod">
          <ac:chgData name="Quintín Molina" userId="d77ce911-d3cc-4d2d-8ddf-6c9cff50dc6d" providerId="ADAL" clId="{98744856-A05F-4098-999B-82898D0B40BF}" dt="2021-09-07T14:52:03.776" v="579" actId="1036"/>
          <ac:spMkLst>
            <pc:docMk/>
            <pc:sldMk cId="3797641252" sldId="313"/>
            <ac:spMk id="4" creationId="{0531EA97-FD2D-48D3-8C47-B5FE21147BD2}"/>
          </ac:spMkLst>
        </pc:spChg>
        <pc:spChg chg="mod">
          <ac:chgData name="Quintín Molina" userId="d77ce911-d3cc-4d2d-8ddf-6c9cff50dc6d" providerId="ADAL" clId="{98744856-A05F-4098-999B-82898D0B40BF}" dt="2021-09-07T14:50:02.894" v="510" actId="1035"/>
          <ac:spMkLst>
            <pc:docMk/>
            <pc:sldMk cId="3797641252" sldId="313"/>
            <ac:spMk id="6" creationId="{FDB85789-4BDA-4D86-878D-612CFB91EEC5}"/>
          </ac:spMkLst>
        </pc:spChg>
        <pc:spChg chg="mod">
          <ac:chgData name="Quintín Molina" userId="d77ce911-d3cc-4d2d-8ddf-6c9cff50dc6d" providerId="ADAL" clId="{98744856-A05F-4098-999B-82898D0B40BF}" dt="2021-09-07T14:51:39.392" v="572" actId="20577"/>
          <ac:spMkLst>
            <pc:docMk/>
            <pc:sldMk cId="3797641252" sldId="313"/>
            <ac:spMk id="9" creationId="{CDE8CCB0-5446-4F9F-B016-F195851C5511}"/>
          </ac:spMkLst>
        </pc:spChg>
        <pc:cxnChg chg="mod">
          <ac:chgData name="Quintín Molina" userId="d77ce911-d3cc-4d2d-8ddf-6c9cff50dc6d" providerId="ADAL" clId="{98744856-A05F-4098-999B-82898D0B40BF}" dt="2021-09-07T14:49:50.911" v="455" actId="1036"/>
          <ac:cxnSpMkLst>
            <pc:docMk/>
            <pc:sldMk cId="3797641252" sldId="313"/>
            <ac:cxnSpMk id="5" creationId="{D4CF1479-AB1D-485B-8F78-A405241F28DA}"/>
          </ac:cxnSpMkLst>
        </pc:cxnChg>
        <pc:cxnChg chg="mod">
          <ac:chgData name="Quintín Molina" userId="d77ce911-d3cc-4d2d-8ddf-6c9cff50dc6d" providerId="ADAL" clId="{98744856-A05F-4098-999B-82898D0B40BF}" dt="2021-09-07T14:50:13.429" v="542" actId="1038"/>
          <ac:cxnSpMkLst>
            <pc:docMk/>
            <pc:sldMk cId="3797641252" sldId="313"/>
            <ac:cxnSpMk id="12" creationId="{DE6D5160-A52F-47F7-A9B6-92038280A411}"/>
          </ac:cxnSpMkLst>
        </pc:cxnChg>
      </pc:sldChg>
      <pc:sldChg chg="del">
        <pc:chgData name="Quintín Molina" userId="d77ce911-d3cc-4d2d-8ddf-6c9cff50dc6d" providerId="ADAL" clId="{98744856-A05F-4098-999B-82898D0B40BF}" dt="2021-09-07T14:52:16.569" v="580" actId="47"/>
        <pc:sldMkLst>
          <pc:docMk/>
          <pc:sldMk cId="4249458012" sldId="314"/>
        </pc:sldMkLst>
      </pc:sldChg>
      <pc:sldChg chg="delSp modSp mod delAnim modAnim">
        <pc:chgData name="Quintín Molina" userId="d77ce911-d3cc-4d2d-8ddf-6c9cff50dc6d" providerId="ADAL" clId="{98744856-A05F-4098-999B-82898D0B40BF}" dt="2021-09-07T14:48:43.414" v="396" actId="6549"/>
        <pc:sldMkLst>
          <pc:docMk/>
          <pc:sldMk cId="716378187" sldId="315"/>
        </pc:sldMkLst>
        <pc:spChg chg="mod">
          <ac:chgData name="Quintín Molina" userId="d77ce911-d3cc-4d2d-8ddf-6c9cff50dc6d" providerId="ADAL" clId="{98744856-A05F-4098-999B-82898D0B40BF}" dt="2021-09-07T14:48:43.414" v="396" actId="6549"/>
          <ac:spMkLst>
            <pc:docMk/>
            <pc:sldMk cId="716378187" sldId="315"/>
            <ac:spMk id="2" creationId="{186CC0B5-8B98-4B3D-BC49-E996CD0B91A7}"/>
          </ac:spMkLst>
        </pc:spChg>
        <pc:spChg chg="del mod">
          <ac:chgData name="Quintín Molina" userId="d77ce911-d3cc-4d2d-8ddf-6c9cff50dc6d" providerId="ADAL" clId="{98744856-A05F-4098-999B-82898D0B40BF}" dt="2021-09-07T13:03:13.190" v="9" actId="478"/>
          <ac:spMkLst>
            <pc:docMk/>
            <pc:sldMk cId="716378187" sldId="315"/>
            <ac:spMk id="4" creationId="{203BFBE0-CB73-4573-8BE0-D05D48C0A7A6}"/>
          </ac:spMkLst>
        </pc:spChg>
        <pc:spChg chg="del">
          <ac:chgData name="Quintín Molina" userId="d77ce911-d3cc-4d2d-8ddf-6c9cff50dc6d" providerId="ADAL" clId="{98744856-A05F-4098-999B-82898D0B40BF}" dt="2021-09-07T13:04:44.053" v="22" actId="478"/>
          <ac:spMkLst>
            <pc:docMk/>
            <pc:sldMk cId="716378187" sldId="315"/>
            <ac:spMk id="9" creationId="{CDE8CCB0-5446-4F9F-B016-F195851C5511}"/>
          </ac:spMkLst>
        </pc:spChg>
      </pc:sldChg>
      <pc:sldChg chg="addSp delSp modSp add mod ord addAnim delAnim modAnim">
        <pc:chgData name="Quintín Molina" userId="d77ce911-d3cc-4d2d-8ddf-6c9cff50dc6d" providerId="ADAL" clId="{98744856-A05F-4098-999B-82898D0B40BF}" dt="2021-09-07T15:13:57.811" v="1045"/>
        <pc:sldMkLst>
          <pc:docMk/>
          <pc:sldMk cId="848081121" sldId="316"/>
        </pc:sldMkLst>
        <pc:spChg chg="mod">
          <ac:chgData name="Quintín Molina" userId="d77ce911-d3cc-4d2d-8ddf-6c9cff50dc6d" providerId="ADAL" clId="{98744856-A05F-4098-999B-82898D0B40BF}" dt="2021-09-07T15:00:59.453" v="773" actId="255"/>
          <ac:spMkLst>
            <pc:docMk/>
            <pc:sldMk cId="848081121" sldId="316"/>
            <ac:spMk id="2" creationId="{186CC0B5-8B98-4B3D-BC49-E996CD0B91A7}"/>
          </ac:spMkLst>
        </pc:spChg>
        <pc:spChg chg="del">
          <ac:chgData name="Quintín Molina" userId="d77ce911-d3cc-4d2d-8ddf-6c9cff50dc6d" providerId="ADAL" clId="{98744856-A05F-4098-999B-82898D0B40BF}" dt="2021-09-07T14:45:29.423" v="244" actId="478"/>
          <ac:spMkLst>
            <pc:docMk/>
            <pc:sldMk cId="848081121" sldId="316"/>
            <ac:spMk id="3" creationId="{860B7824-7359-42C3-ACF8-1FED25471E3F}"/>
          </ac:spMkLst>
        </pc:spChg>
        <pc:spChg chg="add del mod">
          <ac:chgData name="Quintín Molina" userId="d77ce911-d3cc-4d2d-8ddf-6c9cff50dc6d" providerId="ADAL" clId="{98744856-A05F-4098-999B-82898D0B40BF}" dt="2021-09-07T15:13:24.904" v="1043" actId="478"/>
          <ac:spMkLst>
            <pc:docMk/>
            <pc:sldMk cId="848081121" sldId="316"/>
            <ac:spMk id="4" creationId="{DD5FE9F6-CAAD-4A37-8009-E036FDBFBF64}"/>
          </ac:spMkLst>
        </pc:spChg>
        <pc:spChg chg="del">
          <ac:chgData name="Quintín Molina" userId="d77ce911-d3cc-4d2d-8ddf-6c9cff50dc6d" providerId="ADAL" clId="{98744856-A05F-4098-999B-82898D0B40BF}" dt="2021-09-07T14:45:28.274" v="243" actId="478"/>
          <ac:spMkLst>
            <pc:docMk/>
            <pc:sldMk cId="848081121" sldId="316"/>
            <ac:spMk id="6" creationId="{FDB85789-4BDA-4D86-878D-612CFB91EEC5}"/>
          </ac:spMkLst>
        </pc:spChg>
        <pc:spChg chg="add mod">
          <ac:chgData name="Quintín Molina" userId="d77ce911-d3cc-4d2d-8ddf-6c9cff50dc6d" providerId="ADAL" clId="{98744856-A05F-4098-999B-82898D0B40BF}" dt="2021-09-07T15:06:44.702" v="912" actId="207"/>
          <ac:spMkLst>
            <pc:docMk/>
            <pc:sldMk cId="848081121" sldId="316"/>
            <ac:spMk id="7" creationId="{137B968B-1255-4B28-A7FE-F2CADC13FFDB}"/>
          </ac:spMkLst>
        </pc:spChg>
        <pc:spChg chg="add mod">
          <ac:chgData name="Quintín Molina" userId="d77ce911-d3cc-4d2d-8ddf-6c9cff50dc6d" providerId="ADAL" clId="{98744856-A05F-4098-999B-82898D0B40BF}" dt="2021-09-07T15:05:48.147" v="905" actId="1036"/>
          <ac:spMkLst>
            <pc:docMk/>
            <pc:sldMk cId="848081121" sldId="316"/>
            <ac:spMk id="8" creationId="{53284308-21F6-45C4-8460-24A4ED444715}"/>
          </ac:spMkLst>
        </pc:spChg>
        <pc:spChg chg="del">
          <ac:chgData name="Quintín Molina" userId="d77ce911-d3cc-4d2d-8ddf-6c9cff50dc6d" providerId="ADAL" clId="{98744856-A05F-4098-999B-82898D0B40BF}" dt="2021-09-07T14:59:12.294" v="739" actId="478"/>
          <ac:spMkLst>
            <pc:docMk/>
            <pc:sldMk cId="848081121" sldId="316"/>
            <ac:spMk id="9" creationId="{CDE8CCB0-5446-4F9F-B016-F195851C5511}"/>
          </ac:spMkLst>
        </pc:spChg>
        <pc:spChg chg="add mod">
          <ac:chgData name="Quintín Molina" userId="d77ce911-d3cc-4d2d-8ddf-6c9cff50dc6d" providerId="ADAL" clId="{98744856-A05F-4098-999B-82898D0B40BF}" dt="2021-09-07T15:03:13.731" v="843" actId="1038"/>
          <ac:spMkLst>
            <pc:docMk/>
            <pc:sldMk cId="848081121" sldId="316"/>
            <ac:spMk id="10" creationId="{59DEA158-A0C6-4710-9460-EB0F7CFAE3E3}"/>
          </ac:spMkLst>
        </pc:spChg>
        <pc:spChg chg="add mod">
          <ac:chgData name="Quintín Molina" userId="d77ce911-d3cc-4d2d-8ddf-6c9cff50dc6d" providerId="ADAL" clId="{98744856-A05F-4098-999B-82898D0B40BF}" dt="2021-09-07T15:08:40.558" v="952"/>
          <ac:spMkLst>
            <pc:docMk/>
            <pc:sldMk cId="848081121" sldId="316"/>
            <ac:spMk id="15" creationId="{84E6EA89-B2FB-4E54-8403-3054A990F07A}"/>
          </ac:spMkLst>
        </pc:spChg>
        <pc:spChg chg="add mod">
          <ac:chgData name="Quintín Molina" userId="d77ce911-d3cc-4d2d-8ddf-6c9cff50dc6d" providerId="ADAL" clId="{98744856-A05F-4098-999B-82898D0B40BF}" dt="2021-09-07T15:09:07.514" v="1032" actId="1037"/>
          <ac:spMkLst>
            <pc:docMk/>
            <pc:sldMk cId="848081121" sldId="316"/>
            <ac:spMk id="16" creationId="{C1AB9247-8D29-47F4-8C91-64F9677E708C}"/>
          </ac:spMkLst>
        </pc:spChg>
        <pc:spChg chg="add mod">
          <ac:chgData name="Quintín Molina" userId="d77ce911-d3cc-4d2d-8ddf-6c9cff50dc6d" providerId="ADAL" clId="{98744856-A05F-4098-999B-82898D0B40BF}" dt="2021-09-07T15:08:58.285" v="999" actId="1038"/>
          <ac:spMkLst>
            <pc:docMk/>
            <pc:sldMk cId="848081121" sldId="316"/>
            <ac:spMk id="17" creationId="{92D4C991-7C2A-488C-BC39-4C69982B0669}"/>
          </ac:spMkLst>
        </pc:spChg>
        <pc:cxnChg chg="del">
          <ac:chgData name="Quintín Molina" userId="d77ce911-d3cc-4d2d-8ddf-6c9cff50dc6d" providerId="ADAL" clId="{98744856-A05F-4098-999B-82898D0B40BF}" dt="2021-09-07T14:45:30.805" v="245" actId="478"/>
          <ac:cxnSpMkLst>
            <pc:docMk/>
            <pc:sldMk cId="848081121" sldId="316"/>
            <ac:cxnSpMk id="5" creationId="{D4CF1479-AB1D-485B-8F78-A405241F28DA}"/>
          </ac:cxnSpMkLst>
        </pc:cxnChg>
        <pc:cxnChg chg="del">
          <ac:chgData name="Quintín Molina" userId="d77ce911-d3cc-4d2d-8ddf-6c9cff50dc6d" providerId="ADAL" clId="{98744856-A05F-4098-999B-82898D0B40BF}" dt="2021-09-07T14:45:31.786" v="246" actId="478"/>
          <ac:cxnSpMkLst>
            <pc:docMk/>
            <pc:sldMk cId="848081121" sldId="316"/>
            <ac:cxnSpMk id="12" creationId="{DE6D5160-A52F-47F7-A9B6-92038280A411}"/>
          </ac:cxnSpMkLst>
        </pc:cxnChg>
        <pc:cxnChg chg="add del mod">
          <ac:chgData name="Quintín Molina" userId="d77ce911-d3cc-4d2d-8ddf-6c9cff50dc6d" providerId="ADAL" clId="{98744856-A05F-4098-999B-82898D0B40BF}" dt="2021-09-07T15:05:55.796" v="906" actId="21"/>
          <ac:cxnSpMkLst>
            <pc:docMk/>
            <pc:sldMk cId="848081121" sldId="316"/>
            <ac:cxnSpMk id="13" creationId="{C2DF2AE9-619A-426C-9CE3-453B57E41862}"/>
          </ac:cxnSpMkLst>
        </pc:cxnChg>
        <pc:cxnChg chg="add mod">
          <ac:chgData name="Quintín Molina" userId="d77ce911-d3cc-4d2d-8ddf-6c9cff50dc6d" providerId="ADAL" clId="{98744856-A05F-4098-999B-82898D0B40BF}" dt="2021-09-07T15:06:27.159" v="911" actId="1582"/>
          <ac:cxnSpMkLst>
            <pc:docMk/>
            <pc:sldMk cId="848081121" sldId="316"/>
            <ac:cxnSpMk id="14" creationId="{F2364462-194C-4D33-B72B-533328E0EAC5}"/>
          </ac:cxnSpMkLst>
        </pc:cxnChg>
      </pc:sldChg>
      <pc:sldChg chg="delSp modSp add mod delAnim">
        <pc:chgData name="Quintín Molina" userId="d77ce911-d3cc-4d2d-8ddf-6c9cff50dc6d" providerId="ADAL" clId="{98744856-A05F-4098-999B-82898D0B40BF}" dt="2021-09-07T14:43:29.885" v="226" actId="478"/>
        <pc:sldMkLst>
          <pc:docMk/>
          <pc:sldMk cId="4256664843" sldId="317"/>
        </pc:sldMkLst>
        <pc:spChg chg="mod">
          <ac:chgData name="Quintín Molina" userId="d77ce911-d3cc-4d2d-8ddf-6c9cff50dc6d" providerId="ADAL" clId="{98744856-A05F-4098-999B-82898D0B40BF}" dt="2021-09-07T14:43:10.952" v="224" actId="255"/>
          <ac:spMkLst>
            <pc:docMk/>
            <pc:sldMk cId="4256664843" sldId="317"/>
            <ac:spMk id="2" creationId="{186CC0B5-8B98-4B3D-BC49-E996CD0B91A7}"/>
          </ac:spMkLst>
        </pc:spChg>
        <pc:spChg chg="mod">
          <ac:chgData name="Quintín Molina" userId="d77ce911-d3cc-4d2d-8ddf-6c9cff50dc6d" providerId="ADAL" clId="{98744856-A05F-4098-999B-82898D0B40BF}" dt="2021-09-07T14:42:21.861" v="194" actId="1038"/>
          <ac:spMkLst>
            <pc:docMk/>
            <pc:sldMk cId="4256664843" sldId="317"/>
            <ac:spMk id="3" creationId="{860B7824-7359-42C3-ACF8-1FED25471E3F}"/>
          </ac:spMkLst>
        </pc:spChg>
        <pc:spChg chg="mod">
          <ac:chgData name="Quintín Molina" userId="d77ce911-d3cc-4d2d-8ddf-6c9cff50dc6d" providerId="ADAL" clId="{98744856-A05F-4098-999B-82898D0B40BF}" dt="2021-09-07T14:42:29.612" v="207" actId="1037"/>
          <ac:spMkLst>
            <pc:docMk/>
            <pc:sldMk cId="4256664843" sldId="317"/>
            <ac:spMk id="6" creationId="{FDB85789-4BDA-4D86-878D-612CFB91EEC5}"/>
          </ac:spMkLst>
        </pc:spChg>
        <pc:spChg chg="del mod">
          <ac:chgData name="Quintín Molina" userId="d77ce911-d3cc-4d2d-8ddf-6c9cff50dc6d" providerId="ADAL" clId="{98744856-A05F-4098-999B-82898D0B40BF}" dt="2021-09-07T14:43:29.885" v="226" actId="478"/>
          <ac:spMkLst>
            <pc:docMk/>
            <pc:sldMk cId="4256664843" sldId="317"/>
            <ac:spMk id="9" creationId="{CDE8CCB0-5446-4F9F-B016-F195851C551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ABF4-26E1-4EF6-8ADE-8954CC0893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6067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1C6CC-822D-40E9-B6DA-AC1A01A113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38666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07-09-2021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38453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07-09-2021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45323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07-09-2021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442187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07-09-2021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85098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07-09-2021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98779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07-09-2021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47160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07-09-2021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34737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07-09-2021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820985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07-09-2021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68107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07-09-2021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59352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07-09-2021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88414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accent5">
                <a:lumMod val="40000"/>
                <a:lumOff val="60000"/>
              </a:schemeClr>
            </a:gs>
            <a:gs pos="45000">
              <a:schemeClr val="accent5">
                <a:lumMod val="0"/>
                <a:lumOff val="100000"/>
              </a:schemeClr>
            </a:gs>
            <a:gs pos="89000">
              <a:schemeClr val="accent5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6293A-F84C-4080-8128-5D081F40411E}" type="datetime1">
              <a:rPr lang="es-CL" smtClean="0"/>
              <a:t>07-09-2021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3767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60156F4-529C-470F-95BB-09B289BA92E5}"/>
              </a:ext>
            </a:extLst>
          </p:cNvPr>
          <p:cNvSpPr txBox="1"/>
          <p:nvPr/>
        </p:nvSpPr>
        <p:spPr>
          <a:xfrm>
            <a:off x="683568" y="116632"/>
            <a:ext cx="7848872" cy="5499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4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 I</a:t>
            </a:r>
          </a:p>
          <a:p>
            <a:pPr algn="just">
              <a:lnSpc>
                <a:spcPct val="150000"/>
              </a:lnSpc>
            </a:pPr>
            <a:r>
              <a:rPr lang="es-ES" sz="4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bloque de 8,0[kg] desliza por un plano inclinado liso de 37° de pendiente…¿Cuál es su aceleración? </a:t>
            </a:r>
            <a:endParaRPr lang="es-CL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0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460156F4-529C-470F-95BB-09B289BA92E5}"/>
                  </a:ext>
                </a:extLst>
              </p:cNvPr>
              <p:cNvSpPr txBox="1"/>
              <p:nvPr/>
            </p:nvSpPr>
            <p:spPr>
              <a:xfrm>
                <a:off x="683568" y="116632"/>
                <a:ext cx="7848872" cy="549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s-ES" sz="48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Ejemplo II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s-ES" sz="48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 bloque de 8,0[kg] desliza por un plano inclinado no liso de 37° de pendiente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48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48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s-CL" sz="4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s-CL" sz="4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=0,1</m:t>
                    </m:r>
                  </m:oMath>
                </a14:m>
                <a:r>
                  <a:rPr lang="es-ES" sz="48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…¿Cuál es su aceleración?</a:t>
                </a:r>
                <a:r>
                  <a:rPr lang="es-ES" sz="4800" dirty="0">
                    <a:solidFill>
                      <a:srgbClr val="09029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s-CL" sz="3200" dirty="0">
                  <a:solidFill>
                    <a:srgbClr val="09029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460156F4-529C-470F-95BB-09B289BA9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16632"/>
                <a:ext cx="7848872" cy="5499582"/>
              </a:xfrm>
              <a:prstGeom prst="rect">
                <a:avLst/>
              </a:prstGeom>
              <a:blipFill>
                <a:blip r:embed="rId2"/>
                <a:stretch>
                  <a:fillRect l="-3494" r="-3494" b="-498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40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86CC0B5-8B98-4B3D-BC49-E996CD0B91A7}"/>
              </a:ext>
            </a:extLst>
          </p:cNvPr>
          <p:cNvSpPr txBox="1"/>
          <p:nvPr/>
        </p:nvSpPr>
        <p:spPr>
          <a:xfrm>
            <a:off x="395536" y="116632"/>
            <a:ext cx="8496944" cy="451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32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 1</a:t>
            </a:r>
          </a:p>
          <a:p>
            <a:pPr algn="just">
              <a:lnSpc>
                <a:spcPct val="150000"/>
              </a:lnSpc>
            </a:pPr>
            <a:r>
              <a:rPr lang="es-ES" sz="32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bloques (m₁=1,0[kg] y m₂=2,0[kg]) son empujados, sobre una superficie horizontal lisa, por una fuerza horizontal de 6,0[N], tal como se muestra en la figura. Determinar la “la fuerza de interacción entre los bloques</a:t>
            </a:r>
            <a:r>
              <a:rPr lang="es-ES" sz="36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s-CL" sz="3600" dirty="0">
              <a:solidFill>
                <a:srgbClr val="0902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60B7824-7359-42C3-ACF8-1FED25471E3F}"/>
              </a:ext>
            </a:extLst>
          </p:cNvPr>
          <p:cNvSpPr/>
          <p:nvPr/>
        </p:nvSpPr>
        <p:spPr>
          <a:xfrm>
            <a:off x="5364088" y="5301208"/>
            <a:ext cx="1728192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4CF1479-AB1D-485B-8F78-A405241F28DA}"/>
              </a:ext>
            </a:extLst>
          </p:cNvPr>
          <p:cNvCxnSpPr/>
          <p:nvPr/>
        </p:nvCxnSpPr>
        <p:spPr>
          <a:xfrm>
            <a:off x="4355976" y="6525344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DB85789-4BDA-4D86-878D-612CFB91EEC5}"/>
              </a:ext>
            </a:extLst>
          </p:cNvPr>
          <p:cNvSpPr/>
          <p:nvPr/>
        </p:nvSpPr>
        <p:spPr>
          <a:xfrm>
            <a:off x="4572000" y="5517242"/>
            <a:ext cx="783704" cy="1008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DE8CCB0-5446-4F9F-B016-F195851C5511}"/>
              </a:ext>
            </a:extLst>
          </p:cNvPr>
          <p:cNvSpPr txBox="1"/>
          <p:nvPr/>
        </p:nvSpPr>
        <p:spPr>
          <a:xfrm>
            <a:off x="395536" y="4462091"/>
            <a:ext cx="3384376" cy="235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g≈10[m/s²])</a:t>
            </a:r>
            <a:endParaRPr lang="es-ES"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m₁=1,0[kg]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m₂=2,0[kg]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F=6,0[N]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I=F(1/2)=F(2/1)=? </a:t>
            </a:r>
            <a:endParaRPr lang="es-CL" sz="2000" dirty="0">
              <a:solidFill>
                <a:srgbClr val="090296"/>
              </a:solidFill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E6D5160-A52F-47F7-A9B6-92038280A411}"/>
              </a:ext>
            </a:extLst>
          </p:cNvPr>
          <p:cNvCxnSpPr/>
          <p:nvPr/>
        </p:nvCxnSpPr>
        <p:spPr>
          <a:xfrm>
            <a:off x="3411035" y="5949280"/>
            <a:ext cx="1160965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67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86CC0B5-8B98-4B3D-BC49-E996CD0B91A7}"/>
              </a:ext>
            </a:extLst>
          </p:cNvPr>
          <p:cNvSpPr txBox="1"/>
          <p:nvPr/>
        </p:nvSpPr>
        <p:spPr>
          <a:xfrm>
            <a:off x="395536" y="116632"/>
            <a:ext cx="8496944" cy="4609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 1⁺</a:t>
            </a:r>
            <a:r>
              <a:rPr lang="es-ES" sz="1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(PARTIR NUECES)</a:t>
            </a:r>
          </a:p>
          <a:p>
            <a:pPr algn="just">
              <a:lnSpc>
                <a:spcPct val="150000"/>
              </a:lnSpc>
            </a:pPr>
            <a:r>
              <a:rPr lang="es-E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bloques (m₁=1,0[kg] y m₂=2,0[kg]) son empujados, sobre una superficie horizontal lisa, por una fuerza horizontal de 6,0[N], tal como se muestra en la figura. Determinar la “la fuerza de interacción entre los bloques</a:t>
            </a:r>
            <a:r>
              <a:rPr lang="es-ES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s-CL" sz="3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60B7824-7359-42C3-ACF8-1FED25471E3F}"/>
              </a:ext>
            </a:extLst>
          </p:cNvPr>
          <p:cNvSpPr/>
          <p:nvPr/>
        </p:nvSpPr>
        <p:spPr>
          <a:xfrm>
            <a:off x="4572000" y="5301208"/>
            <a:ext cx="1728192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4CF1479-AB1D-485B-8F78-A405241F28DA}"/>
              </a:ext>
            </a:extLst>
          </p:cNvPr>
          <p:cNvCxnSpPr/>
          <p:nvPr/>
        </p:nvCxnSpPr>
        <p:spPr>
          <a:xfrm>
            <a:off x="4355976" y="6525344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DB85789-4BDA-4D86-878D-612CFB91EEC5}"/>
              </a:ext>
            </a:extLst>
          </p:cNvPr>
          <p:cNvSpPr/>
          <p:nvPr/>
        </p:nvSpPr>
        <p:spPr>
          <a:xfrm>
            <a:off x="6300192" y="5517242"/>
            <a:ext cx="783704" cy="1008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E6D5160-A52F-47F7-A9B6-92038280A411}"/>
              </a:ext>
            </a:extLst>
          </p:cNvPr>
          <p:cNvCxnSpPr/>
          <p:nvPr/>
        </p:nvCxnSpPr>
        <p:spPr>
          <a:xfrm>
            <a:off x="3411035" y="5949280"/>
            <a:ext cx="1160965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66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86CC0B5-8B98-4B3D-BC49-E996CD0B91A7}"/>
                  </a:ext>
                </a:extLst>
              </p:cNvPr>
              <p:cNvSpPr txBox="1"/>
              <p:nvPr/>
            </p:nvSpPr>
            <p:spPr>
              <a:xfrm>
                <a:off x="323528" y="260648"/>
                <a:ext cx="8496944" cy="4273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s-ES" sz="3200" dirty="0">
                    <a:solidFill>
                      <a:srgbClr val="09029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Problema 2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s-ES" sz="3200" dirty="0">
                    <a:solidFill>
                      <a:srgbClr val="09029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2400" dirty="0">
                    <a:solidFill>
                      <a:srgbClr val="09029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Dos bloques (m₁=1,0[kg] y m₂=2,0[kg]) son empujados, sobre una superficie horizontal no lisa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240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s-CL" sz="2400" b="0" i="1" smtClean="0">
                                <a:solidFill>
                                  <a:srgbClr val="09029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s-CL" sz="2400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=0,1</m:t>
                        </m:r>
                      </m:e>
                    </m:d>
                  </m:oMath>
                </a14:m>
                <a:r>
                  <a:rPr lang="es-ES" sz="2400" dirty="0">
                    <a:solidFill>
                      <a:srgbClr val="09029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por una fuerza de 6,0[N], tal como se muestra en la figura. Determinar:</a:t>
                </a:r>
              </a:p>
              <a:p>
                <a:pPr marL="457200" indent="-457200" algn="just">
                  <a:lnSpc>
                    <a:spcPct val="150000"/>
                  </a:lnSpc>
                  <a:buAutoNum type="alphaUcParenR"/>
                </a:pPr>
                <a:r>
                  <a:rPr lang="es-CL" sz="24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aceleración de cada bloque,</a:t>
                </a:r>
              </a:p>
              <a:p>
                <a:pPr marL="457200" indent="-457200" algn="just">
                  <a:lnSpc>
                    <a:spcPct val="150000"/>
                  </a:lnSpc>
                  <a:buAutoNum type="alphaUcParenR"/>
                </a:pPr>
                <a:r>
                  <a:rPr lang="es-CL" sz="24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resultante sobre </a:t>
                </a:r>
                <a:r>
                  <a:rPr lang="es-ES" sz="24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m₂.</a:t>
                </a:r>
              </a:p>
              <a:p>
                <a:pPr marL="457200" indent="-457200" algn="just">
                  <a:lnSpc>
                    <a:spcPct val="150000"/>
                  </a:lnSpc>
                  <a:buAutoNum type="alphaUcParenR"/>
                </a:pPr>
                <a:r>
                  <a:rPr lang="es-ES" sz="2400" dirty="0">
                    <a:solidFill>
                      <a:srgbClr val="09029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“interacción entre los bloques”</a:t>
                </a:r>
                <a:endParaRPr lang="es-CL" sz="2400" dirty="0">
                  <a:solidFill>
                    <a:srgbClr val="09029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86CC0B5-8B98-4B3D-BC49-E996CD0B9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60648"/>
                <a:ext cx="8496944" cy="4273286"/>
              </a:xfrm>
              <a:prstGeom prst="rect">
                <a:avLst/>
              </a:prstGeom>
              <a:blipFill>
                <a:blip r:embed="rId2"/>
                <a:stretch>
                  <a:fillRect l="-1076" r="-1148" b="-242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60B7824-7359-42C3-ACF8-1FED25471E3F}"/>
              </a:ext>
            </a:extLst>
          </p:cNvPr>
          <p:cNvSpPr/>
          <p:nvPr/>
        </p:nvSpPr>
        <p:spPr>
          <a:xfrm>
            <a:off x="5364088" y="5301208"/>
            <a:ext cx="1728192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4CF1479-AB1D-485B-8F78-A405241F28DA}"/>
              </a:ext>
            </a:extLst>
          </p:cNvPr>
          <p:cNvCxnSpPr/>
          <p:nvPr/>
        </p:nvCxnSpPr>
        <p:spPr>
          <a:xfrm>
            <a:off x="4355976" y="6525344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DB85789-4BDA-4D86-878D-612CFB91EEC5}"/>
              </a:ext>
            </a:extLst>
          </p:cNvPr>
          <p:cNvSpPr/>
          <p:nvPr/>
        </p:nvSpPr>
        <p:spPr>
          <a:xfrm>
            <a:off x="4572000" y="5517242"/>
            <a:ext cx="783704" cy="1008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E6D5160-A52F-47F7-A9B6-92038280A411}"/>
              </a:ext>
            </a:extLst>
          </p:cNvPr>
          <p:cNvCxnSpPr/>
          <p:nvPr/>
        </p:nvCxnSpPr>
        <p:spPr>
          <a:xfrm>
            <a:off x="3411035" y="5949280"/>
            <a:ext cx="1160965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7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86CC0B5-8B98-4B3D-BC49-E996CD0B91A7}"/>
                  </a:ext>
                </a:extLst>
              </p:cNvPr>
              <p:cNvSpPr txBox="1"/>
              <p:nvPr/>
            </p:nvSpPr>
            <p:spPr>
              <a:xfrm>
                <a:off x="251520" y="188640"/>
                <a:ext cx="8496944" cy="4048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s-ES" sz="3200" b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32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CL" sz="32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  <m:sup>
                        <m:r>
                          <a:rPr lang="es-CL" sz="32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(−)</m:t>
                        </m:r>
                      </m:sup>
                    </m:sSup>
                  </m:oMath>
                </a14:m>
                <a:endParaRPr lang="es-ES" sz="3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ES" sz="28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Dos bloques (m₁=1,0[kg] y m₂=2,0[kg]) son empujados por una fuerza horizontal de 6,0[N], tal como se muestra en la figura. Si ambos bloques se mueven con la misma velocidad constante, determine “la fuerza de interacción entre los bloques”.</a:t>
                </a:r>
                <a:endParaRPr lang="es-CL" sz="28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86CC0B5-8B98-4B3D-BC49-E996CD0B9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88640"/>
                <a:ext cx="8496944" cy="4048865"/>
              </a:xfrm>
              <a:prstGeom prst="rect">
                <a:avLst/>
              </a:prstGeom>
              <a:blipFill>
                <a:blip r:embed="rId2"/>
                <a:stretch>
                  <a:fillRect l="-1435" r="-1506" b="-256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60B7824-7359-42C3-ACF8-1FED25471E3F}"/>
              </a:ext>
            </a:extLst>
          </p:cNvPr>
          <p:cNvSpPr/>
          <p:nvPr/>
        </p:nvSpPr>
        <p:spPr>
          <a:xfrm>
            <a:off x="5796136" y="5301208"/>
            <a:ext cx="1728192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4CF1479-AB1D-485B-8F78-A405241F28DA}"/>
              </a:ext>
            </a:extLst>
          </p:cNvPr>
          <p:cNvCxnSpPr/>
          <p:nvPr/>
        </p:nvCxnSpPr>
        <p:spPr>
          <a:xfrm>
            <a:off x="5076056" y="6525344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DB85789-4BDA-4D86-878D-612CFB91EEC5}"/>
              </a:ext>
            </a:extLst>
          </p:cNvPr>
          <p:cNvSpPr/>
          <p:nvPr/>
        </p:nvSpPr>
        <p:spPr>
          <a:xfrm>
            <a:off x="6300192" y="4293096"/>
            <a:ext cx="783704" cy="1008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DE8CCB0-5446-4F9F-B016-F195851C5511}"/>
              </a:ext>
            </a:extLst>
          </p:cNvPr>
          <p:cNvSpPr txBox="1"/>
          <p:nvPr/>
        </p:nvSpPr>
        <p:spPr>
          <a:xfrm>
            <a:off x="395536" y="4293096"/>
            <a:ext cx="3384376" cy="188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g≈10[m/s²])    ;    F=6,0[N] </a:t>
            </a:r>
            <a:endParaRPr lang="es-ES" sz="2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m₁=1,0[kg]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m₂=2,0[kg] 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I=F(1/2)=F(2/1)=? </a:t>
            </a:r>
            <a:endParaRPr lang="es-CL" sz="2000" dirty="0">
              <a:solidFill>
                <a:srgbClr val="090296"/>
              </a:solidFill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E6D5160-A52F-47F7-A9B6-92038280A411}"/>
              </a:ext>
            </a:extLst>
          </p:cNvPr>
          <p:cNvCxnSpPr/>
          <p:nvPr/>
        </p:nvCxnSpPr>
        <p:spPr>
          <a:xfrm>
            <a:off x="4635171" y="5949280"/>
            <a:ext cx="1160965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0531EA97-FD2D-48D3-8C47-B5FE21147BD2}"/>
              </a:ext>
            </a:extLst>
          </p:cNvPr>
          <p:cNvSpPr txBox="1"/>
          <p:nvPr/>
        </p:nvSpPr>
        <p:spPr>
          <a:xfrm>
            <a:off x="4499992" y="5363924"/>
            <a:ext cx="108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F=6,0[N]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9764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86CC0B5-8B98-4B3D-BC49-E996CD0B91A7}"/>
              </a:ext>
            </a:extLst>
          </p:cNvPr>
          <p:cNvSpPr txBox="1"/>
          <p:nvPr/>
        </p:nvSpPr>
        <p:spPr>
          <a:xfrm>
            <a:off x="251520" y="188640"/>
            <a:ext cx="8496944" cy="233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8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 3</a:t>
            </a:r>
          </a:p>
          <a:p>
            <a:pPr algn="just">
              <a:lnSpc>
                <a:spcPct val="150000"/>
              </a:lnSpc>
            </a:pPr>
            <a:r>
              <a:rPr lang="es-ES" sz="24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 bloques (m₁=1,0[kg] y m₂=2,0[kg]) son empujados por una fuerza horizontal de 6,0[N], tal como se muestra en la figura. Si ambos bloques se mueven con velocidad constante, determine:</a:t>
            </a:r>
            <a:endParaRPr lang="es-CL" sz="2400" dirty="0">
              <a:solidFill>
                <a:srgbClr val="0902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60B7824-7359-42C3-ACF8-1FED25471E3F}"/>
              </a:ext>
            </a:extLst>
          </p:cNvPr>
          <p:cNvSpPr/>
          <p:nvPr/>
        </p:nvSpPr>
        <p:spPr>
          <a:xfrm>
            <a:off x="6732240" y="4221088"/>
            <a:ext cx="1728192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4CF1479-AB1D-485B-8F78-A405241F28DA}"/>
              </a:ext>
            </a:extLst>
          </p:cNvPr>
          <p:cNvCxnSpPr/>
          <p:nvPr/>
        </p:nvCxnSpPr>
        <p:spPr>
          <a:xfrm>
            <a:off x="5508104" y="5445224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DB85789-4BDA-4D86-878D-612CFB91EEC5}"/>
              </a:ext>
            </a:extLst>
          </p:cNvPr>
          <p:cNvSpPr/>
          <p:nvPr/>
        </p:nvSpPr>
        <p:spPr>
          <a:xfrm>
            <a:off x="7092280" y="3212976"/>
            <a:ext cx="783704" cy="1008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DE8CCB0-5446-4F9F-B016-F195851C5511}"/>
              </a:ext>
            </a:extLst>
          </p:cNvPr>
          <p:cNvSpPr txBox="1"/>
          <p:nvPr/>
        </p:nvSpPr>
        <p:spPr>
          <a:xfrm>
            <a:off x="338912" y="2573115"/>
            <a:ext cx="5385216" cy="4384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arenR"/>
            </a:pPr>
            <a:r>
              <a:rPr lang="es-ES" sz="24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Fuerza resultante sobre m₂</a:t>
            </a:r>
          </a:p>
          <a:p>
            <a:pPr marL="457200" indent="-457200">
              <a:lnSpc>
                <a:spcPct val="150000"/>
              </a:lnSpc>
              <a:buAutoNum type="alphaUcParenR"/>
            </a:pPr>
            <a:r>
              <a:rPr lang="es-ES" sz="24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Fuerza resultante sobre m₁ </a:t>
            </a:r>
          </a:p>
          <a:p>
            <a:pPr marL="457200" indent="-457200">
              <a:lnSpc>
                <a:spcPct val="150000"/>
              </a:lnSpc>
              <a:buAutoNum type="alphaUcParenR"/>
            </a:pPr>
            <a:r>
              <a:rPr lang="es-ES" sz="24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Fuerza de roce entre m₂ y la superficie horizontal.</a:t>
            </a:r>
          </a:p>
          <a:p>
            <a:pPr marL="457200" indent="-457200">
              <a:lnSpc>
                <a:spcPct val="150000"/>
              </a:lnSpc>
              <a:buAutoNum type="alphaUcParenR"/>
            </a:pPr>
            <a:r>
              <a:rPr lang="es-ES" sz="24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Fuerza Normal que ejerce la superficie horizontal sobre m₂</a:t>
            </a:r>
          </a:p>
          <a:p>
            <a:pPr marL="457200" indent="-457200">
              <a:lnSpc>
                <a:spcPct val="150000"/>
              </a:lnSpc>
              <a:buAutoNum type="alphaUcParenR"/>
            </a:pPr>
            <a:r>
              <a:rPr lang="es-ES" sz="24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fuerza de roce entre los bloques.</a:t>
            </a:r>
          </a:p>
          <a:p>
            <a:pPr marL="457200" indent="-457200">
              <a:lnSpc>
                <a:spcPct val="150000"/>
              </a:lnSpc>
              <a:buAutoNum type="alphaUcParenR"/>
            </a:pPr>
            <a:endParaRPr lang="es-CL" sz="2000" dirty="0">
              <a:solidFill>
                <a:srgbClr val="090296"/>
              </a:solidFill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E6D5160-A52F-47F7-A9B6-92038280A411}"/>
              </a:ext>
            </a:extLst>
          </p:cNvPr>
          <p:cNvCxnSpPr/>
          <p:nvPr/>
        </p:nvCxnSpPr>
        <p:spPr>
          <a:xfrm>
            <a:off x="5580112" y="4869160"/>
            <a:ext cx="1160965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35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86CC0B5-8B98-4B3D-BC49-E996CD0B91A7}"/>
              </a:ext>
            </a:extLst>
          </p:cNvPr>
          <p:cNvSpPr txBox="1"/>
          <p:nvPr/>
        </p:nvSpPr>
        <p:spPr>
          <a:xfrm>
            <a:off x="395536" y="116632"/>
            <a:ext cx="4392488" cy="51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8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 </a:t>
            </a:r>
          </a:p>
          <a:p>
            <a:pPr algn="just">
              <a:lnSpc>
                <a:spcPct val="150000"/>
              </a:lnSpc>
            </a:pPr>
            <a:r>
              <a:rPr lang="es-ES" sz="28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disco de radio 0,50[m] gira a razón de 45[RPM]. A 0,30[m] de su centro un bloque de 0,40[kg] , fijo en él, gira sin deslizar. Determine la fuerza de roce entre el disco y el bloque,</a:t>
            </a:r>
            <a:endParaRPr lang="es-CL" sz="2800" dirty="0">
              <a:solidFill>
                <a:srgbClr val="0902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D5FE9F6-CAAD-4A37-8009-E036FDBFBF64}"/>
              </a:ext>
            </a:extLst>
          </p:cNvPr>
          <p:cNvSpPr/>
          <p:nvPr/>
        </p:nvSpPr>
        <p:spPr>
          <a:xfrm>
            <a:off x="6778254" y="1196752"/>
            <a:ext cx="98002" cy="4105402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37B968B-1255-4B28-A7FE-F2CADC13FFDB}"/>
              </a:ext>
            </a:extLst>
          </p:cNvPr>
          <p:cNvSpPr/>
          <p:nvPr/>
        </p:nvSpPr>
        <p:spPr>
          <a:xfrm>
            <a:off x="5146942" y="2708920"/>
            <a:ext cx="3384376" cy="129614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9DEA158-A0C6-4710-9460-EB0F7CFAE3E3}"/>
              </a:ext>
            </a:extLst>
          </p:cNvPr>
          <p:cNvSpPr/>
          <p:nvPr/>
        </p:nvSpPr>
        <p:spPr>
          <a:xfrm>
            <a:off x="6787163" y="1268760"/>
            <a:ext cx="89093" cy="1915201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53284308-21F6-45C4-8460-24A4ED444715}"/>
              </a:ext>
            </a:extLst>
          </p:cNvPr>
          <p:cNvSpPr/>
          <p:nvPr/>
        </p:nvSpPr>
        <p:spPr>
          <a:xfrm flipH="1">
            <a:off x="7380312" y="3357032"/>
            <a:ext cx="360000" cy="360000"/>
          </a:xfrm>
          <a:prstGeom prst="cube">
            <a:avLst>
              <a:gd name="adj" fmla="val 34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2364462-194C-4D33-B72B-533328E0EAC5}"/>
              </a:ext>
            </a:extLst>
          </p:cNvPr>
          <p:cNvCxnSpPr>
            <a:cxnSpLocks/>
          </p:cNvCxnSpPr>
          <p:nvPr/>
        </p:nvCxnSpPr>
        <p:spPr>
          <a:xfrm>
            <a:off x="6827998" y="3183961"/>
            <a:ext cx="692077" cy="389055"/>
          </a:xfrm>
          <a:prstGeom prst="line">
            <a:avLst/>
          </a:prstGeom>
          <a:ln w="12700">
            <a:solidFill>
              <a:srgbClr val="090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o 14">
            <a:extLst>
              <a:ext uri="{FF2B5EF4-FFF2-40B4-BE49-F238E27FC236}">
                <a16:creationId xmlns:a16="http://schemas.microsoft.com/office/drawing/2014/main" id="{84E6EA89-B2FB-4E54-8403-3054A990F07A}"/>
              </a:ext>
            </a:extLst>
          </p:cNvPr>
          <p:cNvSpPr/>
          <p:nvPr/>
        </p:nvSpPr>
        <p:spPr>
          <a:xfrm rot="6970571">
            <a:off x="6381980" y="1036721"/>
            <a:ext cx="576000" cy="1008112"/>
          </a:xfrm>
          <a:prstGeom prst="arc">
            <a:avLst>
              <a:gd name="adj1" fmla="val 16200000"/>
              <a:gd name="adj2" fmla="val 21249365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Arco 15">
            <a:extLst>
              <a:ext uri="{FF2B5EF4-FFF2-40B4-BE49-F238E27FC236}">
                <a16:creationId xmlns:a16="http://schemas.microsoft.com/office/drawing/2014/main" id="{C1AB9247-8D29-47F4-8C91-64F9677E708C}"/>
              </a:ext>
            </a:extLst>
          </p:cNvPr>
          <p:cNvSpPr/>
          <p:nvPr/>
        </p:nvSpPr>
        <p:spPr>
          <a:xfrm rot="6970571">
            <a:off x="6375576" y="3308221"/>
            <a:ext cx="576000" cy="1008112"/>
          </a:xfrm>
          <a:prstGeom prst="arc">
            <a:avLst>
              <a:gd name="adj1" fmla="val 16200000"/>
              <a:gd name="adj2" fmla="val 21249365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92D4C991-7C2A-488C-BC39-4C69982B0669}"/>
              </a:ext>
            </a:extLst>
          </p:cNvPr>
          <p:cNvSpPr/>
          <p:nvPr/>
        </p:nvSpPr>
        <p:spPr>
          <a:xfrm rot="6970571">
            <a:off x="6368888" y="4028301"/>
            <a:ext cx="576000" cy="1008112"/>
          </a:xfrm>
          <a:prstGeom prst="arc">
            <a:avLst>
              <a:gd name="adj1" fmla="val 16200000"/>
              <a:gd name="adj2" fmla="val 21249365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808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4A7A6BC9BCF84CA0411FE67EA3AA1E" ma:contentTypeVersion="10" ma:contentTypeDescription="Crear nuevo documento." ma:contentTypeScope="" ma:versionID="9e5417b7d7aa0a83eda49276aacc46d6">
  <xsd:schema xmlns:xsd="http://www.w3.org/2001/XMLSchema" xmlns:xs="http://www.w3.org/2001/XMLSchema" xmlns:p="http://schemas.microsoft.com/office/2006/metadata/properties" xmlns:ns3="c899ee2c-5630-480f-8751-d563de38ede2" targetNamespace="http://schemas.microsoft.com/office/2006/metadata/properties" ma:root="true" ma:fieldsID="dacfe4c06279a7a93e334989e9478213" ns3:_="">
    <xsd:import namespace="c899ee2c-5630-480f-8751-d563de38ed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9ee2c-5630-480f-8751-d563de38ed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027F65-D200-4175-B084-83C90B28EE23}">
  <ds:schemaRefs>
    <ds:schemaRef ds:uri="http://schemas.microsoft.com/office/2006/documentManagement/types"/>
    <ds:schemaRef ds:uri="http://schemas.microsoft.com/office/2006/metadata/properties"/>
    <ds:schemaRef ds:uri="c899ee2c-5630-480f-8751-d563de38ede2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7F1E6EA-EAB8-4C1A-8774-942952DD24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59EF6F-5912-4CBC-B3DC-C5B3A3A8C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99ee2c-5630-480f-8751-d563de38e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2657</TotalTime>
  <Words>539</Words>
  <Application>Microsoft Office PowerPoint</Application>
  <PresentationFormat>Presentación en pantalla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descripción Del movimiento EN 1-D:</dc:title>
  <dc:creator>quintin molina</dc:creator>
  <cp:lastModifiedBy>Quintín Molina</cp:lastModifiedBy>
  <cp:revision>6</cp:revision>
  <dcterms:created xsi:type="dcterms:W3CDTF">2020-05-24T21:31:01Z</dcterms:created>
  <dcterms:modified xsi:type="dcterms:W3CDTF">2021-09-07T15:14:06Z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0x010100924A7A6BC9BCF84CA0411FE67EA3AA1E</vt:lpwstr>
  </property>
</Properties>
</file>