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2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A451A-30C1-490A-987D-89B83C36F8E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14DBD0-915E-475A-B655-A844EF77C2B6}">
      <dgm:prSet/>
      <dgm:spPr/>
      <dgm:t>
        <a:bodyPr/>
        <a:lstStyle/>
        <a:p>
          <a:r>
            <a:rPr lang="pt-BR"/>
            <a:t>Dimensões </a:t>
          </a:r>
          <a:endParaRPr lang="en-US"/>
        </a:p>
      </dgm:t>
    </dgm:pt>
    <dgm:pt modelId="{6AC8A5AE-9918-4B4F-8E6F-CB50FB5A0465}" type="parTrans" cxnId="{AF0B9DD7-CA3A-4003-91F1-BF902F2491A1}">
      <dgm:prSet/>
      <dgm:spPr/>
      <dgm:t>
        <a:bodyPr/>
        <a:lstStyle/>
        <a:p>
          <a:endParaRPr lang="en-US"/>
        </a:p>
      </dgm:t>
    </dgm:pt>
    <dgm:pt modelId="{DFB8CA9D-8D96-4B1F-9730-CA8D6ABFC246}" type="sibTrans" cxnId="{AF0B9DD7-CA3A-4003-91F1-BF902F2491A1}">
      <dgm:prSet/>
      <dgm:spPr/>
      <dgm:t>
        <a:bodyPr/>
        <a:lstStyle/>
        <a:p>
          <a:endParaRPr lang="en-US"/>
        </a:p>
      </dgm:t>
    </dgm:pt>
    <dgm:pt modelId="{863B3694-C1D4-4E81-8F02-B8E08212B6D6}">
      <dgm:prSet/>
      <dgm:spPr/>
      <dgm:t>
        <a:bodyPr/>
        <a:lstStyle/>
        <a:p>
          <a:r>
            <a:rPr lang="pt-BR"/>
            <a:t>20cm de altura</a:t>
          </a:r>
          <a:endParaRPr lang="en-US"/>
        </a:p>
      </dgm:t>
    </dgm:pt>
    <dgm:pt modelId="{25EB0AE8-F433-4BD6-84C9-206646741248}" type="parTrans" cxnId="{CA834C03-FF13-4091-80FD-EC2F32D8FBDC}">
      <dgm:prSet/>
      <dgm:spPr/>
      <dgm:t>
        <a:bodyPr/>
        <a:lstStyle/>
        <a:p>
          <a:endParaRPr lang="en-US"/>
        </a:p>
      </dgm:t>
    </dgm:pt>
    <dgm:pt modelId="{35A83DC0-06FA-4126-8C5B-2429F56CC2F4}" type="sibTrans" cxnId="{CA834C03-FF13-4091-80FD-EC2F32D8FBDC}">
      <dgm:prSet/>
      <dgm:spPr/>
      <dgm:t>
        <a:bodyPr/>
        <a:lstStyle/>
        <a:p>
          <a:endParaRPr lang="en-US"/>
        </a:p>
      </dgm:t>
    </dgm:pt>
    <dgm:pt modelId="{D38724FC-71AF-4875-8610-D9B947FA8C9D}">
      <dgm:prSet/>
      <dgm:spPr/>
      <dgm:t>
        <a:bodyPr/>
        <a:lstStyle/>
        <a:p>
          <a:r>
            <a:rPr lang="pt-BR"/>
            <a:t>20cm de comprimento</a:t>
          </a:r>
          <a:endParaRPr lang="en-US"/>
        </a:p>
      </dgm:t>
    </dgm:pt>
    <dgm:pt modelId="{B1E2967A-0B94-48FC-B8BB-133AC8371CCF}" type="parTrans" cxnId="{FEED5761-DB97-4E4C-BE8A-16EAD9993989}">
      <dgm:prSet/>
      <dgm:spPr/>
      <dgm:t>
        <a:bodyPr/>
        <a:lstStyle/>
        <a:p>
          <a:endParaRPr lang="en-US"/>
        </a:p>
      </dgm:t>
    </dgm:pt>
    <dgm:pt modelId="{49A430B5-712E-40D1-A5E6-A1F3BD139FB3}" type="sibTrans" cxnId="{FEED5761-DB97-4E4C-BE8A-16EAD9993989}">
      <dgm:prSet/>
      <dgm:spPr/>
      <dgm:t>
        <a:bodyPr/>
        <a:lstStyle/>
        <a:p>
          <a:endParaRPr lang="en-US"/>
        </a:p>
      </dgm:t>
    </dgm:pt>
    <dgm:pt modelId="{59C3474B-4E6B-413B-AE7D-C6BED3E05AD0}">
      <dgm:prSet/>
      <dgm:spPr/>
      <dgm:t>
        <a:bodyPr/>
        <a:lstStyle/>
        <a:p>
          <a:r>
            <a:rPr lang="pt-BR"/>
            <a:t>8,5cm de profundidade</a:t>
          </a:r>
          <a:endParaRPr lang="en-US"/>
        </a:p>
      </dgm:t>
    </dgm:pt>
    <dgm:pt modelId="{D6E60806-2CA8-4061-8E96-6B76A225304B}" type="parTrans" cxnId="{13E99CC1-4D29-44BA-BCA0-BDED2BD59B9F}">
      <dgm:prSet/>
      <dgm:spPr/>
      <dgm:t>
        <a:bodyPr/>
        <a:lstStyle/>
        <a:p>
          <a:endParaRPr lang="en-US"/>
        </a:p>
      </dgm:t>
    </dgm:pt>
    <dgm:pt modelId="{70517FF3-5CF7-452A-A500-A02D525ECFED}" type="sibTrans" cxnId="{13E99CC1-4D29-44BA-BCA0-BDED2BD59B9F}">
      <dgm:prSet/>
      <dgm:spPr/>
      <dgm:t>
        <a:bodyPr/>
        <a:lstStyle/>
        <a:p>
          <a:endParaRPr lang="en-US"/>
        </a:p>
      </dgm:t>
    </dgm:pt>
    <dgm:pt modelId="{3DF9F048-D78B-48A2-A7A4-C9434A56825F}" type="pres">
      <dgm:prSet presAssocID="{3C2A451A-30C1-490A-987D-89B83C36F8E6}" presName="vert0" presStyleCnt="0">
        <dgm:presLayoutVars>
          <dgm:dir/>
          <dgm:animOne val="branch"/>
          <dgm:animLvl val="lvl"/>
        </dgm:presLayoutVars>
      </dgm:prSet>
      <dgm:spPr/>
    </dgm:pt>
    <dgm:pt modelId="{BE4DBEB9-A542-4D1F-A745-75C31B01B750}" type="pres">
      <dgm:prSet presAssocID="{1E14DBD0-915E-475A-B655-A844EF77C2B6}" presName="thickLine" presStyleLbl="alignNode1" presStyleIdx="0" presStyleCnt="4"/>
      <dgm:spPr/>
    </dgm:pt>
    <dgm:pt modelId="{5BF24578-ABEB-466E-A5BF-0D88B7E1210A}" type="pres">
      <dgm:prSet presAssocID="{1E14DBD0-915E-475A-B655-A844EF77C2B6}" presName="horz1" presStyleCnt="0"/>
      <dgm:spPr/>
    </dgm:pt>
    <dgm:pt modelId="{1679CCF8-C55E-4476-89F1-F08B9F5EFB5C}" type="pres">
      <dgm:prSet presAssocID="{1E14DBD0-915E-475A-B655-A844EF77C2B6}" presName="tx1" presStyleLbl="revTx" presStyleIdx="0" presStyleCnt="4"/>
      <dgm:spPr/>
    </dgm:pt>
    <dgm:pt modelId="{140BA096-27C0-4AFC-9775-960589F94B9C}" type="pres">
      <dgm:prSet presAssocID="{1E14DBD0-915E-475A-B655-A844EF77C2B6}" presName="vert1" presStyleCnt="0"/>
      <dgm:spPr/>
    </dgm:pt>
    <dgm:pt modelId="{7B7605AB-3E62-4F2D-8B35-735B28CBED0B}" type="pres">
      <dgm:prSet presAssocID="{863B3694-C1D4-4E81-8F02-B8E08212B6D6}" presName="thickLine" presStyleLbl="alignNode1" presStyleIdx="1" presStyleCnt="4"/>
      <dgm:spPr/>
    </dgm:pt>
    <dgm:pt modelId="{C1A703EA-B641-4338-8529-57B932F3EA3D}" type="pres">
      <dgm:prSet presAssocID="{863B3694-C1D4-4E81-8F02-B8E08212B6D6}" presName="horz1" presStyleCnt="0"/>
      <dgm:spPr/>
    </dgm:pt>
    <dgm:pt modelId="{67D4DBCE-BC11-4FCF-8236-3BA474B90730}" type="pres">
      <dgm:prSet presAssocID="{863B3694-C1D4-4E81-8F02-B8E08212B6D6}" presName="tx1" presStyleLbl="revTx" presStyleIdx="1" presStyleCnt="4"/>
      <dgm:spPr/>
    </dgm:pt>
    <dgm:pt modelId="{0A7262C1-71ED-4EE7-B6EE-DF99AE459645}" type="pres">
      <dgm:prSet presAssocID="{863B3694-C1D4-4E81-8F02-B8E08212B6D6}" presName="vert1" presStyleCnt="0"/>
      <dgm:spPr/>
    </dgm:pt>
    <dgm:pt modelId="{206CC3FE-2E1B-430E-AAF4-F6CB197CF7C6}" type="pres">
      <dgm:prSet presAssocID="{D38724FC-71AF-4875-8610-D9B947FA8C9D}" presName="thickLine" presStyleLbl="alignNode1" presStyleIdx="2" presStyleCnt="4"/>
      <dgm:spPr/>
    </dgm:pt>
    <dgm:pt modelId="{5572808C-455F-4CC3-A400-90BC40E24B63}" type="pres">
      <dgm:prSet presAssocID="{D38724FC-71AF-4875-8610-D9B947FA8C9D}" presName="horz1" presStyleCnt="0"/>
      <dgm:spPr/>
    </dgm:pt>
    <dgm:pt modelId="{96C7C30B-B8CE-41B2-A62F-C6C93102DF51}" type="pres">
      <dgm:prSet presAssocID="{D38724FC-71AF-4875-8610-D9B947FA8C9D}" presName="tx1" presStyleLbl="revTx" presStyleIdx="2" presStyleCnt="4"/>
      <dgm:spPr/>
    </dgm:pt>
    <dgm:pt modelId="{A67F48C9-7BB4-4E66-A19E-3A526F75B19B}" type="pres">
      <dgm:prSet presAssocID="{D38724FC-71AF-4875-8610-D9B947FA8C9D}" presName="vert1" presStyleCnt="0"/>
      <dgm:spPr/>
    </dgm:pt>
    <dgm:pt modelId="{42066AC2-523C-42B2-A871-15B36592AE78}" type="pres">
      <dgm:prSet presAssocID="{59C3474B-4E6B-413B-AE7D-C6BED3E05AD0}" presName="thickLine" presStyleLbl="alignNode1" presStyleIdx="3" presStyleCnt="4"/>
      <dgm:spPr/>
    </dgm:pt>
    <dgm:pt modelId="{D9926489-6656-449C-B868-EF9989FE5642}" type="pres">
      <dgm:prSet presAssocID="{59C3474B-4E6B-413B-AE7D-C6BED3E05AD0}" presName="horz1" presStyleCnt="0"/>
      <dgm:spPr/>
    </dgm:pt>
    <dgm:pt modelId="{C03AEBBF-4348-48A4-ACD7-920FC53E8A0F}" type="pres">
      <dgm:prSet presAssocID="{59C3474B-4E6B-413B-AE7D-C6BED3E05AD0}" presName="tx1" presStyleLbl="revTx" presStyleIdx="3" presStyleCnt="4"/>
      <dgm:spPr/>
    </dgm:pt>
    <dgm:pt modelId="{6105190A-D805-4ABF-AE12-9ED171372448}" type="pres">
      <dgm:prSet presAssocID="{59C3474B-4E6B-413B-AE7D-C6BED3E05AD0}" presName="vert1" presStyleCnt="0"/>
      <dgm:spPr/>
    </dgm:pt>
  </dgm:ptLst>
  <dgm:cxnLst>
    <dgm:cxn modelId="{CA834C03-FF13-4091-80FD-EC2F32D8FBDC}" srcId="{3C2A451A-30C1-490A-987D-89B83C36F8E6}" destId="{863B3694-C1D4-4E81-8F02-B8E08212B6D6}" srcOrd="1" destOrd="0" parTransId="{25EB0AE8-F433-4BD6-84C9-206646741248}" sibTransId="{35A83DC0-06FA-4126-8C5B-2429F56CC2F4}"/>
    <dgm:cxn modelId="{2E0B6F04-93DD-465C-B0E8-B6B8E0C0B22D}" type="presOf" srcId="{863B3694-C1D4-4E81-8F02-B8E08212B6D6}" destId="{67D4DBCE-BC11-4FCF-8236-3BA474B90730}" srcOrd="0" destOrd="0" presId="urn:microsoft.com/office/officeart/2008/layout/LinedList"/>
    <dgm:cxn modelId="{28C70006-E0F4-4D60-BD9C-E3BA7CA6D84E}" type="presOf" srcId="{59C3474B-4E6B-413B-AE7D-C6BED3E05AD0}" destId="{C03AEBBF-4348-48A4-ACD7-920FC53E8A0F}" srcOrd="0" destOrd="0" presId="urn:microsoft.com/office/officeart/2008/layout/LinedList"/>
    <dgm:cxn modelId="{1F489E1A-F86D-4C5E-8AFC-183A3D92A9E7}" type="presOf" srcId="{3C2A451A-30C1-490A-987D-89B83C36F8E6}" destId="{3DF9F048-D78B-48A2-A7A4-C9434A56825F}" srcOrd="0" destOrd="0" presId="urn:microsoft.com/office/officeart/2008/layout/LinedList"/>
    <dgm:cxn modelId="{FEED5761-DB97-4E4C-BE8A-16EAD9993989}" srcId="{3C2A451A-30C1-490A-987D-89B83C36F8E6}" destId="{D38724FC-71AF-4875-8610-D9B947FA8C9D}" srcOrd="2" destOrd="0" parTransId="{B1E2967A-0B94-48FC-B8BB-133AC8371CCF}" sibTransId="{49A430B5-712E-40D1-A5E6-A1F3BD139FB3}"/>
    <dgm:cxn modelId="{152A1E91-95F1-4C97-A3CB-64B08C48DD08}" type="presOf" srcId="{1E14DBD0-915E-475A-B655-A844EF77C2B6}" destId="{1679CCF8-C55E-4476-89F1-F08B9F5EFB5C}" srcOrd="0" destOrd="0" presId="urn:microsoft.com/office/officeart/2008/layout/LinedList"/>
    <dgm:cxn modelId="{2F6591C1-8DBA-4BC9-9958-98FB597F7C0A}" type="presOf" srcId="{D38724FC-71AF-4875-8610-D9B947FA8C9D}" destId="{96C7C30B-B8CE-41B2-A62F-C6C93102DF51}" srcOrd="0" destOrd="0" presId="urn:microsoft.com/office/officeart/2008/layout/LinedList"/>
    <dgm:cxn modelId="{13E99CC1-4D29-44BA-BCA0-BDED2BD59B9F}" srcId="{3C2A451A-30C1-490A-987D-89B83C36F8E6}" destId="{59C3474B-4E6B-413B-AE7D-C6BED3E05AD0}" srcOrd="3" destOrd="0" parTransId="{D6E60806-2CA8-4061-8E96-6B76A225304B}" sibTransId="{70517FF3-5CF7-452A-A500-A02D525ECFED}"/>
    <dgm:cxn modelId="{AF0B9DD7-CA3A-4003-91F1-BF902F2491A1}" srcId="{3C2A451A-30C1-490A-987D-89B83C36F8E6}" destId="{1E14DBD0-915E-475A-B655-A844EF77C2B6}" srcOrd="0" destOrd="0" parTransId="{6AC8A5AE-9918-4B4F-8E6F-CB50FB5A0465}" sibTransId="{DFB8CA9D-8D96-4B1F-9730-CA8D6ABFC246}"/>
    <dgm:cxn modelId="{34F5A26C-6E7C-4F51-B4A3-45086A25B2DA}" type="presParOf" srcId="{3DF9F048-D78B-48A2-A7A4-C9434A56825F}" destId="{BE4DBEB9-A542-4D1F-A745-75C31B01B750}" srcOrd="0" destOrd="0" presId="urn:microsoft.com/office/officeart/2008/layout/LinedList"/>
    <dgm:cxn modelId="{7E78DF12-3948-4F94-A79F-D4BF46530B95}" type="presParOf" srcId="{3DF9F048-D78B-48A2-A7A4-C9434A56825F}" destId="{5BF24578-ABEB-466E-A5BF-0D88B7E1210A}" srcOrd="1" destOrd="0" presId="urn:microsoft.com/office/officeart/2008/layout/LinedList"/>
    <dgm:cxn modelId="{8F4F3AA2-1107-413E-9231-F22605D49D50}" type="presParOf" srcId="{5BF24578-ABEB-466E-A5BF-0D88B7E1210A}" destId="{1679CCF8-C55E-4476-89F1-F08B9F5EFB5C}" srcOrd="0" destOrd="0" presId="urn:microsoft.com/office/officeart/2008/layout/LinedList"/>
    <dgm:cxn modelId="{8710BE17-BF5B-48CE-82D1-E769B4A092F3}" type="presParOf" srcId="{5BF24578-ABEB-466E-A5BF-0D88B7E1210A}" destId="{140BA096-27C0-4AFC-9775-960589F94B9C}" srcOrd="1" destOrd="0" presId="urn:microsoft.com/office/officeart/2008/layout/LinedList"/>
    <dgm:cxn modelId="{BB6EB267-8E93-46EC-BAB8-B1D57B9582F5}" type="presParOf" srcId="{3DF9F048-D78B-48A2-A7A4-C9434A56825F}" destId="{7B7605AB-3E62-4F2D-8B35-735B28CBED0B}" srcOrd="2" destOrd="0" presId="urn:microsoft.com/office/officeart/2008/layout/LinedList"/>
    <dgm:cxn modelId="{EBF5F5BC-D861-4EE9-8781-FD20C7BE62AF}" type="presParOf" srcId="{3DF9F048-D78B-48A2-A7A4-C9434A56825F}" destId="{C1A703EA-B641-4338-8529-57B932F3EA3D}" srcOrd="3" destOrd="0" presId="urn:microsoft.com/office/officeart/2008/layout/LinedList"/>
    <dgm:cxn modelId="{9FF3AA33-ABA3-4AB2-A041-3E642D7DAC66}" type="presParOf" srcId="{C1A703EA-B641-4338-8529-57B932F3EA3D}" destId="{67D4DBCE-BC11-4FCF-8236-3BA474B90730}" srcOrd="0" destOrd="0" presId="urn:microsoft.com/office/officeart/2008/layout/LinedList"/>
    <dgm:cxn modelId="{0C04D34B-8714-4276-BD45-7910EF6761F0}" type="presParOf" srcId="{C1A703EA-B641-4338-8529-57B932F3EA3D}" destId="{0A7262C1-71ED-4EE7-B6EE-DF99AE459645}" srcOrd="1" destOrd="0" presId="urn:microsoft.com/office/officeart/2008/layout/LinedList"/>
    <dgm:cxn modelId="{E977C887-AAF2-4320-ABA9-8C1C56793328}" type="presParOf" srcId="{3DF9F048-D78B-48A2-A7A4-C9434A56825F}" destId="{206CC3FE-2E1B-430E-AAF4-F6CB197CF7C6}" srcOrd="4" destOrd="0" presId="urn:microsoft.com/office/officeart/2008/layout/LinedList"/>
    <dgm:cxn modelId="{E56CFA4E-4D52-40FB-B8CB-6F9B2BBA18CF}" type="presParOf" srcId="{3DF9F048-D78B-48A2-A7A4-C9434A56825F}" destId="{5572808C-455F-4CC3-A400-90BC40E24B63}" srcOrd="5" destOrd="0" presId="urn:microsoft.com/office/officeart/2008/layout/LinedList"/>
    <dgm:cxn modelId="{7C751B11-7453-47E5-ABC6-8F7327A0E699}" type="presParOf" srcId="{5572808C-455F-4CC3-A400-90BC40E24B63}" destId="{96C7C30B-B8CE-41B2-A62F-C6C93102DF51}" srcOrd="0" destOrd="0" presId="urn:microsoft.com/office/officeart/2008/layout/LinedList"/>
    <dgm:cxn modelId="{1EF5E899-6488-4E8E-BDD0-3ED59720BD78}" type="presParOf" srcId="{5572808C-455F-4CC3-A400-90BC40E24B63}" destId="{A67F48C9-7BB4-4E66-A19E-3A526F75B19B}" srcOrd="1" destOrd="0" presId="urn:microsoft.com/office/officeart/2008/layout/LinedList"/>
    <dgm:cxn modelId="{B0F2A16E-6F87-4F03-A0D7-628C31A0F9FB}" type="presParOf" srcId="{3DF9F048-D78B-48A2-A7A4-C9434A56825F}" destId="{42066AC2-523C-42B2-A871-15B36592AE78}" srcOrd="6" destOrd="0" presId="urn:microsoft.com/office/officeart/2008/layout/LinedList"/>
    <dgm:cxn modelId="{B251ED2E-63DE-4F70-986A-AD87CBD06C6C}" type="presParOf" srcId="{3DF9F048-D78B-48A2-A7A4-C9434A56825F}" destId="{D9926489-6656-449C-B868-EF9989FE5642}" srcOrd="7" destOrd="0" presId="urn:microsoft.com/office/officeart/2008/layout/LinedList"/>
    <dgm:cxn modelId="{3097985D-F0D3-4DB6-BB6C-ABBAB0A54354}" type="presParOf" srcId="{D9926489-6656-449C-B868-EF9989FE5642}" destId="{C03AEBBF-4348-48A4-ACD7-920FC53E8A0F}" srcOrd="0" destOrd="0" presId="urn:microsoft.com/office/officeart/2008/layout/LinedList"/>
    <dgm:cxn modelId="{BEC0760D-75BF-49A5-A6C3-E79B07D276B0}" type="presParOf" srcId="{D9926489-6656-449C-B868-EF9989FE5642}" destId="{6105190A-D805-4ABF-AE12-9ED17137244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DBEB9-A542-4D1F-A745-75C31B01B750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9CCF8-C55E-4476-89F1-F08B9F5EFB5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Dimensões </a:t>
          </a:r>
          <a:endParaRPr lang="en-US" sz="5000" kern="1200"/>
        </a:p>
      </dsp:txBody>
      <dsp:txXfrm>
        <a:off x="0" y="0"/>
        <a:ext cx="10515600" cy="1087834"/>
      </dsp:txXfrm>
    </dsp:sp>
    <dsp:sp modelId="{7B7605AB-3E62-4F2D-8B35-735B28CBED0B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4DBCE-BC11-4FCF-8236-3BA474B90730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20cm de altura</a:t>
          </a:r>
          <a:endParaRPr lang="en-US" sz="5000" kern="1200"/>
        </a:p>
      </dsp:txBody>
      <dsp:txXfrm>
        <a:off x="0" y="1087834"/>
        <a:ext cx="10515600" cy="1087834"/>
      </dsp:txXfrm>
    </dsp:sp>
    <dsp:sp modelId="{206CC3FE-2E1B-430E-AAF4-F6CB197CF7C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7C30B-B8CE-41B2-A62F-C6C93102DF51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20cm de comprimento</a:t>
          </a:r>
          <a:endParaRPr lang="en-US" sz="5000" kern="1200"/>
        </a:p>
      </dsp:txBody>
      <dsp:txXfrm>
        <a:off x="0" y="2175669"/>
        <a:ext cx="10515600" cy="1087834"/>
      </dsp:txXfrm>
    </dsp:sp>
    <dsp:sp modelId="{42066AC2-523C-42B2-A871-15B36592AE78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AEBBF-4348-48A4-ACD7-920FC53E8A0F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0" kern="1200"/>
            <a:t>8,5cm de profundidade</a:t>
          </a:r>
          <a:endParaRPr lang="en-US" sz="50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92BC4-1720-ABB4-E99C-C002E3D7C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7BE55C-B704-8067-EB69-94AC7CF83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95756-61FB-19D1-7DA6-34C13F1A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69F91F-722F-CB83-F311-08FA804B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04512-02BB-2226-12EF-C912C995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71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600C36-3C06-294D-EC9E-DB48AE08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F7B725-4AF0-13E9-8BA3-C8CFF5498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FAEF4-B6E6-9666-E891-B25BA4E45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ED8A16-8873-6659-9B72-A9F72A8E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1A643D-5BF6-BF13-611C-1D27174B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36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78DB5C-EDD3-6634-4D2B-E94554C4C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944713-2546-61FC-FE66-BE649EB7A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D9A69-908F-0FD3-C670-D611E9A1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079615-FCF9-2BFC-8DCC-6E672DFFF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ADBE75-51FB-E3A4-8297-9A36AD6A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78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3C4D9-74C4-A89A-00E7-A2145AD1C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E0B624-6F8C-1C32-C775-F749BA2C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B19581-D472-FB63-9903-180C0655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E9C65-9314-C745-51BA-F03AC220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5ECC0D-1F73-DA44-56FF-DA77815F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43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72684-D881-1636-8C12-91128CD3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139A1B-6B34-F9E4-6E2B-15CA918B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7C84D-F909-6AEE-91ED-AA9D403B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AD239C-DF33-A961-F10C-20039E79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704343-5554-A07C-9733-C9369257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85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3833C-667D-27AF-E995-E08B4AA9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CB3AA3-7F41-9632-71D6-1B09DEBD4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4C406D-D5E2-D5AF-98F3-BBC51EB4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ABD7A4-7604-43E6-54D2-619C184D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9DD1AD-4B5C-B3D1-23A8-D324A8DC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86B812-7B27-E81E-1259-BC63921F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23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0935-CA5B-D80E-0F31-C675B0D8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DFD833-3688-6310-D8F1-235BD669B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186779-6FE4-B633-A196-DEFCCD7AB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FB4B13-7A98-3B5A-D29D-AE05353B0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AD31B0-960A-FD4C-38A1-5621E0A4A6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CB0FDBA-F763-89C6-D86B-FA5BBB7E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A258F39-ECB0-67A5-E6CA-1B7D86F3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F5069B-81AA-4E47-30A5-2058E962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097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5381E-E01D-7A19-8D1E-4B82D843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7C59BF-278B-EF33-CD6A-0A5BD7756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FE4CD78-3ACA-786B-E20C-BBB80F9E2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E53D62-0554-3BCF-05E4-F4A2E0D0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66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80CABDC-9A67-47D5-8A25-63DC82F0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14509A8-B997-7BDC-225E-79F2977B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F0FC8-48F4-5955-336D-7394686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5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FD1A0-A4E6-F602-BA4F-823362A6D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48A48D-1AA2-57CE-64D6-C975FF68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5EAB47-E14F-7CEE-1E32-E74706D43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F867E9-BC35-2539-C2C4-81D71C2C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46A66C-2439-AB19-D0B9-3E4E6FE4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3C36DA-41E5-C2D4-8464-C14E9B0E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140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D66B3-7056-BEE7-F689-99D3CB80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D8F9FBF-1A73-B65D-E53F-17550FE5D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422031-D9C2-85A6-2755-C86BBDA65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3652DD-0EA9-DD09-EEAA-CF971ADB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81C80E-0579-5AA9-AC66-26CA4C45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1FC9F-64BC-91CF-D420-7A7DE00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116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3E0A6B-D39B-0A68-6179-532C1D30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4B2282-B46D-DBF0-5E33-547CC43E1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43C389-F178-7148-78B8-4986B982B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FFC60-13B1-4A3C-BAEA-55291E0CC6D6}" type="datetimeFigureOut">
              <a:rPr lang="pt-BR" smtClean="0"/>
              <a:t>13/06/2025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32E22B-477E-0BF3-A77D-58C9C425A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BD1F79-B3D6-1C55-04CB-3EE2C1645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134D5-FAE3-4CC4-BDEA-13FBC6FB4F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1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552D6-8157-BE80-1565-FDBD05B828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Placar eletrônico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249D7-F8C0-E9B5-7AC8-A4F87C982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/>
          <a:lstStyle/>
          <a:p>
            <a:r>
              <a:rPr lang="pt-BR" dirty="0"/>
              <a:t>Projeto executivo</a:t>
            </a:r>
          </a:p>
          <a:p>
            <a:r>
              <a:rPr lang="pt-BR" dirty="0"/>
              <a:t>Manufatura Avançada 4</a:t>
            </a:r>
          </a:p>
          <a:p>
            <a:r>
              <a:rPr lang="pt-BR" dirty="0"/>
              <a:t>Eric godoi e João Vitor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Julho de 2025</a:t>
            </a:r>
          </a:p>
        </p:txBody>
      </p:sp>
    </p:spTree>
    <p:extLst>
      <p:ext uri="{BB962C8B-B14F-4D97-AF65-F5344CB8AC3E}">
        <p14:creationId xmlns:p14="http://schemas.microsoft.com/office/powerpoint/2010/main" val="2665374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408E-9E05-DC63-2977-51EA29B0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caixa</a:t>
            </a:r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0F0936DC-440E-2C59-153F-A099EC019F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92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17A0B8-EF8C-A1F7-0CF8-5CD7F205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Diagrama Elétrico</a:t>
            </a:r>
          </a:p>
        </p:txBody>
      </p:sp>
      <p:pic>
        <p:nvPicPr>
          <p:cNvPr id="9" name="Espaço Reservado para Conteúdo 8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744B8177-8525-6D74-9F41-27DEECB92C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44" y="1690688"/>
            <a:ext cx="6256711" cy="4793385"/>
          </a:xfrm>
        </p:spPr>
      </p:pic>
    </p:spTree>
    <p:extLst>
      <p:ext uri="{BB962C8B-B14F-4D97-AF65-F5344CB8AC3E}">
        <p14:creationId xmlns:p14="http://schemas.microsoft.com/office/powerpoint/2010/main" val="8600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666BE5-E5A3-9AD5-925A-D0C5EC9F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pt-BR" sz="5400"/>
              <a:t>Placar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6DE30C-A5CE-C3B0-9407-F4751301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200"/>
              <a:t>   O placar eletrônico será usado para uma competição de robô estoura balão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0E0FB4-E088-B3CC-53AE-A46010D8D4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19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657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1FB2B-383F-771B-7679-2688E9C12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04E33A-D26A-773D-9B29-B3889B7E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pt-BR" sz="4000" dirty="0"/>
              <a:t>Materiais utilizados (parte eletrônica)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08C8DDB-D3A7-3DB0-B474-7323D06B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6" r="4723" b="-2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4A6E98-49E2-6D5B-119A-3B8693FDD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pt-BR" sz="3200" dirty="0"/>
              <a:t>9 Botões </a:t>
            </a:r>
            <a:r>
              <a:rPr lang="pt-BR" sz="3200" dirty="0" err="1"/>
              <a:t>push</a:t>
            </a:r>
            <a:r>
              <a:rPr lang="pt-BR" sz="3200" dirty="0"/>
              <a:t> bottons (PBS26B)</a:t>
            </a:r>
          </a:p>
          <a:p>
            <a:pPr marL="0" indent="0">
              <a:buNone/>
            </a:pPr>
            <a:r>
              <a:rPr lang="pt-BR" sz="1800" dirty="0"/>
              <a:t>~R$6,00 cada</a:t>
            </a:r>
          </a:p>
        </p:txBody>
      </p:sp>
    </p:spTree>
    <p:extLst>
      <p:ext uri="{BB962C8B-B14F-4D97-AF65-F5344CB8AC3E}">
        <p14:creationId xmlns:p14="http://schemas.microsoft.com/office/powerpoint/2010/main" val="239549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FEBDE5-7708-7EF1-63A1-CF821348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2685553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 err="1"/>
              <a:t>Materiais</a:t>
            </a:r>
            <a:r>
              <a:rPr lang="en-US" sz="4000" dirty="0"/>
              <a:t> </a:t>
            </a:r>
            <a:r>
              <a:rPr lang="en-US" sz="4000" dirty="0" err="1"/>
              <a:t>utilizados</a:t>
            </a:r>
            <a:r>
              <a:rPr lang="en-US" sz="4000" dirty="0"/>
              <a:t> (</a:t>
            </a:r>
            <a:r>
              <a:rPr lang="en-US" sz="4000" dirty="0" err="1"/>
              <a:t>parte</a:t>
            </a:r>
            <a:r>
              <a:rPr lang="en-US" sz="4000" dirty="0"/>
              <a:t> </a:t>
            </a:r>
            <a:r>
              <a:rPr lang="en-US" sz="4000" dirty="0" err="1"/>
              <a:t>eletrônica</a:t>
            </a:r>
            <a:r>
              <a:rPr lang="en-US" sz="4000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584C7-6400-6B92-FF89-48209A7F8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6" y="3658180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3 Displays de 2 </a:t>
            </a:r>
            <a:r>
              <a:rPr lang="en-US" sz="2400" dirty="0" err="1"/>
              <a:t>dígitos</a:t>
            </a:r>
            <a:r>
              <a:rPr lang="en-US" sz="2400" dirty="0"/>
              <a:t> 7 </a:t>
            </a:r>
            <a:r>
              <a:rPr lang="en-US" sz="2400" dirty="0" err="1"/>
              <a:t>segmentos</a:t>
            </a:r>
            <a:r>
              <a:rPr lang="en-US" sz="2400" dirty="0"/>
              <a:t> (5011BS)</a:t>
            </a:r>
          </a:p>
          <a:p>
            <a:pPr marL="0" indent="0">
              <a:buNone/>
            </a:pPr>
            <a:r>
              <a:rPr lang="en-US" sz="2000" dirty="0"/>
              <a:t>~R$8,00 </a:t>
            </a:r>
            <a:r>
              <a:rPr lang="en-US" sz="2000" dirty="0" err="1"/>
              <a:t>cada</a:t>
            </a:r>
            <a:endParaRPr lang="en-US" sz="20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73FE85C-02E9-EAC0-633C-8A4A19E6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63" b="-2"/>
          <a:stretch>
            <a:fillRect/>
          </a:stretch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2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80A22-AD43-46F7-B982-0A214B932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3B648-AB67-8A6A-6269-7BEC680E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r>
              <a:rPr lang="pt-BR" sz="4000"/>
              <a:t>Materiais utilizados (parte eletrônica)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CB170BA-240B-C6DE-E777-CD1527E1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59" r="5497" b="2"/>
          <a:stretch>
            <a:fillRect/>
          </a:stretch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314F4D-23D0-14D5-6E67-FF17678D8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2614612"/>
            <a:ext cx="5291663" cy="3752849"/>
          </a:xfrm>
        </p:spPr>
        <p:txBody>
          <a:bodyPr>
            <a:normAutofit/>
          </a:bodyPr>
          <a:lstStyle/>
          <a:p>
            <a:r>
              <a:rPr lang="pt-BR" sz="3200" dirty="0"/>
              <a:t>1 Display de 4 dígitos</a:t>
            </a:r>
          </a:p>
          <a:p>
            <a:pPr marL="0" indent="0">
              <a:buNone/>
            </a:pPr>
            <a:r>
              <a:rPr lang="pt-BR" sz="3200" dirty="0"/>
              <a:t>(TM1637)</a:t>
            </a:r>
          </a:p>
          <a:p>
            <a:pPr marL="0" indent="0">
              <a:buNone/>
            </a:pPr>
            <a:r>
              <a:rPr lang="pt-BR" sz="2000" dirty="0"/>
              <a:t>~ R$8,00</a:t>
            </a:r>
          </a:p>
        </p:txBody>
      </p:sp>
    </p:spTree>
    <p:extLst>
      <p:ext uri="{BB962C8B-B14F-4D97-AF65-F5344CB8AC3E}">
        <p14:creationId xmlns:p14="http://schemas.microsoft.com/office/powerpoint/2010/main" val="31290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82C7B5-BE19-1EAC-76D3-CA1549F9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310227-7999-C2C8-6C6C-173B1DC6F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Materiais utilizados (parte eletrônica)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D1531F9-2C48-6DB4-3BBA-0ADBA64B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0"/>
          <a:stretch>
            <a:fillRect/>
          </a:stretch>
        </p:blipFill>
        <p:spPr>
          <a:xfrm>
            <a:off x="1" y="10"/>
            <a:ext cx="6936390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5FA7E-9818-1BDC-EB40-7F2A24D17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3600" dirty="0"/>
              <a:t>1 Arduino mega</a:t>
            </a:r>
          </a:p>
          <a:p>
            <a:pPr marL="0" indent="0">
              <a:buNone/>
            </a:pPr>
            <a:r>
              <a:rPr lang="pt-BR" sz="2000" dirty="0"/>
              <a:t>~ R$110,00</a:t>
            </a:r>
          </a:p>
        </p:txBody>
      </p:sp>
    </p:spTree>
    <p:extLst>
      <p:ext uri="{BB962C8B-B14F-4D97-AF65-F5344CB8AC3E}">
        <p14:creationId xmlns:p14="http://schemas.microsoft.com/office/powerpoint/2010/main" val="552768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FD99C-8F23-B318-DDE0-F1C644C0C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3BEB5E-25BE-B27E-EB5F-A60554B52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0407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Materiais utilizados (parte eletrônica)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15134-3FA7-E905-68B6-BC2B942D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0408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Jumpers Macho-</a:t>
            </a:r>
            <a:r>
              <a:rPr lang="en-US" sz="2400" dirty="0" err="1"/>
              <a:t>Femea</a:t>
            </a:r>
            <a:endParaRPr lang="en-US" sz="2400" dirty="0"/>
          </a:p>
          <a:p>
            <a:pPr marL="0" indent="0">
              <a:buNone/>
            </a:pPr>
            <a:r>
              <a:rPr lang="en-US" sz="1400" dirty="0"/>
              <a:t>( </a:t>
            </a:r>
            <a:r>
              <a:rPr lang="en-US" sz="1400" dirty="0" err="1"/>
              <a:t>Foi</a:t>
            </a:r>
            <a:r>
              <a:rPr lang="en-US" sz="1400" dirty="0"/>
              <a:t> </a:t>
            </a:r>
            <a:r>
              <a:rPr lang="en-US" sz="1400" dirty="0" err="1"/>
              <a:t>ultilizado</a:t>
            </a:r>
            <a:r>
              <a:rPr lang="en-US" sz="1400" dirty="0"/>
              <a:t> ~34 Jumpers para o </a:t>
            </a:r>
            <a:r>
              <a:rPr lang="en-US" sz="1400" dirty="0" err="1"/>
              <a:t>funcionamento</a:t>
            </a:r>
            <a:r>
              <a:rPr lang="en-US" sz="1400" dirty="0"/>
              <a:t> 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90B71AE-4181-38ED-6D51-B27AAD83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555"/>
          <a:stretch>
            <a:fillRect/>
          </a:stretch>
        </p:blipFill>
        <p:spPr>
          <a:xfrm>
            <a:off x="2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4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47C07-75E6-97BC-8989-D12D88E6C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54D230-961D-F44C-E4F9-644BB4DD7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461" y="728664"/>
            <a:ext cx="4984813" cy="3157080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Materiais utilizados (parte eletrônica)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57A265-AB38-6AFE-DFDC-9C9525BA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7461" y="4072045"/>
            <a:ext cx="4984813" cy="205728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1 </a:t>
            </a:r>
            <a:r>
              <a:rPr lang="en-US" sz="2400" dirty="0" err="1"/>
              <a:t>PowerBank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~ R$ 50,00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B7A236-C669-6ACF-FC56-DA231A0B4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32" y="454869"/>
            <a:ext cx="5294264" cy="59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6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79BEB-E988-C6D9-A663-80908149A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Caixa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87BB380-AB4E-951A-BBE2-D9043252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91839"/>
            <a:ext cx="6780700" cy="52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391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145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Placar eletrônico </vt:lpstr>
      <vt:lpstr>Placar</vt:lpstr>
      <vt:lpstr>Materiais utilizados (parte eletrônica)</vt:lpstr>
      <vt:lpstr>Materiais utilizados (parte eletrônica)</vt:lpstr>
      <vt:lpstr>Materiais utilizados (parte eletrônica)</vt:lpstr>
      <vt:lpstr>Materiais utilizados (parte eletrônica)</vt:lpstr>
      <vt:lpstr>Materiais utilizados (parte eletrônica)</vt:lpstr>
      <vt:lpstr>Materiais utilizados (parte eletrônica)</vt:lpstr>
      <vt:lpstr>A Caixa</vt:lpstr>
      <vt:lpstr>A caixa</vt:lpstr>
      <vt:lpstr>Diagrama Elétrico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IDALICE JESUS DOMINGUES GODOI</dc:creator>
  <cp:lastModifiedBy>IDALICE JESUS DOMINGUES GODOI</cp:lastModifiedBy>
  <cp:revision>4</cp:revision>
  <dcterms:created xsi:type="dcterms:W3CDTF">2025-06-11T12:06:15Z</dcterms:created>
  <dcterms:modified xsi:type="dcterms:W3CDTF">2025-06-13T12:43:58Z</dcterms:modified>
</cp:coreProperties>
</file>