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Pompiere" charset="1" panose="02000000000000000000"/>
      <p:regular r:id="rId9"/>
    </p:embeddedFont>
    <p:embeddedFont>
      <p:font typeface="Open Sans Bold" charset="1" panose="020B080603050402020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8.pn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9223231" y="8895219"/>
            <a:ext cx="11552272" cy="1596314"/>
          </a:xfrm>
          <a:custGeom>
            <a:avLst/>
            <a:gdLst/>
            <a:ahLst/>
            <a:cxnLst/>
            <a:rect r="r" b="b" t="t" l="l"/>
            <a:pathLst>
              <a:path h="1596314" w="11552272">
                <a:moveTo>
                  <a:pt x="11552272" y="0"/>
                </a:moveTo>
                <a:lnTo>
                  <a:pt x="0" y="0"/>
                </a:lnTo>
                <a:lnTo>
                  <a:pt x="0" y="1596314"/>
                </a:lnTo>
                <a:lnTo>
                  <a:pt x="11552272" y="1596314"/>
                </a:lnTo>
                <a:lnTo>
                  <a:pt x="1155227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2649686" y="-149539"/>
            <a:ext cx="11546413" cy="1595504"/>
          </a:xfrm>
          <a:custGeom>
            <a:avLst/>
            <a:gdLst/>
            <a:ahLst/>
            <a:cxnLst/>
            <a:rect r="r" b="b" t="t" l="l"/>
            <a:pathLst>
              <a:path h="1595504" w="11546413">
                <a:moveTo>
                  <a:pt x="11546413" y="0"/>
                </a:moveTo>
                <a:lnTo>
                  <a:pt x="0" y="0"/>
                </a:lnTo>
                <a:lnTo>
                  <a:pt x="0" y="1595505"/>
                </a:lnTo>
                <a:lnTo>
                  <a:pt x="11546413" y="1595505"/>
                </a:lnTo>
                <a:lnTo>
                  <a:pt x="1154641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91669">
            <a:off x="3278791" y="1594787"/>
            <a:ext cx="1737858" cy="1583030"/>
          </a:xfrm>
          <a:custGeom>
            <a:avLst/>
            <a:gdLst/>
            <a:ahLst/>
            <a:cxnLst/>
            <a:rect r="r" b="b" t="t" l="l"/>
            <a:pathLst>
              <a:path h="1583030" w="1737858">
                <a:moveTo>
                  <a:pt x="0" y="0"/>
                </a:moveTo>
                <a:lnTo>
                  <a:pt x="1737857" y="0"/>
                </a:lnTo>
                <a:lnTo>
                  <a:pt x="1737857" y="1583031"/>
                </a:lnTo>
                <a:lnTo>
                  <a:pt x="0" y="15830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4508551"/>
            <a:ext cx="3713137" cy="4248440"/>
          </a:xfrm>
          <a:custGeom>
            <a:avLst/>
            <a:gdLst/>
            <a:ahLst/>
            <a:cxnLst/>
            <a:rect r="r" b="b" t="t" l="l"/>
            <a:pathLst>
              <a:path h="4248440" w="3713137">
                <a:moveTo>
                  <a:pt x="0" y="0"/>
                </a:moveTo>
                <a:lnTo>
                  <a:pt x="3713137" y="0"/>
                </a:lnTo>
                <a:lnTo>
                  <a:pt x="3713137" y="4248440"/>
                </a:lnTo>
                <a:lnTo>
                  <a:pt x="0" y="4248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54208" y="3190879"/>
            <a:ext cx="7069036" cy="2056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460"/>
              </a:lnSpc>
            </a:pPr>
            <a:r>
              <a:rPr lang="en-US" sz="15616" spc="343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Digital</a:t>
            </a:r>
          </a:p>
        </p:txBody>
      </p:sp>
      <p:sp>
        <p:nvSpPr>
          <p:cNvPr name="Freeform 7" id="7"/>
          <p:cNvSpPr/>
          <p:nvPr/>
        </p:nvSpPr>
        <p:spPr>
          <a:xfrm flipH="false" flipV="true" rot="-3119757">
            <a:off x="13984448" y="1012389"/>
            <a:ext cx="4560715" cy="4833128"/>
          </a:xfrm>
          <a:custGeom>
            <a:avLst/>
            <a:gdLst/>
            <a:ahLst/>
            <a:cxnLst/>
            <a:rect r="r" b="b" t="t" l="l"/>
            <a:pathLst>
              <a:path h="4833128" w="4560715">
                <a:moveTo>
                  <a:pt x="0" y="4833128"/>
                </a:moveTo>
                <a:lnTo>
                  <a:pt x="4560715" y="4833128"/>
                </a:lnTo>
                <a:lnTo>
                  <a:pt x="4560715" y="0"/>
                </a:lnTo>
                <a:lnTo>
                  <a:pt x="0" y="0"/>
                </a:lnTo>
                <a:lnTo>
                  <a:pt x="0" y="4833128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633199" y="5877591"/>
            <a:ext cx="11029225" cy="2279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12"/>
              </a:lnSpc>
            </a:pPr>
            <a:r>
              <a:rPr lang="en-US" sz="17184" spc="189">
                <a:solidFill>
                  <a:srgbClr val="000000"/>
                </a:solidFill>
                <a:latin typeface="Pompiere"/>
                <a:ea typeface="Pompiere"/>
                <a:cs typeface="Pompiere"/>
                <a:sym typeface="Pompiere"/>
              </a:rPr>
              <a:t>BRAINSTORM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399026">
            <a:off x="10496119" y="1961744"/>
            <a:ext cx="1719464" cy="2465181"/>
          </a:xfrm>
          <a:custGeom>
            <a:avLst/>
            <a:gdLst/>
            <a:ahLst/>
            <a:cxnLst/>
            <a:rect r="r" b="b" t="t" l="l"/>
            <a:pathLst>
              <a:path h="2465181" w="1719464">
                <a:moveTo>
                  <a:pt x="0" y="0"/>
                </a:moveTo>
                <a:lnTo>
                  <a:pt x="1719463" y="0"/>
                </a:lnTo>
                <a:lnTo>
                  <a:pt x="1719463" y="2465181"/>
                </a:lnTo>
                <a:lnTo>
                  <a:pt x="0" y="246518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856579">
            <a:off x="764579" y="5127721"/>
            <a:ext cx="3435988" cy="3641221"/>
          </a:xfrm>
          <a:custGeom>
            <a:avLst/>
            <a:gdLst/>
            <a:ahLst/>
            <a:cxnLst/>
            <a:rect r="r" b="b" t="t" l="l"/>
            <a:pathLst>
              <a:path h="3641221" w="3435988">
                <a:moveTo>
                  <a:pt x="0" y="3641221"/>
                </a:moveTo>
                <a:lnTo>
                  <a:pt x="3435989" y="3641221"/>
                </a:lnTo>
                <a:lnTo>
                  <a:pt x="3435989" y="0"/>
                </a:lnTo>
                <a:lnTo>
                  <a:pt x="0" y="0"/>
                </a:lnTo>
                <a:lnTo>
                  <a:pt x="0" y="364122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568932">
            <a:off x="15282144" y="5728523"/>
            <a:ext cx="1443297" cy="2069242"/>
          </a:xfrm>
          <a:custGeom>
            <a:avLst/>
            <a:gdLst/>
            <a:ahLst/>
            <a:cxnLst/>
            <a:rect r="r" b="b" t="t" l="l"/>
            <a:pathLst>
              <a:path h="2069242" w="1443297">
                <a:moveTo>
                  <a:pt x="0" y="0"/>
                </a:moveTo>
                <a:lnTo>
                  <a:pt x="1443297" y="0"/>
                </a:lnTo>
                <a:lnTo>
                  <a:pt x="1443297" y="2069242"/>
                </a:lnTo>
                <a:lnTo>
                  <a:pt x="0" y="20692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6190582">
            <a:off x="14034320" y="781506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752595" y="-301411"/>
            <a:ext cx="12710840" cy="1756407"/>
          </a:xfrm>
          <a:custGeom>
            <a:avLst/>
            <a:gdLst/>
            <a:ahLst/>
            <a:cxnLst/>
            <a:rect r="r" b="b" t="t" l="l"/>
            <a:pathLst>
              <a:path h="1756407" w="12710840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-5599813" y="8633321"/>
            <a:ext cx="13959219" cy="1928910"/>
          </a:xfrm>
          <a:custGeom>
            <a:avLst/>
            <a:gdLst/>
            <a:ahLst/>
            <a:cxnLst/>
            <a:rect r="r" b="b" t="t" l="l"/>
            <a:pathLst>
              <a:path h="1928910" w="13959219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84276" y="586924"/>
            <a:ext cx="7742524" cy="6176220"/>
          </a:xfrm>
          <a:custGeom>
            <a:avLst/>
            <a:gdLst/>
            <a:ahLst/>
            <a:cxnLst/>
            <a:rect r="r" b="b" t="t" l="l"/>
            <a:pathLst>
              <a:path h="6176220" w="7742524">
                <a:moveTo>
                  <a:pt x="0" y="0"/>
                </a:moveTo>
                <a:lnTo>
                  <a:pt x="7742524" y="0"/>
                </a:lnTo>
                <a:lnTo>
                  <a:pt x="7742524" y="6176220"/>
                </a:lnTo>
                <a:lnTo>
                  <a:pt x="0" y="6176220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AutoShape 8" id="8"/>
          <p:cNvSpPr/>
          <p:nvPr/>
        </p:nvSpPr>
        <p:spPr>
          <a:xfrm flipV="true">
            <a:off x="7878763" y="3297677"/>
            <a:ext cx="2913222" cy="1395622"/>
          </a:xfrm>
          <a:prstGeom prst="line">
            <a:avLst/>
          </a:prstGeom>
          <a:ln cap="flat" w="857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9" id="9"/>
          <p:cNvSpPr txBox="true"/>
          <p:nvPr/>
        </p:nvSpPr>
        <p:spPr>
          <a:xfrm rot="0">
            <a:off x="10791986" y="1879711"/>
            <a:ext cx="7150499" cy="2343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442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display Touch</a:t>
            </a:r>
          </a:p>
          <a:p>
            <a:pPr algn="ctr">
              <a:lnSpc>
                <a:spcPts val="6200"/>
              </a:lnSpc>
            </a:pPr>
            <a:r>
              <a:rPr lang="en-US" sz="442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Jogo da Forca, ou outro jogo digital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82574" y="6853082"/>
            <a:ext cx="1930205" cy="769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442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Genius</a:t>
            </a:r>
          </a:p>
        </p:txBody>
      </p:sp>
      <p:sp>
        <p:nvSpPr>
          <p:cNvPr name="AutoShape 11" id="11"/>
          <p:cNvSpPr/>
          <p:nvPr/>
        </p:nvSpPr>
        <p:spPr>
          <a:xfrm flipH="true">
            <a:off x="3341084" y="5044158"/>
            <a:ext cx="530892" cy="1575703"/>
          </a:xfrm>
          <a:prstGeom prst="line">
            <a:avLst/>
          </a:prstGeom>
          <a:ln cap="flat" w="104775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TextBox 12" id="12"/>
          <p:cNvSpPr txBox="true"/>
          <p:nvPr/>
        </p:nvSpPr>
        <p:spPr>
          <a:xfrm rot="0">
            <a:off x="5351550" y="6962268"/>
            <a:ext cx="10589287" cy="175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A ideia aqui é ter uma caixa com alça para facilitar o transporte.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 travas a serem liberadas através da solução de cada jogo, que estão dispostos em 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uma sequência ser seguida. Liberando somente no final a tranca.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1 - Display touch com jogo da Forca, ou outro jogo digital qualquer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2 - Genius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BF7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5856579">
            <a:off x="764579" y="5127721"/>
            <a:ext cx="3435988" cy="3641221"/>
          </a:xfrm>
          <a:custGeom>
            <a:avLst/>
            <a:gdLst/>
            <a:ahLst/>
            <a:cxnLst/>
            <a:rect r="r" b="b" t="t" l="l"/>
            <a:pathLst>
              <a:path h="3641221" w="3435988">
                <a:moveTo>
                  <a:pt x="0" y="3641221"/>
                </a:moveTo>
                <a:lnTo>
                  <a:pt x="3435989" y="3641221"/>
                </a:lnTo>
                <a:lnTo>
                  <a:pt x="3435989" y="0"/>
                </a:lnTo>
                <a:lnTo>
                  <a:pt x="0" y="0"/>
                </a:lnTo>
                <a:lnTo>
                  <a:pt x="0" y="364122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52595" y="-301411"/>
            <a:ext cx="12710840" cy="1756407"/>
          </a:xfrm>
          <a:custGeom>
            <a:avLst/>
            <a:gdLst/>
            <a:ahLst/>
            <a:cxnLst/>
            <a:rect r="r" b="b" t="t" l="l"/>
            <a:pathLst>
              <a:path h="1756407" w="12710840">
                <a:moveTo>
                  <a:pt x="0" y="0"/>
                </a:moveTo>
                <a:lnTo>
                  <a:pt x="12710840" y="0"/>
                </a:lnTo>
                <a:lnTo>
                  <a:pt x="12710840" y="1756407"/>
                </a:lnTo>
                <a:lnTo>
                  <a:pt x="0" y="17564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5599813" y="8633321"/>
            <a:ext cx="13959219" cy="1928910"/>
          </a:xfrm>
          <a:custGeom>
            <a:avLst/>
            <a:gdLst/>
            <a:ahLst/>
            <a:cxnLst/>
            <a:rect r="r" b="b" t="t" l="l"/>
            <a:pathLst>
              <a:path h="1928910" w="13959219">
                <a:moveTo>
                  <a:pt x="0" y="0"/>
                </a:moveTo>
                <a:lnTo>
                  <a:pt x="13959219" y="0"/>
                </a:lnTo>
                <a:lnTo>
                  <a:pt x="13959219" y="1928910"/>
                </a:lnTo>
                <a:lnTo>
                  <a:pt x="0" y="19289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117752" y="2405892"/>
            <a:ext cx="10052495" cy="5475215"/>
          </a:xfrm>
          <a:custGeom>
            <a:avLst/>
            <a:gdLst/>
            <a:ahLst/>
            <a:cxnLst/>
            <a:rect r="r" b="b" t="t" l="l"/>
            <a:pathLst>
              <a:path h="5475215" w="10052495">
                <a:moveTo>
                  <a:pt x="0" y="0"/>
                </a:moveTo>
                <a:lnTo>
                  <a:pt x="10052496" y="0"/>
                </a:lnTo>
                <a:lnTo>
                  <a:pt x="10052496" y="5475216"/>
                </a:lnTo>
                <a:lnTo>
                  <a:pt x="0" y="547521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6190582">
            <a:off x="11625746" y="2610606"/>
            <a:ext cx="1514128" cy="1379233"/>
          </a:xfrm>
          <a:custGeom>
            <a:avLst/>
            <a:gdLst/>
            <a:ahLst/>
            <a:cxnLst/>
            <a:rect r="r" b="b" t="t" l="l"/>
            <a:pathLst>
              <a:path h="1379233" w="1514128">
                <a:moveTo>
                  <a:pt x="0" y="0"/>
                </a:moveTo>
                <a:lnTo>
                  <a:pt x="1514129" y="0"/>
                </a:lnTo>
                <a:lnTo>
                  <a:pt x="1514129" y="1379234"/>
                </a:lnTo>
                <a:lnTo>
                  <a:pt x="0" y="137923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482574" y="481542"/>
            <a:ext cx="4829101" cy="1556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442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Virando a caixa para a esquerda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54640" y="7701613"/>
            <a:ext cx="9578719" cy="15566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0"/>
              </a:lnSpc>
            </a:pPr>
            <a:r>
              <a:rPr lang="en-US" sz="442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Dispositivo que na sequência correta vai acendendo tds os leds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399629" y="4529332"/>
            <a:ext cx="3644801" cy="3168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3 - Dispositivo eletrônico cada fio deve ser ligado a um plug, que precisa estar na sequência correta para finalmente abrir a tranca.</a:t>
            </a:r>
          </a:p>
          <a:p>
            <a:pPr algn="just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Cada conexão correta acenderá um led, para indicar que está no caminho correto.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DAGyA_SGtLg</dc:identifier>
  <dcterms:modified xsi:type="dcterms:W3CDTF">2011-08-01T06:04:30Z</dcterms:modified>
  <cp:revision>1</cp:revision>
  <dc:title>EscapeRoomPuzzleBox_Elisangela</dc:title>
</cp:coreProperties>
</file>