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06811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06811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06811d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06811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06811d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06811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06811d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06811d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06811d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06811d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hatis.techtarget.com/definition/Conficker" TargetMode="External"/><Relationship Id="rId4" Type="http://schemas.openxmlformats.org/officeDocument/2006/relationships/hyperlink" Target="https://www.cyberscoop.com/conficker-trend-micro-2017/" TargetMode="External"/><Relationship Id="rId5" Type="http://schemas.openxmlformats.org/officeDocument/2006/relationships/hyperlink" Target="https://blog.rapid7.com/2014/02/03/new-ms08-06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Elisha Anne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Software/Language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Targets MS08-067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MS= Microsoft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08= year patch was released which was 2008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067= 67th patch of the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spreads rapidly across network </a:t>
            </a:r>
            <a:r>
              <a:rPr lang="en"/>
              <a:t>shares</a:t>
            </a:r>
            <a:r>
              <a:rPr lang="en"/>
              <a:t>, removable media, or </a:t>
            </a:r>
            <a:r>
              <a:rPr lang="en"/>
              <a:t>software</a:t>
            </a:r>
            <a:r>
              <a:rPr lang="en"/>
              <a:t> vulnerabilities.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MS08-067 is a flaw in the default implementation of the remote procedure call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RPC- a protocol that one program can use to request a service from a program located in another computer on a network without having to understand the network's details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uses the flaw in software and attacks the authentication mechanisms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affected, it results in the attacker gaining free and unrestricted access to the exploited computer with the ability to run arbitrary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also meant to spread to as many systems as possible and not necessarily steal or destroy data.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Discovered in November 2008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now affected as many as 15 million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Patch for Confickerr threats was created in October 2008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chemeClr val="dk1"/>
                </a:solidFill>
              </a:rPr>
              <a:t>KB958644, KB957097 and KB958687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avoid getting the malware: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device up to date with strong passwords, latest security updates, and anti-virus softwares.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Conficker? - Definition from WhatIs.com. (n.d.). Retrieved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https://whatis.techtarget.com/definition/Conficker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O'Neill, P. H. (2017, December 08). The Conficker worm still infects millions of machines despite being nearly 10 years old. Retrieved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https://www.cyberscoop.com/conficker-trend-micro-2017/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Johnson, L. (2017, August 29). Exploitable vulnerabilities #1 (MS08-067). Retrieved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https://blog.rapid7.com/2014/02/03/new-ms08-067/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-"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