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048000"/>
            <a:ext cx="89916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ADABALA PUJITHASRI NAGA GANGABHAVANI</a:t>
            </a:r>
            <a:endParaRPr spc="15" dirty="0"/>
          </a:p>
        </p:txBody>
      </p:sp>
      <p:sp>
        <p:nvSpPr>
          <p:cNvPr id="8" name="object 8"/>
          <p:cNvSpPr txBox="1"/>
          <p:nvPr/>
        </p:nvSpPr>
        <p:spPr>
          <a:xfrm>
            <a:off x="6096000" y="4221552"/>
            <a:ext cx="2362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05CE2EE1-CB20-34EA-DD76-3120155C1AE9}"/>
              </a:ext>
            </a:extLst>
          </p:cNvPr>
          <p:cNvSpPr txBox="1"/>
          <p:nvPr/>
        </p:nvSpPr>
        <p:spPr>
          <a:xfrm>
            <a:off x="609601" y="1752600"/>
            <a:ext cx="5943600"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Finally,The</a:t>
            </a:r>
            <a:r>
              <a:rPr lang="en-US" dirty="0">
                <a:latin typeface="Times New Roman" panose="02020603050405020304" pitchFamily="18" charset="0"/>
                <a:cs typeface="Times New Roman" panose="02020603050405020304" pitchFamily="18" charset="0"/>
              </a:rPr>
              <a:t> project significantly improved cybersecurity, protected user data, and encouraged a more security-conscious community.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CD5-5502-F089-2461-AD12CAC6FB3C}"/>
              </a:ext>
            </a:extLst>
          </p:cNvPr>
          <p:cNvSpPr>
            <a:spLocks noGrp="1"/>
          </p:cNvSpPr>
          <p:nvPr>
            <p:ph type="title"/>
          </p:nvPr>
        </p:nvSpPr>
        <p:spPr/>
        <p:txBody>
          <a:bodyPr/>
          <a:lstStyle/>
          <a:p>
            <a:r>
              <a:rPr lang="en-IN" dirty="0"/>
              <a:t>PROJECT LINK</a:t>
            </a:r>
          </a:p>
        </p:txBody>
      </p:sp>
      <p:sp>
        <p:nvSpPr>
          <p:cNvPr id="3" name="TextBox 2">
            <a:hlinkClick r:id="rId2"/>
            <a:extLst>
              <a:ext uri="{FF2B5EF4-FFF2-40B4-BE49-F238E27FC236}">
                <a16:creationId xmlns:a16="http://schemas.microsoft.com/office/drawing/2014/main" id="{45A69F98-F3FE-C312-0739-4D2AEBE77261}"/>
              </a:ext>
            </a:extLst>
          </p:cNvPr>
          <p:cNvSpPr txBox="1"/>
          <p:nvPr/>
        </p:nvSpPr>
        <p:spPr>
          <a:xfrm>
            <a:off x="2209800" y="2514600"/>
            <a:ext cx="59436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https://github.com/Pujithasri3112/Key_logger</a:t>
            </a:r>
          </a:p>
        </p:txBody>
      </p:sp>
      <p:sp>
        <p:nvSpPr>
          <p:cNvPr id="4" name="TextBox 3">
            <a:extLst>
              <a:ext uri="{FF2B5EF4-FFF2-40B4-BE49-F238E27FC236}">
                <a16:creationId xmlns:a16="http://schemas.microsoft.com/office/drawing/2014/main" id="{AAD24571-B0D0-4404-AD2F-595B5AE9FDD8}"/>
              </a:ext>
            </a:extLst>
          </p:cNvPr>
          <p:cNvSpPr txBox="1"/>
          <p:nvPr/>
        </p:nvSpPr>
        <p:spPr>
          <a:xfrm>
            <a:off x="3962400" y="4419600"/>
            <a:ext cx="2590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1344F2AF-DD00-0F21-D620-E8709A943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75" y="2147219"/>
            <a:ext cx="7280277" cy="4260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62" y="-18306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B5CCFBB-678F-897F-C6BD-BFFBEE6C09E5}"/>
              </a:ext>
            </a:extLst>
          </p:cNvPr>
          <p:cNvSpPr txBox="1"/>
          <p:nvPr/>
        </p:nvSpPr>
        <p:spPr>
          <a:xfrm>
            <a:off x="2667000" y="2209800"/>
            <a:ext cx="6667156"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Main Agenda Behind the project was </a:t>
            </a:r>
            <a:r>
              <a:rPr lang="en-US" sz="2000" dirty="0">
                <a:latin typeface="Times New Roman" panose="02020603050405020304" pitchFamily="18" charset="0"/>
                <a:cs typeface="Times New Roman" panose="02020603050405020304" pitchFamily="18"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EB60CF2-BBB9-CEFE-7C54-791DA49001B4}"/>
              </a:ext>
            </a:extLst>
          </p:cNvPr>
          <p:cNvSpPr txBox="1"/>
          <p:nvPr/>
        </p:nvSpPr>
        <p:spPr>
          <a:xfrm>
            <a:off x="990600" y="2286000"/>
            <a:ext cx="6553200" cy="34925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technical analysis, case studies, and the development of robust security measures, the project seeks to enhance cybersecurity and protect against the unauthorized use of keyloggers.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0E9F4C-2174-C714-E7C7-8D8773175403}"/>
              </a:ext>
            </a:extLst>
          </p:cNvPr>
          <p:cNvSpPr txBox="1"/>
          <p:nvPr/>
        </p:nvSpPr>
        <p:spPr>
          <a:xfrm>
            <a:off x="1066800" y="2019300"/>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5447EE6-25CE-6DBF-3720-6E443A14B883}"/>
              </a:ext>
            </a:extLst>
          </p:cNvPr>
          <p:cNvSpPr txBox="1"/>
          <p:nvPr/>
        </p:nvSpPr>
        <p:spPr>
          <a:xfrm>
            <a:off x="558165" y="1524000"/>
            <a:ext cx="439483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id="{B912FE9E-B574-6A94-7A0C-F378CB26E946}"/>
              </a:ext>
            </a:extLst>
          </p:cNvPr>
          <p:cNvSpPr txBox="1"/>
          <p:nvPr/>
        </p:nvSpPr>
        <p:spPr>
          <a:xfrm>
            <a:off x="676275" y="2076470"/>
            <a:ext cx="80867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id="{A8A9CC07-7FCF-A28F-1C31-F0A0F22A338E}"/>
              </a:ext>
            </a:extLst>
          </p:cNvPr>
          <p:cNvSpPr txBox="1"/>
          <p:nvPr/>
        </p:nvSpPr>
        <p:spPr>
          <a:xfrm>
            <a:off x="676275" y="4114800"/>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id="{68E34EC6-248E-6471-79B9-17E1D7B66287}"/>
              </a:ext>
            </a:extLst>
          </p:cNvPr>
          <p:cNvSpPr txBox="1"/>
          <p:nvPr/>
        </p:nvSpPr>
        <p:spPr>
          <a:xfrm>
            <a:off x="676275" y="4800600"/>
            <a:ext cx="7096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offers significant value by improving security, increasing awareness, providing robust protection, and ensuring ethical practices.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78E9497-A86B-9017-561A-A5D11C929C03}"/>
              </a:ext>
            </a:extLst>
          </p:cNvPr>
          <p:cNvSpPr txBox="1"/>
          <p:nvPr/>
        </p:nvSpPr>
        <p:spPr>
          <a:xfrm>
            <a:off x="2828925" y="2381632"/>
            <a:ext cx="4800600"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wow Factor in my solution was</a:t>
            </a:r>
          </a:p>
          <a:p>
            <a:r>
              <a:rPr lang="en-US" dirty="0">
                <a:latin typeface="Times New Roman" panose="02020603050405020304" pitchFamily="18" charset="0"/>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268FE61-EC7A-57D0-8B05-1C86C162E3BE}"/>
              </a:ext>
            </a:extLst>
          </p:cNvPr>
          <p:cNvSpPr txBox="1"/>
          <p:nvPr/>
        </p:nvSpPr>
        <p:spPr>
          <a:xfrm>
            <a:off x="838200" y="2194577"/>
            <a:ext cx="6727825" cy="313932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Gathering and analyzing requirements from stakeholders;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model ensures a comprehensive, user-focused, and ethically sound approach to tackling keylogger threats and enhancing cybersecurity.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1044</TotalTime>
  <Words>640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ADABALA PUJITHASRI NAGA GANGABHAVANI</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adabala puja</dc:creator>
  <cp:lastModifiedBy>adabala puja</cp:lastModifiedBy>
  <cp:revision>3</cp:revision>
  <dcterms:created xsi:type="dcterms:W3CDTF">2024-06-03T05:48:59Z</dcterms:created>
  <dcterms:modified xsi:type="dcterms:W3CDTF">2024-06-13T15:59:01Z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