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8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16"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chemeClr val="dk1"/>
              </a:solidFill>
              <a:latin typeface="Calibri"/>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3"/>
          </p:nvPr>
        </p:nvSpPr>
        <p:spPr/>
        <p:txBody>
          <a:bodyPr/>
          <a:lstStyle/>
          <a:p>
            <a:fld id="{657C2F37-E5F0-42BE-BBDC-C7772914C974}" type="slidenum">
              <a:t>‹#›</a:t>
            </a:fld>
            <a:endParaRPr/>
          </a:p>
        </p:txBody>
      </p:sp>
      <p:sp>
        <p:nvSpPr>
          <p:cNvPr id="6" name="PlaceHolder 5"/>
          <p:cNvSpPr>
            <a:spLocks noGrp="1"/>
          </p:cNvSpPr>
          <p:nvPr>
            <p:ph type="dt" idx="2"/>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3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chemeClr val="dk1"/>
              </a:solidFill>
              <a:latin typeface="Calibri"/>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6"/>
          </p:nvPr>
        </p:nvSpPr>
        <p:spPr/>
        <p:txBody>
          <a:bodyPr/>
          <a:lstStyle/>
          <a:p>
            <a:fld id="{F2B0A971-B65B-4027-ABA0-FD0F1C71FC34}" type="slidenum">
              <a:t>‹#›</a:t>
            </a:fld>
            <a:endParaRPr/>
          </a:p>
        </p:txBody>
      </p:sp>
      <p:sp>
        <p:nvSpPr>
          <p:cNvPr id="6" name="PlaceHolder 5"/>
          <p:cNvSpPr>
            <a:spLocks noGrp="1"/>
          </p:cNvSpPr>
          <p:nvPr>
            <p:ph type="dt" idx="5"/>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51"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chemeClr val="dk1"/>
              </a:solidFill>
              <a:latin typeface="Calibri"/>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9"/>
          </p:nvPr>
        </p:nvSpPr>
        <p:spPr/>
        <p:txBody>
          <a:bodyPr/>
          <a:lstStyle/>
          <a:p>
            <a:fld id="{CE18B681-A7C1-415A-974D-D81C212A8E41}" type="slidenum">
              <a:t>‹#›</a:t>
            </a:fld>
            <a:endParaRPr/>
          </a:p>
        </p:txBody>
      </p:sp>
      <p:sp>
        <p:nvSpPr>
          <p:cNvPr id="6" name="PlaceHolder 5"/>
          <p:cNvSpPr>
            <a:spLocks noGrp="1"/>
          </p:cNvSpPr>
          <p:nvPr>
            <p:ph type="dt" idx="8"/>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67"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6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chemeClr val="dk1"/>
              </a:solidFill>
              <a:latin typeface="Calibri"/>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2"/>
          </p:nvPr>
        </p:nvSpPr>
        <p:spPr/>
        <p:txBody>
          <a:bodyPr/>
          <a:lstStyle/>
          <a:p>
            <a:fld id="{DBA0512C-8D56-4765-80FA-A104A068CB39}" type="slidenum">
              <a:t>‹#›</a:t>
            </a:fld>
            <a:endParaRPr/>
          </a:p>
        </p:txBody>
      </p:sp>
      <p:sp>
        <p:nvSpPr>
          <p:cNvPr id="6" name="PlaceHolder 5"/>
          <p:cNvSpPr>
            <a:spLocks noGrp="1"/>
          </p:cNvSpPr>
          <p:nvPr>
            <p:ph type="dt" idx="1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82"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8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chemeClr val="dk1"/>
              </a:solidFill>
              <a:latin typeface="Calibri"/>
            </a:endParaRPr>
          </a:p>
        </p:txBody>
      </p:sp>
      <p:sp>
        <p:nvSpPr>
          <p:cNvPr id="4" name="PlaceHolder 3"/>
          <p:cNvSpPr>
            <a:spLocks noGrp="1"/>
          </p:cNvSpPr>
          <p:nvPr>
            <p:ph type="ftr" idx="13"/>
          </p:nvPr>
        </p:nvSpPr>
        <p:spPr/>
        <p:txBody>
          <a:bodyPr/>
          <a:lstStyle/>
          <a:p>
            <a:r>
              <a:t>Footer</a:t>
            </a:r>
          </a:p>
        </p:txBody>
      </p:sp>
      <p:sp>
        <p:nvSpPr>
          <p:cNvPr id="5" name="PlaceHolder 4"/>
          <p:cNvSpPr>
            <a:spLocks noGrp="1"/>
          </p:cNvSpPr>
          <p:nvPr>
            <p:ph type="sldNum" idx="15"/>
          </p:nvPr>
        </p:nvSpPr>
        <p:spPr/>
        <p:txBody>
          <a:bodyPr/>
          <a:lstStyle/>
          <a:p>
            <a:fld id="{FB077B0A-D094-48FF-911B-8508076705A2}" type="slidenum">
              <a:t>‹#›</a:t>
            </a:fld>
            <a:endParaRPr/>
          </a:p>
        </p:txBody>
      </p:sp>
      <p:sp>
        <p:nvSpPr>
          <p:cNvPr id="6" name="PlaceHolder 5"/>
          <p:cNvSpPr>
            <a:spLocks noGrp="1"/>
          </p:cNvSpPr>
          <p:nvPr>
            <p:ph type="dt" idx="14"/>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5"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6"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2"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3"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4"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5"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6"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7"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8"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9"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0" name="PlaceHolder 1"/>
          <p:cNvSpPr>
            <a:spLocks noGrp="1"/>
          </p:cNvSpPr>
          <p:nvPr>
            <p:ph type="title"/>
          </p:nvPr>
        </p:nvSpPr>
        <p:spPr>
          <a:xfrm>
            <a:off x="3195720" y="2067480"/>
            <a:ext cx="5800320" cy="1145160"/>
          </a:xfrm>
          <a:prstGeom prst="rect">
            <a:avLst/>
          </a:prstGeom>
          <a:noFill/>
          <a:ln w="0">
            <a:noFill/>
          </a:ln>
        </p:spPr>
        <p:txBody>
          <a:bodyPr lIns="0" tIns="0" rIns="0" bIns="0" anchor="t">
            <a:noAutofit/>
          </a:bodyPr>
          <a:lstStyle/>
          <a:p>
            <a:pPr indent="0">
              <a:buNone/>
            </a:pPr>
            <a:r>
              <a:rPr lang="en-US" sz="3200" b="0" strike="noStrike" spc="-1">
                <a:solidFill>
                  <a:schemeClr val="dk1"/>
                </a:solidFill>
                <a:latin typeface="Calibri"/>
              </a:rPr>
              <a:t>Click to edit the title text format</a:t>
            </a:r>
          </a:p>
        </p:txBody>
      </p:sp>
      <p:sp>
        <p:nvSpPr>
          <p:cNvPr id="11" name="PlaceHolder 2"/>
          <p:cNvSpPr>
            <a:spLocks noGrp="1"/>
          </p:cNvSpPr>
          <p:nvPr>
            <p:ph type="ftr" idx="1"/>
          </p:nvPr>
        </p:nvSpPr>
        <p:spPr>
          <a:xfrm>
            <a:off x="4145400" y="6378120"/>
            <a:ext cx="3900960" cy="342720"/>
          </a:xfrm>
          <a:prstGeom prst="rect">
            <a:avLst/>
          </a:prstGeom>
          <a:noFill/>
          <a:ln w="0">
            <a:noFill/>
          </a:ln>
        </p:spPr>
        <p:txBody>
          <a:bodyPr lIns="0" tIns="0" rIns="0" bIns="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 </a:t>
            </a:r>
          </a:p>
        </p:txBody>
      </p:sp>
      <p:sp>
        <p:nvSpPr>
          <p:cNvPr id="12" name="PlaceHolder 3"/>
          <p:cNvSpPr>
            <a:spLocks noGrp="1"/>
          </p:cNvSpPr>
          <p:nvPr>
            <p:ph type="dt" idx="2"/>
          </p:nvPr>
        </p:nvSpPr>
        <p:spPr>
          <a:xfrm>
            <a:off x="609480" y="6378120"/>
            <a:ext cx="2803680" cy="342720"/>
          </a:xfrm>
          <a:prstGeom prst="rect">
            <a:avLst/>
          </a:prstGeom>
          <a:noFill/>
          <a:ln w="0">
            <a:noFill/>
          </a:ln>
        </p:spPr>
        <p:txBody>
          <a:bodyPr lIns="0" tIns="0" rIns="0" bIns="0" anchor="t">
            <a:noAutofit/>
          </a:bodyPr>
          <a:lstStyle>
            <a:lvl1pPr indent="0" defTabSz="914400">
              <a:lnSpc>
                <a:spcPct val="100000"/>
              </a:lnSpc>
              <a:buNone/>
              <a:defRPr lang="en-US" sz="1800" b="0" strike="noStrike" spc="-1">
                <a:solidFill>
                  <a:schemeClr val="dk1">
                    <a:tint val="75000"/>
                  </a:schemeClr>
                </a:solidFill>
                <a:latin typeface="Calibri"/>
              </a:defRPr>
            </a:lvl1pPr>
          </a:lstStyle>
          <a:p>
            <a:pPr indent="0" defTabSz="914400">
              <a:lnSpc>
                <a:spcPct val="100000"/>
              </a:lnSpc>
              <a:buNone/>
            </a:pPr>
            <a:r>
              <a:rPr lang="en-US" sz="1800" b="0" strike="noStrike" spc="-1">
                <a:solidFill>
                  <a:schemeClr val="dk1">
                    <a:tint val="75000"/>
                  </a:schemeClr>
                </a:solidFill>
                <a:latin typeface="Calibri"/>
              </a:rPr>
              <a:t> </a:t>
            </a:r>
            <a:endParaRPr lang="en-IN" sz="1800" b="0" strike="noStrike" spc="-1">
              <a:solidFill>
                <a:srgbClr val="000000"/>
              </a:solidFill>
              <a:latin typeface="Times New Roman"/>
            </a:endParaRPr>
          </a:p>
        </p:txBody>
      </p:sp>
      <p:sp>
        <p:nvSpPr>
          <p:cNvPr id="13" name="PlaceHolder 4"/>
          <p:cNvSpPr>
            <a:spLocks noGrp="1"/>
          </p:cNvSpPr>
          <p:nvPr>
            <p:ph type="sldNum" idx="3"/>
          </p:nvPr>
        </p:nvSpPr>
        <p:spPr>
          <a:xfrm>
            <a:off x="11353320" y="6473160"/>
            <a:ext cx="150840" cy="191520"/>
          </a:xfrm>
          <a:prstGeom prst="rect">
            <a:avLst/>
          </a:prstGeom>
          <a:noFill/>
          <a:ln w="0">
            <a:noFill/>
          </a:ln>
        </p:spPr>
        <p:txBody>
          <a:bodyPr lIns="0" tIns="0" rIns="0" bIns="0" anchor="t">
            <a:noAutofit/>
          </a:bodyPr>
          <a:lstStyle>
            <a:lvl1pPr marL="38160" indent="0" defTabSz="914400">
              <a:lnSpc>
                <a:spcPct val="100000"/>
              </a:lnSpc>
              <a:spcBef>
                <a:spcPts val="54"/>
              </a:spcBef>
              <a:buNone/>
              <a:defRPr lang="en-US" sz="1100" b="0" strike="noStrike" spc="9">
                <a:solidFill>
                  <a:srgbClr val="2D936B"/>
                </a:solidFill>
                <a:latin typeface="Trebuchet MS"/>
              </a:defRPr>
            </a:lvl1pPr>
          </a:lstStyle>
          <a:p>
            <a:pPr marL="38160" indent="0" defTabSz="914400">
              <a:lnSpc>
                <a:spcPct val="100000"/>
              </a:lnSpc>
              <a:spcBef>
                <a:spcPts val="54"/>
              </a:spcBef>
              <a:buNone/>
            </a:pPr>
            <a:fld id="{BCA76AA9-017E-46EB-AC70-3DB7580E8DA6}" type="slidenum">
              <a:rPr lang="en-US" sz="1100" b="0" strike="noStrike" spc="9">
                <a:solidFill>
                  <a:srgbClr val="2D936B"/>
                </a:solidFill>
                <a:latin typeface="Trebuchet MS"/>
              </a:rPr>
              <a:t>‹#›</a:t>
            </a:fld>
            <a:endParaRPr lang="en-IN" sz="1100" b="0" strike="noStrike" spc="-1">
              <a:solidFill>
                <a:srgbClr val="000000"/>
              </a:solidFill>
              <a:latin typeface="Times New Roman"/>
            </a:endParaRPr>
          </a:p>
        </p:txBody>
      </p:sp>
      <p:sp>
        <p:nvSpPr>
          <p:cNvPr id="1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chemeClr val="dk1"/>
                </a:solidFill>
                <a:latin typeface="Calibri"/>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chemeClr val="dk1"/>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chemeClr val="dk1"/>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chemeClr val="dk1"/>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chemeClr val="dk1"/>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chemeClr val="dk1"/>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chemeClr val="dk1"/>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7"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8"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9"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20"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21"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22"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23"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24"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25"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26"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27" name="PlaceHolder 1"/>
          <p:cNvSpPr>
            <a:spLocks noGrp="1"/>
          </p:cNvSpPr>
          <p:nvPr>
            <p:ph type="title"/>
          </p:nvPr>
        </p:nvSpPr>
        <p:spPr>
          <a:xfrm>
            <a:off x="755280" y="385560"/>
            <a:ext cx="10680840" cy="757800"/>
          </a:xfrm>
          <a:prstGeom prst="rect">
            <a:avLst/>
          </a:prstGeom>
          <a:noFill/>
          <a:ln w="0">
            <a:noFill/>
          </a:ln>
        </p:spPr>
        <p:txBody>
          <a:bodyPr lIns="0" tIns="0" rIns="0" bIns="0" anchor="t">
            <a:noAutofit/>
          </a:bodyPr>
          <a:lstStyle/>
          <a:p>
            <a:pPr indent="0">
              <a:buNone/>
            </a:pPr>
            <a:r>
              <a:rPr lang="en-US" sz="4800" b="0" strike="noStrike" spc="-1">
                <a:solidFill>
                  <a:schemeClr val="dk1"/>
                </a:solidFill>
                <a:latin typeface="Calibri"/>
              </a:rPr>
              <a:t>Click to edit the title text format</a:t>
            </a:r>
          </a:p>
        </p:txBody>
      </p:sp>
      <p:sp>
        <p:nvSpPr>
          <p:cNvPr id="28" name="PlaceHolder 2"/>
          <p:cNvSpPr>
            <a:spLocks noGrp="1"/>
          </p:cNvSpPr>
          <p:nvPr>
            <p:ph type="body"/>
          </p:nvPr>
        </p:nvSpPr>
        <p:spPr>
          <a:xfrm>
            <a:off x="609480" y="1577520"/>
            <a:ext cx="10972440" cy="4525920"/>
          </a:xfrm>
          <a:prstGeom prst="rect">
            <a:avLst/>
          </a:prstGeom>
          <a:noFill/>
          <a:ln w="0">
            <a:noFill/>
          </a:ln>
        </p:spPr>
        <p:txBody>
          <a:bodyPr lIns="0" tIns="0" rIns="0" bIns="0" anchor="t">
            <a:noAutofit/>
          </a:bodyPr>
          <a:lstStyle/>
          <a:p>
            <a:pPr marL="432000" indent="-324000">
              <a:spcBef>
                <a:spcPts val="1417"/>
              </a:spcBef>
              <a:buClr>
                <a:srgbClr val="000000"/>
              </a:buClr>
              <a:buSzPct val="45000"/>
              <a:buFont typeface="Wingdings" charset="2"/>
              <a:buChar char=""/>
            </a:pPr>
            <a:r>
              <a:rPr lang="en-US" sz="1800" b="0" strike="noStrike" spc="-1">
                <a:solidFill>
                  <a:schemeClr val="dk1"/>
                </a:solidFill>
                <a:latin typeface="Calibri"/>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chemeClr val="dk1"/>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chemeClr val="dk1"/>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chemeClr val="dk1"/>
                </a:solidFill>
                <a:latin typeface="Calibri"/>
              </a:rPr>
              <a:t>Fourth Outline Level</a:t>
            </a:r>
          </a:p>
          <a:p>
            <a:pPr marL="2160000" lvl="4" indent="-216000">
              <a:spcBef>
                <a:spcPts val="283"/>
              </a:spcBef>
              <a:buClr>
                <a:srgbClr val="000000"/>
              </a:buClr>
              <a:buSzPct val="45000"/>
              <a:buFont typeface="Wingdings" charset="2"/>
              <a:buChar char=""/>
            </a:pPr>
            <a:r>
              <a:rPr lang="en-US" sz="1800" b="0" strike="noStrike" spc="-1">
                <a:solidFill>
                  <a:schemeClr val="dk1"/>
                </a:solidFill>
                <a:latin typeface="Calibri"/>
              </a:rPr>
              <a:t>Fifth Outline Level</a:t>
            </a:r>
          </a:p>
          <a:p>
            <a:pPr marL="2592000" lvl="5" indent="-216000">
              <a:spcBef>
                <a:spcPts val="283"/>
              </a:spcBef>
              <a:buClr>
                <a:srgbClr val="000000"/>
              </a:buClr>
              <a:buSzPct val="45000"/>
              <a:buFont typeface="Wingdings" charset="2"/>
              <a:buChar char=""/>
            </a:pPr>
            <a:r>
              <a:rPr lang="en-US" sz="1800" b="0" strike="noStrike" spc="-1">
                <a:solidFill>
                  <a:schemeClr val="dk1"/>
                </a:solidFill>
                <a:latin typeface="Calibri"/>
              </a:rPr>
              <a:t>Sixth Outline Level</a:t>
            </a:r>
          </a:p>
          <a:p>
            <a:pPr marL="3024000" lvl="6" indent="-216000">
              <a:spcBef>
                <a:spcPts val="283"/>
              </a:spcBef>
              <a:buClr>
                <a:srgbClr val="000000"/>
              </a:buClr>
              <a:buSzPct val="45000"/>
              <a:buFont typeface="Wingdings" charset="2"/>
              <a:buChar char=""/>
            </a:pPr>
            <a:r>
              <a:rPr lang="en-US" sz="1800" b="0" strike="noStrike" spc="-1">
                <a:solidFill>
                  <a:schemeClr val="dk1"/>
                </a:solidFill>
                <a:latin typeface="Calibri"/>
              </a:rPr>
              <a:t>Seventh Outline Level</a:t>
            </a:r>
          </a:p>
        </p:txBody>
      </p:sp>
      <p:sp>
        <p:nvSpPr>
          <p:cNvPr id="29" name="PlaceHolder 3"/>
          <p:cNvSpPr>
            <a:spLocks noGrp="1"/>
          </p:cNvSpPr>
          <p:nvPr>
            <p:ph type="ftr" idx="4"/>
          </p:nvPr>
        </p:nvSpPr>
        <p:spPr>
          <a:xfrm>
            <a:off x="4145400" y="6378120"/>
            <a:ext cx="3900960" cy="342720"/>
          </a:xfrm>
          <a:prstGeom prst="rect">
            <a:avLst/>
          </a:prstGeom>
          <a:noFill/>
          <a:ln w="0">
            <a:noFill/>
          </a:ln>
        </p:spPr>
        <p:txBody>
          <a:bodyPr lIns="0" tIns="0" rIns="0" bIns="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30" name="PlaceHolder 4"/>
          <p:cNvSpPr>
            <a:spLocks noGrp="1"/>
          </p:cNvSpPr>
          <p:nvPr>
            <p:ph type="dt" idx="5"/>
          </p:nvPr>
        </p:nvSpPr>
        <p:spPr>
          <a:xfrm>
            <a:off x="609480" y="6378120"/>
            <a:ext cx="2803680" cy="342720"/>
          </a:xfrm>
          <a:prstGeom prst="rect">
            <a:avLst/>
          </a:prstGeom>
          <a:noFill/>
          <a:ln w="0">
            <a:noFill/>
          </a:ln>
        </p:spPr>
        <p:txBody>
          <a:bodyPr lIns="0" tIns="0" rIns="0" bIns="0" anchor="t">
            <a:noAutofit/>
          </a:bodyPr>
          <a:lstStyle>
            <a:lvl1pPr indent="0" defTabSz="914400">
              <a:lnSpc>
                <a:spcPct val="100000"/>
              </a:lnSpc>
              <a:buNone/>
              <a:defRPr lang="en-US" sz="1800" b="0" strike="noStrike" spc="-1">
                <a:solidFill>
                  <a:schemeClr val="dk1">
                    <a:tint val="75000"/>
                  </a:schemeClr>
                </a:solidFill>
                <a:latin typeface="Calibri"/>
              </a:defRPr>
            </a:lvl1pPr>
          </a:lstStyle>
          <a:p>
            <a:pPr indent="0" defTabSz="914400">
              <a:lnSpc>
                <a:spcPct val="100000"/>
              </a:lnSpc>
              <a:buNone/>
            </a:pPr>
            <a:r>
              <a:rPr lang="en-US" sz="1800" b="0" strike="noStrike" spc="-1">
                <a:solidFill>
                  <a:schemeClr val="dk1">
                    <a:tint val="75000"/>
                  </a:schemeClr>
                </a:solidFill>
                <a:latin typeface="Calibri"/>
              </a:rPr>
              <a:t>&lt;date/time&gt;</a:t>
            </a:r>
            <a:endParaRPr lang="en-IN" sz="1800" b="0" strike="noStrike" spc="-1">
              <a:solidFill>
                <a:srgbClr val="000000"/>
              </a:solidFill>
              <a:latin typeface="Times New Roman"/>
            </a:endParaRPr>
          </a:p>
        </p:txBody>
      </p:sp>
      <p:sp>
        <p:nvSpPr>
          <p:cNvPr id="31" name="PlaceHolder 5"/>
          <p:cNvSpPr>
            <a:spLocks noGrp="1"/>
          </p:cNvSpPr>
          <p:nvPr>
            <p:ph type="sldNum" idx="6"/>
          </p:nvPr>
        </p:nvSpPr>
        <p:spPr>
          <a:xfrm>
            <a:off x="11353320" y="6473160"/>
            <a:ext cx="150840" cy="191520"/>
          </a:xfrm>
          <a:prstGeom prst="rect">
            <a:avLst/>
          </a:prstGeom>
          <a:noFill/>
          <a:ln w="0">
            <a:noFill/>
          </a:ln>
        </p:spPr>
        <p:txBody>
          <a:bodyPr lIns="0" tIns="0" rIns="0" bIns="0" anchor="t">
            <a:noAutofit/>
          </a:bodyPr>
          <a:lstStyle>
            <a:lvl1pPr marL="38160" indent="0" defTabSz="914400">
              <a:lnSpc>
                <a:spcPct val="100000"/>
              </a:lnSpc>
              <a:spcBef>
                <a:spcPts val="54"/>
              </a:spcBef>
              <a:buNone/>
              <a:defRPr lang="en-US" sz="1100" b="0" strike="noStrike" spc="9">
                <a:solidFill>
                  <a:srgbClr val="2D936B"/>
                </a:solidFill>
                <a:latin typeface="Trebuchet MS"/>
              </a:defRPr>
            </a:lvl1pPr>
          </a:lstStyle>
          <a:p>
            <a:pPr marL="38160" indent="0" defTabSz="914400">
              <a:lnSpc>
                <a:spcPct val="100000"/>
              </a:lnSpc>
              <a:spcBef>
                <a:spcPts val="54"/>
              </a:spcBef>
              <a:buNone/>
            </a:pPr>
            <a:fld id="{FB77E5A9-2331-49A1-909C-444FECF4A7D8}" type="slidenum">
              <a:rPr lang="en-US" sz="1100" b="0" strike="noStrike" spc="9">
                <a:solidFill>
                  <a:srgbClr val="2D936B"/>
                </a:solidFill>
                <a:latin typeface="Trebuchet MS"/>
              </a:rPr>
              <a:t>‹#›</a:t>
            </a:fld>
            <a:endParaRPr lang="en-IN" sz="11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4"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35"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36"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37"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38"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39"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40"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41"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42"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43"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44" name="PlaceHolder 1"/>
          <p:cNvSpPr>
            <a:spLocks noGrp="1"/>
          </p:cNvSpPr>
          <p:nvPr>
            <p:ph type="title"/>
          </p:nvPr>
        </p:nvSpPr>
        <p:spPr>
          <a:xfrm>
            <a:off x="755280" y="385560"/>
            <a:ext cx="10680840" cy="757800"/>
          </a:xfrm>
          <a:prstGeom prst="rect">
            <a:avLst/>
          </a:prstGeom>
          <a:noFill/>
          <a:ln w="0">
            <a:noFill/>
          </a:ln>
        </p:spPr>
        <p:txBody>
          <a:bodyPr lIns="0" tIns="0" rIns="0" bIns="0" anchor="t">
            <a:noAutofit/>
          </a:bodyPr>
          <a:lstStyle/>
          <a:p>
            <a:pPr indent="0">
              <a:buNone/>
            </a:pPr>
            <a:r>
              <a:rPr lang="en-US" sz="4800" b="0" strike="noStrike" spc="-1">
                <a:solidFill>
                  <a:schemeClr val="dk1"/>
                </a:solidFill>
                <a:latin typeface="Calibri"/>
              </a:rPr>
              <a:t>Click to edit the title text format</a:t>
            </a:r>
          </a:p>
        </p:txBody>
      </p:sp>
      <p:sp>
        <p:nvSpPr>
          <p:cNvPr id="45" name="PlaceHolder 2"/>
          <p:cNvSpPr>
            <a:spLocks noGrp="1"/>
          </p:cNvSpPr>
          <p:nvPr>
            <p:ph type="body"/>
          </p:nvPr>
        </p:nvSpPr>
        <p:spPr>
          <a:xfrm>
            <a:off x="609480" y="1577520"/>
            <a:ext cx="5303160" cy="3977640"/>
          </a:xfrm>
          <a:prstGeom prst="rect">
            <a:avLst/>
          </a:prstGeom>
          <a:noFill/>
          <a:ln w="0">
            <a:noFill/>
          </a:ln>
        </p:spPr>
        <p:txBody>
          <a:bodyPr lIns="0" tIns="0" rIns="0" bIns="0" anchor="t">
            <a:noAutofit/>
          </a:bodyPr>
          <a:lstStyle/>
          <a:p>
            <a:pPr marL="432000" indent="-324000">
              <a:spcBef>
                <a:spcPts val="1417"/>
              </a:spcBef>
              <a:buClr>
                <a:srgbClr val="000000"/>
              </a:buClr>
              <a:buSzPct val="45000"/>
              <a:buFont typeface="Wingdings" charset="2"/>
              <a:buChar char=""/>
            </a:pPr>
            <a:r>
              <a:rPr lang="en-US" sz="1800" b="0" strike="noStrike" spc="-1">
                <a:solidFill>
                  <a:schemeClr val="dk1"/>
                </a:solidFill>
                <a:latin typeface="Calibri"/>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chemeClr val="dk1"/>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chemeClr val="dk1"/>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chemeClr val="dk1"/>
                </a:solidFill>
                <a:latin typeface="Calibri"/>
              </a:rPr>
              <a:t>Fourth Outline Level</a:t>
            </a:r>
          </a:p>
          <a:p>
            <a:pPr marL="2160000" lvl="4" indent="-216000">
              <a:spcBef>
                <a:spcPts val="283"/>
              </a:spcBef>
              <a:buClr>
                <a:srgbClr val="000000"/>
              </a:buClr>
              <a:buSzPct val="45000"/>
              <a:buFont typeface="Wingdings" charset="2"/>
              <a:buChar char=""/>
            </a:pPr>
            <a:r>
              <a:rPr lang="en-US" sz="1800" b="0" strike="noStrike" spc="-1">
                <a:solidFill>
                  <a:schemeClr val="dk1"/>
                </a:solidFill>
                <a:latin typeface="Calibri"/>
              </a:rPr>
              <a:t>Fifth Outline Level</a:t>
            </a:r>
          </a:p>
          <a:p>
            <a:pPr marL="2592000" lvl="5" indent="-216000">
              <a:spcBef>
                <a:spcPts val="283"/>
              </a:spcBef>
              <a:buClr>
                <a:srgbClr val="000000"/>
              </a:buClr>
              <a:buSzPct val="45000"/>
              <a:buFont typeface="Wingdings" charset="2"/>
              <a:buChar char=""/>
            </a:pPr>
            <a:r>
              <a:rPr lang="en-US" sz="1800" b="0" strike="noStrike" spc="-1">
                <a:solidFill>
                  <a:schemeClr val="dk1"/>
                </a:solidFill>
                <a:latin typeface="Calibri"/>
              </a:rPr>
              <a:t>Sixth Outline Level</a:t>
            </a:r>
          </a:p>
          <a:p>
            <a:pPr marL="3024000" lvl="6" indent="-216000">
              <a:spcBef>
                <a:spcPts val="283"/>
              </a:spcBef>
              <a:buClr>
                <a:srgbClr val="000000"/>
              </a:buClr>
              <a:buSzPct val="45000"/>
              <a:buFont typeface="Wingdings" charset="2"/>
              <a:buChar char=""/>
            </a:pPr>
            <a:r>
              <a:rPr lang="en-US" sz="1800" b="0" strike="noStrike" spc="-1">
                <a:solidFill>
                  <a:schemeClr val="dk1"/>
                </a:solidFill>
                <a:latin typeface="Calibri"/>
              </a:rPr>
              <a:t>Seventh Outline Level</a:t>
            </a:r>
          </a:p>
        </p:txBody>
      </p:sp>
      <p:sp>
        <p:nvSpPr>
          <p:cNvPr id="46" name="PlaceHolder 3"/>
          <p:cNvSpPr>
            <a:spLocks noGrp="1"/>
          </p:cNvSpPr>
          <p:nvPr>
            <p:ph type="body"/>
          </p:nvPr>
        </p:nvSpPr>
        <p:spPr>
          <a:xfrm>
            <a:off x="6278760" y="1577520"/>
            <a:ext cx="5303160" cy="3977640"/>
          </a:xfrm>
          <a:prstGeom prst="rect">
            <a:avLst/>
          </a:prstGeom>
          <a:noFill/>
          <a:ln w="0">
            <a:noFill/>
          </a:ln>
        </p:spPr>
        <p:txBody>
          <a:bodyPr lIns="0" tIns="0" rIns="0" bIns="0" anchor="t">
            <a:noAutofit/>
          </a:bodyPr>
          <a:lstStyle/>
          <a:p>
            <a:pPr marL="432000" indent="-324000">
              <a:spcBef>
                <a:spcPts val="1417"/>
              </a:spcBef>
              <a:buClr>
                <a:srgbClr val="000000"/>
              </a:buClr>
              <a:buSzPct val="45000"/>
              <a:buFont typeface="Wingdings" charset="2"/>
              <a:buChar char=""/>
            </a:pPr>
            <a:r>
              <a:rPr lang="en-US" sz="1800" b="0" strike="noStrike" spc="-1">
                <a:solidFill>
                  <a:schemeClr val="dk1"/>
                </a:solidFill>
                <a:latin typeface="Calibri"/>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chemeClr val="dk1"/>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chemeClr val="dk1"/>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chemeClr val="dk1"/>
                </a:solidFill>
                <a:latin typeface="Calibri"/>
              </a:rPr>
              <a:t>Fourth Outline Level</a:t>
            </a:r>
          </a:p>
          <a:p>
            <a:pPr marL="2160000" lvl="4" indent="-216000">
              <a:spcBef>
                <a:spcPts val="283"/>
              </a:spcBef>
              <a:buClr>
                <a:srgbClr val="000000"/>
              </a:buClr>
              <a:buSzPct val="45000"/>
              <a:buFont typeface="Wingdings" charset="2"/>
              <a:buChar char=""/>
            </a:pPr>
            <a:r>
              <a:rPr lang="en-US" sz="1800" b="0" strike="noStrike" spc="-1">
                <a:solidFill>
                  <a:schemeClr val="dk1"/>
                </a:solidFill>
                <a:latin typeface="Calibri"/>
              </a:rPr>
              <a:t>Fifth Outline Level</a:t>
            </a:r>
          </a:p>
          <a:p>
            <a:pPr marL="2592000" lvl="5" indent="-216000">
              <a:spcBef>
                <a:spcPts val="283"/>
              </a:spcBef>
              <a:buClr>
                <a:srgbClr val="000000"/>
              </a:buClr>
              <a:buSzPct val="45000"/>
              <a:buFont typeface="Wingdings" charset="2"/>
              <a:buChar char=""/>
            </a:pPr>
            <a:r>
              <a:rPr lang="en-US" sz="1800" b="0" strike="noStrike" spc="-1">
                <a:solidFill>
                  <a:schemeClr val="dk1"/>
                </a:solidFill>
                <a:latin typeface="Calibri"/>
              </a:rPr>
              <a:t>Sixth Outline Level</a:t>
            </a:r>
          </a:p>
          <a:p>
            <a:pPr marL="3024000" lvl="6" indent="-216000">
              <a:spcBef>
                <a:spcPts val="283"/>
              </a:spcBef>
              <a:buClr>
                <a:srgbClr val="000000"/>
              </a:buClr>
              <a:buSzPct val="45000"/>
              <a:buFont typeface="Wingdings" charset="2"/>
              <a:buChar char=""/>
            </a:pPr>
            <a:r>
              <a:rPr lang="en-US" sz="1800" b="0" strike="noStrike" spc="-1">
                <a:solidFill>
                  <a:schemeClr val="dk1"/>
                </a:solidFill>
                <a:latin typeface="Calibri"/>
              </a:rPr>
              <a:t>Seventh Outline Level</a:t>
            </a:r>
          </a:p>
        </p:txBody>
      </p:sp>
      <p:sp>
        <p:nvSpPr>
          <p:cNvPr id="47" name="PlaceHolder 4"/>
          <p:cNvSpPr>
            <a:spLocks noGrp="1"/>
          </p:cNvSpPr>
          <p:nvPr>
            <p:ph type="ftr" idx="7"/>
          </p:nvPr>
        </p:nvSpPr>
        <p:spPr>
          <a:xfrm>
            <a:off x="4145400" y="6378120"/>
            <a:ext cx="3900960" cy="342720"/>
          </a:xfrm>
          <a:prstGeom prst="rect">
            <a:avLst/>
          </a:prstGeom>
          <a:noFill/>
          <a:ln w="0">
            <a:noFill/>
          </a:ln>
        </p:spPr>
        <p:txBody>
          <a:bodyPr lIns="0" tIns="0" rIns="0" bIns="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48" name="PlaceHolder 5"/>
          <p:cNvSpPr>
            <a:spLocks noGrp="1"/>
          </p:cNvSpPr>
          <p:nvPr>
            <p:ph type="dt" idx="8"/>
          </p:nvPr>
        </p:nvSpPr>
        <p:spPr>
          <a:xfrm>
            <a:off x="609480" y="6378120"/>
            <a:ext cx="2803680" cy="342720"/>
          </a:xfrm>
          <a:prstGeom prst="rect">
            <a:avLst/>
          </a:prstGeom>
          <a:noFill/>
          <a:ln w="0">
            <a:noFill/>
          </a:ln>
        </p:spPr>
        <p:txBody>
          <a:bodyPr lIns="0" tIns="0" rIns="0" bIns="0" anchor="t">
            <a:noAutofit/>
          </a:bodyPr>
          <a:lstStyle>
            <a:lvl1pPr indent="0" defTabSz="914400">
              <a:lnSpc>
                <a:spcPct val="100000"/>
              </a:lnSpc>
              <a:buNone/>
              <a:defRPr lang="en-US" sz="1800" b="0" strike="noStrike" spc="-1">
                <a:solidFill>
                  <a:schemeClr val="dk1">
                    <a:tint val="75000"/>
                  </a:schemeClr>
                </a:solidFill>
                <a:latin typeface="Calibri"/>
              </a:defRPr>
            </a:lvl1pPr>
          </a:lstStyle>
          <a:p>
            <a:pPr indent="0" defTabSz="914400">
              <a:lnSpc>
                <a:spcPct val="100000"/>
              </a:lnSpc>
              <a:buNone/>
            </a:pPr>
            <a:r>
              <a:rPr lang="en-US" sz="1800" b="0" strike="noStrike" spc="-1">
                <a:solidFill>
                  <a:schemeClr val="dk1">
                    <a:tint val="75000"/>
                  </a:schemeClr>
                </a:solidFill>
                <a:latin typeface="Calibri"/>
              </a:rPr>
              <a:t>&lt;date/time&gt;</a:t>
            </a:r>
            <a:endParaRPr lang="en-IN" sz="1800" b="0" strike="noStrike" spc="-1">
              <a:solidFill>
                <a:srgbClr val="000000"/>
              </a:solidFill>
              <a:latin typeface="Times New Roman"/>
            </a:endParaRPr>
          </a:p>
        </p:txBody>
      </p:sp>
      <p:sp>
        <p:nvSpPr>
          <p:cNvPr id="49" name="PlaceHolder 6"/>
          <p:cNvSpPr>
            <a:spLocks noGrp="1"/>
          </p:cNvSpPr>
          <p:nvPr>
            <p:ph type="sldNum" idx="9"/>
          </p:nvPr>
        </p:nvSpPr>
        <p:spPr>
          <a:xfrm>
            <a:off x="11353320" y="6473160"/>
            <a:ext cx="150840" cy="191520"/>
          </a:xfrm>
          <a:prstGeom prst="rect">
            <a:avLst/>
          </a:prstGeom>
          <a:noFill/>
          <a:ln w="0">
            <a:noFill/>
          </a:ln>
        </p:spPr>
        <p:txBody>
          <a:bodyPr lIns="0" tIns="0" rIns="0" bIns="0" anchor="t">
            <a:noAutofit/>
          </a:bodyPr>
          <a:lstStyle>
            <a:lvl1pPr marL="38160" indent="0" defTabSz="914400">
              <a:lnSpc>
                <a:spcPct val="100000"/>
              </a:lnSpc>
              <a:spcBef>
                <a:spcPts val="54"/>
              </a:spcBef>
              <a:buNone/>
              <a:defRPr lang="en-US" sz="1100" b="0" strike="noStrike" spc="9">
                <a:solidFill>
                  <a:srgbClr val="2D936B"/>
                </a:solidFill>
                <a:latin typeface="Trebuchet MS"/>
              </a:defRPr>
            </a:lvl1pPr>
          </a:lstStyle>
          <a:p>
            <a:pPr marL="38160" indent="0" defTabSz="914400">
              <a:lnSpc>
                <a:spcPct val="100000"/>
              </a:lnSpc>
              <a:spcBef>
                <a:spcPts val="54"/>
              </a:spcBef>
              <a:buNone/>
            </a:pPr>
            <a:fld id="{8A3BA9E8-DD10-48A0-B9DA-C9B5A92EB50E}" type="slidenum">
              <a:rPr lang="en-US" sz="1100" b="0" strike="noStrike" spc="9">
                <a:solidFill>
                  <a:srgbClr val="2D936B"/>
                </a:solidFill>
                <a:latin typeface="Trebuchet MS"/>
              </a:rPr>
              <a:t>‹#›</a:t>
            </a:fld>
            <a:endParaRPr lang="en-IN" sz="11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2"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53"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54"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55"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56"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57"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58"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59"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60"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61"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62" name="PlaceHolder 1"/>
          <p:cNvSpPr>
            <a:spLocks noGrp="1"/>
          </p:cNvSpPr>
          <p:nvPr>
            <p:ph type="title"/>
          </p:nvPr>
        </p:nvSpPr>
        <p:spPr>
          <a:xfrm>
            <a:off x="755280" y="385560"/>
            <a:ext cx="10680840" cy="757800"/>
          </a:xfrm>
          <a:prstGeom prst="rect">
            <a:avLst/>
          </a:prstGeom>
          <a:noFill/>
          <a:ln w="0">
            <a:noFill/>
          </a:ln>
        </p:spPr>
        <p:txBody>
          <a:bodyPr lIns="0" tIns="0" rIns="0" bIns="0" anchor="t">
            <a:noAutofit/>
          </a:bodyPr>
          <a:lstStyle/>
          <a:p>
            <a:pPr indent="0">
              <a:buNone/>
            </a:pPr>
            <a:r>
              <a:rPr lang="en-US" sz="4800" b="0" strike="noStrike" spc="-1">
                <a:solidFill>
                  <a:schemeClr val="dk1"/>
                </a:solidFill>
                <a:latin typeface="Calibri"/>
              </a:rPr>
              <a:t>Click to edit the title text format</a:t>
            </a:r>
          </a:p>
        </p:txBody>
      </p:sp>
      <p:sp>
        <p:nvSpPr>
          <p:cNvPr id="63" name="PlaceHolder 2"/>
          <p:cNvSpPr>
            <a:spLocks noGrp="1"/>
          </p:cNvSpPr>
          <p:nvPr>
            <p:ph type="ftr" idx="10"/>
          </p:nvPr>
        </p:nvSpPr>
        <p:spPr>
          <a:xfrm>
            <a:off x="4145400" y="6378120"/>
            <a:ext cx="3900960" cy="342720"/>
          </a:xfrm>
          <a:prstGeom prst="rect">
            <a:avLst/>
          </a:prstGeom>
          <a:noFill/>
          <a:ln w="0">
            <a:noFill/>
          </a:ln>
        </p:spPr>
        <p:txBody>
          <a:bodyPr lIns="0" tIns="0" rIns="0" bIns="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64" name="PlaceHolder 3"/>
          <p:cNvSpPr>
            <a:spLocks noGrp="1"/>
          </p:cNvSpPr>
          <p:nvPr>
            <p:ph type="dt" idx="11"/>
          </p:nvPr>
        </p:nvSpPr>
        <p:spPr>
          <a:xfrm>
            <a:off x="609480" y="6378120"/>
            <a:ext cx="2803680" cy="342720"/>
          </a:xfrm>
          <a:prstGeom prst="rect">
            <a:avLst/>
          </a:prstGeom>
          <a:noFill/>
          <a:ln w="0">
            <a:noFill/>
          </a:ln>
        </p:spPr>
        <p:txBody>
          <a:bodyPr lIns="0" tIns="0" rIns="0" bIns="0" anchor="t">
            <a:noAutofit/>
          </a:bodyPr>
          <a:lstStyle>
            <a:lvl1pPr indent="0" defTabSz="914400">
              <a:lnSpc>
                <a:spcPct val="100000"/>
              </a:lnSpc>
              <a:buNone/>
              <a:defRPr lang="en-US" sz="1800" b="0" strike="noStrike" spc="-1">
                <a:solidFill>
                  <a:schemeClr val="dk1">
                    <a:tint val="75000"/>
                  </a:schemeClr>
                </a:solidFill>
                <a:latin typeface="Calibri"/>
              </a:defRPr>
            </a:lvl1pPr>
          </a:lstStyle>
          <a:p>
            <a:pPr indent="0" defTabSz="914400">
              <a:lnSpc>
                <a:spcPct val="100000"/>
              </a:lnSpc>
              <a:buNone/>
            </a:pPr>
            <a:r>
              <a:rPr lang="en-US" sz="1800" b="0" strike="noStrike" spc="-1">
                <a:solidFill>
                  <a:schemeClr val="dk1">
                    <a:tint val="75000"/>
                  </a:schemeClr>
                </a:solidFill>
                <a:latin typeface="Calibri"/>
              </a:rPr>
              <a:t>&lt;date/time&gt;</a:t>
            </a:r>
            <a:endParaRPr lang="en-IN" sz="1800" b="0" strike="noStrike" spc="-1">
              <a:solidFill>
                <a:srgbClr val="000000"/>
              </a:solidFill>
              <a:latin typeface="Times New Roman"/>
            </a:endParaRPr>
          </a:p>
        </p:txBody>
      </p:sp>
      <p:sp>
        <p:nvSpPr>
          <p:cNvPr id="65" name="PlaceHolder 4"/>
          <p:cNvSpPr>
            <a:spLocks noGrp="1"/>
          </p:cNvSpPr>
          <p:nvPr>
            <p:ph type="sldNum" idx="12"/>
          </p:nvPr>
        </p:nvSpPr>
        <p:spPr>
          <a:xfrm>
            <a:off x="11353320" y="6473160"/>
            <a:ext cx="150840" cy="191520"/>
          </a:xfrm>
          <a:prstGeom prst="rect">
            <a:avLst/>
          </a:prstGeom>
          <a:noFill/>
          <a:ln w="0">
            <a:noFill/>
          </a:ln>
        </p:spPr>
        <p:txBody>
          <a:bodyPr lIns="0" tIns="0" rIns="0" bIns="0" anchor="t">
            <a:noAutofit/>
          </a:bodyPr>
          <a:lstStyle>
            <a:lvl1pPr marL="38160" indent="0" defTabSz="914400">
              <a:lnSpc>
                <a:spcPct val="100000"/>
              </a:lnSpc>
              <a:spcBef>
                <a:spcPts val="54"/>
              </a:spcBef>
              <a:buNone/>
              <a:defRPr lang="en-US" sz="1100" b="0" strike="noStrike" spc="9">
                <a:solidFill>
                  <a:srgbClr val="2D936B"/>
                </a:solidFill>
                <a:latin typeface="Trebuchet MS"/>
              </a:defRPr>
            </a:lvl1pPr>
          </a:lstStyle>
          <a:p>
            <a:pPr marL="38160" indent="0" defTabSz="914400">
              <a:lnSpc>
                <a:spcPct val="100000"/>
              </a:lnSpc>
              <a:spcBef>
                <a:spcPts val="54"/>
              </a:spcBef>
              <a:buNone/>
            </a:pPr>
            <a:fld id="{C36CF8AA-AC35-4917-A8E0-EFDC3A9F25A1}" type="slidenum">
              <a:rPr lang="en-US" sz="1100" b="0" strike="noStrike" spc="9">
                <a:solidFill>
                  <a:srgbClr val="2D936B"/>
                </a:solidFill>
                <a:latin typeface="Trebuchet MS"/>
              </a:rPr>
              <a:t>‹#›</a:t>
            </a:fld>
            <a:endParaRPr lang="en-IN" sz="1100" b="0" strike="noStrike" spc="-1">
              <a:solidFill>
                <a:srgbClr val="000000"/>
              </a:solidFill>
              <a:latin typeface="Times New Roman"/>
            </a:endParaRPr>
          </a:p>
        </p:txBody>
      </p:sp>
      <p:sp>
        <p:nvSpPr>
          <p:cNvPr id="66"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chemeClr val="dk1"/>
                </a:solidFill>
                <a:latin typeface="Calibri"/>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chemeClr val="dk1"/>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chemeClr val="dk1"/>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chemeClr val="dk1"/>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chemeClr val="dk1"/>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chemeClr val="dk1"/>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chemeClr val="dk1"/>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9"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70"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71"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72"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73"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74"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75"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76"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77"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78"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79" name="PlaceHolder 1"/>
          <p:cNvSpPr>
            <a:spLocks noGrp="1"/>
          </p:cNvSpPr>
          <p:nvPr>
            <p:ph type="ftr" idx="13"/>
          </p:nvPr>
        </p:nvSpPr>
        <p:spPr>
          <a:xfrm>
            <a:off x="4145400" y="6378120"/>
            <a:ext cx="3900960" cy="342720"/>
          </a:xfrm>
          <a:prstGeom prst="rect">
            <a:avLst/>
          </a:prstGeom>
          <a:noFill/>
          <a:ln w="0">
            <a:noFill/>
          </a:ln>
        </p:spPr>
        <p:txBody>
          <a:bodyPr lIns="0" tIns="0" rIns="0" bIns="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80" name="PlaceHolder 2"/>
          <p:cNvSpPr>
            <a:spLocks noGrp="1"/>
          </p:cNvSpPr>
          <p:nvPr>
            <p:ph type="dt" idx="14"/>
          </p:nvPr>
        </p:nvSpPr>
        <p:spPr>
          <a:xfrm>
            <a:off x="609480" y="6378120"/>
            <a:ext cx="2803680" cy="342720"/>
          </a:xfrm>
          <a:prstGeom prst="rect">
            <a:avLst/>
          </a:prstGeom>
          <a:noFill/>
          <a:ln w="0">
            <a:noFill/>
          </a:ln>
        </p:spPr>
        <p:txBody>
          <a:bodyPr lIns="0" tIns="0" rIns="0" bIns="0" anchor="t">
            <a:noAutofit/>
          </a:bodyPr>
          <a:lstStyle>
            <a:lvl1pPr indent="0" defTabSz="914400">
              <a:lnSpc>
                <a:spcPct val="100000"/>
              </a:lnSpc>
              <a:buNone/>
              <a:defRPr lang="en-US" sz="1800" b="0" strike="noStrike" spc="-1">
                <a:solidFill>
                  <a:schemeClr val="dk1">
                    <a:tint val="75000"/>
                  </a:schemeClr>
                </a:solidFill>
                <a:latin typeface="Calibri"/>
              </a:defRPr>
            </a:lvl1pPr>
          </a:lstStyle>
          <a:p>
            <a:pPr indent="0" defTabSz="914400">
              <a:lnSpc>
                <a:spcPct val="100000"/>
              </a:lnSpc>
              <a:buNone/>
            </a:pPr>
            <a:r>
              <a:rPr lang="en-US" sz="1800" b="0" strike="noStrike" spc="-1">
                <a:solidFill>
                  <a:schemeClr val="dk1">
                    <a:tint val="75000"/>
                  </a:schemeClr>
                </a:solidFill>
                <a:latin typeface="Calibri"/>
              </a:rPr>
              <a:t>&lt;date/time&gt;</a:t>
            </a:r>
            <a:endParaRPr lang="en-IN" sz="1800" b="0" strike="noStrike" spc="-1">
              <a:solidFill>
                <a:srgbClr val="000000"/>
              </a:solidFill>
              <a:latin typeface="Times New Roman"/>
            </a:endParaRPr>
          </a:p>
        </p:txBody>
      </p:sp>
      <p:sp>
        <p:nvSpPr>
          <p:cNvPr id="81" name="PlaceHolder 3"/>
          <p:cNvSpPr>
            <a:spLocks noGrp="1"/>
          </p:cNvSpPr>
          <p:nvPr>
            <p:ph type="sldNum" idx="15"/>
          </p:nvPr>
        </p:nvSpPr>
        <p:spPr>
          <a:xfrm>
            <a:off x="11353320" y="6473160"/>
            <a:ext cx="150840" cy="191520"/>
          </a:xfrm>
          <a:prstGeom prst="rect">
            <a:avLst/>
          </a:prstGeom>
          <a:noFill/>
          <a:ln w="0">
            <a:noFill/>
          </a:ln>
        </p:spPr>
        <p:txBody>
          <a:bodyPr lIns="0" tIns="0" rIns="0" bIns="0" anchor="t">
            <a:noAutofit/>
          </a:bodyPr>
          <a:lstStyle>
            <a:lvl1pPr marL="38160" indent="0" defTabSz="914400">
              <a:lnSpc>
                <a:spcPct val="100000"/>
              </a:lnSpc>
              <a:spcBef>
                <a:spcPts val="54"/>
              </a:spcBef>
              <a:buNone/>
              <a:defRPr lang="en-US" sz="1100" b="0" strike="noStrike" spc="9">
                <a:solidFill>
                  <a:srgbClr val="2D936B"/>
                </a:solidFill>
                <a:latin typeface="Trebuchet MS"/>
              </a:defRPr>
            </a:lvl1pPr>
          </a:lstStyle>
          <a:p>
            <a:pPr marL="38160" indent="0" defTabSz="914400">
              <a:lnSpc>
                <a:spcPct val="100000"/>
              </a:lnSpc>
              <a:spcBef>
                <a:spcPts val="54"/>
              </a:spcBef>
              <a:buNone/>
            </a:pPr>
            <a:fld id="{F497B4B0-F633-4CD3-AAE2-DE7FBD76CBAA}" type="slidenum">
              <a:rPr lang="en-US" sz="1100" b="0" strike="noStrike" spc="9">
                <a:solidFill>
                  <a:srgbClr val="2D936B"/>
                </a:solidFill>
                <a:latin typeface="Trebuchet MS"/>
              </a:rPr>
              <a:t>‹#›</a:t>
            </a:fld>
            <a:endParaRPr lang="en-IN" sz="11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elishababu-123/key-logger.git" TargetMode="External"/><Relationship Id="rId2" Type="http://schemas.openxmlformats.org/officeDocument/2006/relationships/hyperlink" Target="https://github.com/Pujithasri3112/Key_logger"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object 2"/>
          <p:cNvGrpSpPr/>
          <p:nvPr/>
        </p:nvGrpSpPr>
        <p:grpSpPr>
          <a:xfrm>
            <a:off x="743040" y="1380960"/>
            <a:ext cx="8076960" cy="1880640"/>
            <a:chOff x="743040" y="1380960"/>
            <a:chExt cx="8076960" cy="1880640"/>
          </a:xfrm>
        </p:grpSpPr>
        <p:sp>
          <p:nvSpPr>
            <p:cNvPr id="85" name="object 3"/>
            <p:cNvSpPr/>
            <p:nvPr/>
          </p:nvSpPr>
          <p:spPr>
            <a:xfrm>
              <a:off x="743040" y="1380960"/>
              <a:ext cx="1228320" cy="1056960"/>
            </a:xfrm>
            <a:custGeom>
              <a:avLst/>
              <a:gdLst>
                <a:gd name="textAreaLeft" fmla="*/ 0 w 1228320"/>
                <a:gd name="textAreaRight" fmla="*/ 1228680 w 1228320"/>
                <a:gd name="textAreaTop" fmla="*/ 0 h 1056960"/>
                <a:gd name="textAreaBottom" fmla="*/ 1057320 h 1056960"/>
              </a:gdLst>
              <a:ahLst/>
              <a:cxnLst/>
              <a:rect l="textAreaLeft" t="textAreaTop" r="textAreaRight" b="textAreaBottom"/>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86" name="object 4"/>
            <p:cNvSpPr/>
            <p:nvPr/>
          </p:nvSpPr>
          <p:spPr>
            <a:xfrm>
              <a:off x="8172720" y="2700000"/>
              <a:ext cx="647280" cy="561600"/>
            </a:xfrm>
            <a:custGeom>
              <a:avLst/>
              <a:gdLst>
                <a:gd name="textAreaLeft" fmla="*/ 0 w 647280"/>
                <a:gd name="textAreaRight" fmla="*/ 647640 w 647280"/>
                <a:gd name="textAreaTop" fmla="*/ 0 h 561600"/>
                <a:gd name="textAreaBottom" fmla="*/ 561960 h 561600"/>
              </a:gdLst>
              <a:ahLst/>
              <a:cxnLst/>
              <a:rect l="textAreaLeft" t="textAreaTop" r="textAreaRight" b="textAreaBottom"/>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grpSp>
      <p:sp>
        <p:nvSpPr>
          <p:cNvPr id="87" name="object 5"/>
          <p:cNvSpPr/>
          <p:nvPr/>
        </p:nvSpPr>
        <p:spPr>
          <a:xfrm>
            <a:off x="3753000" y="1190520"/>
            <a:ext cx="1666440" cy="1437840"/>
          </a:xfrm>
          <a:custGeom>
            <a:avLst/>
            <a:gdLst>
              <a:gd name="textAreaLeft" fmla="*/ 0 w 1666440"/>
              <a:gd name="textAreaRight" fmla="*/ 1666800 w 1666440"/>
              <a:gd name="textAreaTop" fmla="*/ 0 h 1437840"/>
              <a:gd name="textAreaBottom" fmla="*/ 1438200 h 1437840"/>
            </a:gdLst>
            <a:ahLst/>
            <a:cxnLst/>
            <a:rect l="textAreaLeft" t="textAreaTop" r="textAreaRight" b="textAreaBottom"/>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88" name="object 6"/>
          <p:cNvSpPr/>
          <p:nvPr/>
        </p:nvSpPr>
        <p:spPr>
          <a:xfrm>
            <a:off x="3800520" y="5229360"/>
            <a:ext cx="723600" cy="618840"/>
          </a:xfrm>
          <a:custGeom>
            <a:avLst/>
            <a:gdLst>
              <a:gd name="textAreaLeft" fmla="*/ 0 w 723600"/>
              <a:gd name="textAreaRight" fmla="*/ 723960 w 723600"/>
              <a:gd name="textAreaTop" fmla="*/ 0 h 618840"/>
              <a:gd name="textAreaBottom" fmla="*/ 619200 h 618840"/>
            </a:gdLst>
            <a:ahLst/>
            <a:cxnLst/>
            <a:rect l="textAreaLeft" t="textAreaTop" r="textAreaRight" b="textAreaBottom"/>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89" name="PlaceHolder 1"/>
          <p:cNvSpPr>
            <a:spLocks noGrp="1"/>
          </p:cNvSpPr>
          <p:nvPr>
            <p:ph type="title"/>
          </p:nvPr>
        </p:nvSpPr>
        <p:spPr>
          <a:xfrm>
            <a:off x="-540000" y="3420000"/>
            <a:ext cx="8991360" cy="1161720"/>
          </a:xfrm>
          <a:prstGeom prst="rect">
            <a:avLst/>
          </a:prstGeom>
          <a:noFill/>
          <a:ln w="0">
            <a:noFill/>
          </a:ln>
        </p:spPr>
        <p:txBody>
          <a:bodyPr lIns="0" tIns="16560" rIns="0" bIns="0" anchor="t">
            <a:noAutofit/>
          </a:bodyPr>
          <a:lstStyle/>
          <a:p>
            <a:pPr marL="3213720" indent="0">
              <a:lnSpc>
                <a:spcPct val="100000"/>
              </a:lnSpc>
              <a:spcBef>
                <a:spcPts val="130"/>
              </a:spcBef>
              <a:buNone/>
            </a:pPr>
            <a:r>
              <a:rPr lang="en-IN" sz="3200" b="0" strike="noStrike" spc="12">
                <a:solidFill>
                  <a:schemeClr val="dk1"/>
                </a:solidFill>
                <a:latin typeface="Trebuchet MS"/>
              </a:rPr>
              <a:t>RAJANALA ELISHABABU</a:t>
            </a:r>
            <a:endParaRPr lang="en-US" sz="3200" b="0" strike="noStrike" spc="-1">
              <a:solidFill>
                <a:schemeClr val="dk1"/>
              </a:solidFill>
              <a:latin typeface="Calibri"/>
            </a:endParaRPr>
          </a:p>
        </p:txBody>
      </p:sp>
      <p:sp>
        <p:nvSpPr>
          <p:cNvPr id="90" name="object 8"/>
          <p:cNvSpPr/>
          <p:nvPr/>
        </p:nvSpPr>
        <p:spPr>
          <a:xfrm>
            <a:off x="6095880" y="4221720"/>
            <a:ext cx="2361960" cy="37800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defTabSz="914400">
              <a:lnSpc>
                <a:spcPct val="100000"/>
              </a:lnSpc>
              <a:spcBef>
                <a:spcPts val="99"/>
              </a:spcBef>
            </a:pPr>
            <a:r>
              <a:rPr lang="en-US" sz="2400" b="1" strike="noStrike" spc="9">
                <a:solidFill>
                  <a:srgbClr val="2D936B"/>
                </a:solidFill>
                <a:latin typeface="Trebuchet MS"/>
              </a:rPr>
              <a:t>Final</a:t>
            </a:r>
            <a:r>
              <a:rPr lang="en-US" sz="2400" b="1" strike="noStrike" spc="-165">
                <a:solidFill>
                  <a:srgbClr val="2D936B"/>
                </a:solidFill>
                <a:latin typeface="Trebuchet MS"/>
              </a:rPr>
              <a:t> </a:t>
            </a:r>
            <a:r>
              <a:rPr lang="en-US" sz="2400" b="1" strike="noStrike" spc="-7">
                <a:solidFill>
                  <a:srgbClr val="2D936B"/>
                </a:solidFill>
                <a:latin typeface="Trebuchet MS"/>
              </a:rPr>
              <a:t>Project</a:t>
            </a:r>
            <a:endParaRPr lang="en-IN" sz="2400" b="0" strike="noStrike" spc="-1">
              <a:solidFill>
                <a:srgbClr val="000000"/>
              </a:solidFill>
              <a:latin typeface="Arial"/>
            </a:endParaRPr>
          </a:p>
        </p:txBody>
      </p:sp>
      <p:pic>
        <p:nvPicPr>
          <p:cNvPr id="91" name="object 9"/>
          <p:cNvPicPr/>
          <p:nvPr/>
        </p:nvPicPr>
        <p:blipFill>
          <a:blip r:embed="rId2"/>
          <a:stretch/>
        </p:blipFill>
        <p:spPr>
          <a:xfrm>
            <a:off x="676440" y="6467400"/>
            <a:ext cx="2142720" cy="199800"/>
          </a:xfrm>
          <a:prstGeom prst="rect">
            <a:avLst/>
          </a:prstGeom>
          <a:ln w="0">
            <a:noFill/>
          </a:ln>
        </p:spPr>
      </p:pic>
      <p:sp>
        <p:nvSpPr>
          <p:cNvPr id="92" name="object 10"/>
          <p:cNvSpPr/>
          <p:nvPr/>
        </p:nvSpPr>
        <p:spPr>
          <a:xfrm>
            <a:off x="739800" y="6473160"/>
            <a:ext cx="1798560" cy="17424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12600" defTabSz="914400">
              <a:lnSpc>
                <a:spcPct val="100000"/>
              </a:lnSpc>
              <a:spcBef>
                <a:spcPts val="54"/>
              </a:spcBef>
            </a:pPr>
            <a:r>
              <a:rPr lang="en-US" sz="1100" b="0" strike="noStrike" spc="18">
                <a:solidFill>
                  <a:srgbClr val="2D83C3"/>
                </a:solidFill>
                <a:latin typeface="Trebuchet MS"/>
              </a:rPr>
              <a:t>3/21/202</a:t>
            </a:r>
            <a:r>
              <a:rPr lang="en-US" sz="1100" b="0" strike="noStrike" spc="9">
                <a:solidFill>
                  <a:srgbClr val="2D83C3"/>
                </a:solidFill>
                <a:latin typeface="Trebuchet MS"/>
              </a:rPr>
              <a:t>4</a:t>
            </a:r>
            <a:r>
              <a:rPr lang="en-US" sz="1100" b="0" strike="noStrike" spc="-1">
                <a:solidFill>
                  <a:srgbClr val="2D83C3"/>
                </a:solidFill>
                <a:latin typeface="Trebuchet MS"/>
              </a:rPr>
              <a:t> </a:t>
            </a:r>
            <a:r>
              <a:rPr lang="en-US" sz="1100" b="0" strike="noStrike" spc="128">
                <a:solidFill>
                  <a:srgbClr val="2D83C3"/>
                </a:solidFill>
                <a:latin typeface="Trebuchet MS"/>
              </a:rPr>
              <a:t> </a:t>
            </a:r>
            <a:r>
              <a:rPr lang="en-US" sz="1100" b="1" strike="noStrike" spc="49">
                <a:solidFill>
                  <a:srgbClr val="2D83C3"/>
                </a:solidFill>
                <a:latin typeface="Trebuchet MS"/>
              </a:rPr>
              <a:t>A</a:t>
            </a:r>
            <a:r>
              <a:rPr lang="en-US" sz="1100" b="1" strike="noStrike" spc="12">
                <a:solidFill>
                  <a:srgbClr val="2D83C3"/>
                </a:solidFill>
                <a:latin typeface="Trebuchet MS"/>
              </a:rPr>
              <a:t>nnu</a:t>
            </a:r>
            <a:r>
              <a:rPr lang="en-US" sz="1100" b="1" strike="noStrike" spc="9">
                <a:solidFill>
                  <a:srgbClr val="2D83C3"/>
                </a:solidFill>
                <a:latin typeface="Trebuchet MS"/>
              </a:rPr>
              <a:t>al</a:t>
            </a:r>
            <a:r>
              <a:rPr lang="en-US" sz="1100" b="1" strike="noStrike" spc="-140">
                <a:solidFill>
                  <a:srgbClr val="2D83C3"/>
                </a:solidFill>
                <a:latin typeface="Trebuchet MS"/>
              </a:rPr>
              <a:t> </a:t>
            </a:r>
            <a:r>
              <a:rPr lang="en-US" sz="1100" b="1" strike="noStrike" spc="-1">
                <a:solidFill>
                  <a:srgbClr val="2D83C3"/>
                </a:solidFill>
                <a:latin typeface="Trebuchet MS"/>
              </a:rPr>
              <a:t>R</a:t>
            </a:r>
            <a:r>
              <a:rPr lang="en-US" sz="1100" b="1" strike="noStrike" spc="32">
                <a:solidFill>
                  <a:srgbClr val="2D83C3"/>
                </a:solidFill>
                <a:latin typeface="Trebuchet MS"/>
              </a:rPr>
              <a:t>e</a:t>
            </a:r>
            <a:r>
              <a:rPr lang="en-US" sz="1100" b="1" strike="noStrike" spc="89">
                <a:solidFill>
                  <a:srgbClr val="2D83C3"/>
                </a:solidFill>
                <a:latin typeface="Trebuchet MS"/>
              </a:rPr>
              <a:t>v</a:t>
            </a:r>
            <a:r>
              <a:rPr lang="en-US" sz="1100" b="1" strike="noStrike" spc="-35">
                <a:solidFill>
                  <a:srgbClr val="2D83C3"/>
                </a:solidFill>
                <a:latin typeface="Trebuchet MS"/>
              </a:rPr>
              <a:t>i</a:t>
            </a:r>
            <a:r>
              <a:rPr lang="en-US" sz="1100" b="1" strike="noStrike" spc="32">
                <a:solidFill>
                  <a:srgbClr val="2D83C3"/>
                </a:solidFill>
                <a:latin typeface="Trebuchet MS"/>
              </a:rPr>
              <a:t>e</a:t>
            </a:r>
            <a:r>
              <a:rPr lang="en-US" sz="1100" b="1" strike="noStrike" spc="12">
                <a:solidFill>
                  <a:srgbClr val="2D83C3"/>
                </a:solidFill>
                <a:latin typeface="Trebuchet MS"/>
              </a:rPr>
              <a:t>w</a:t>
            </a:r>
            <a:endParaRPr lang="en-IN" sz="1100" b="0" strike="noStrike" spc="-1">
              <a:solidFill>
                <a:srgbClr val="000000"/>
              </a:solidFill>
              <a:latin typeface="Arial"/>
            </a:endParaRPr>
          </a:p>
        </p:txBody>
      </p:sp>
      <p:sp>
        <p:nvSpPr>
          <p:cNvPr id="93" name="PlaceHolder 2"/>
          <p:cNvSpPr>
            <a:spLocks noGrp="1"/>
          </p:cNvSpPr>
          <p:nvPr>
            <p:ph type="sldNum" idx="16"/>
          </p:nvPr>
        </p:nvSpPr>
        <p:spPr>
          <a:xfrm>
            <a:off x="11353320" y="6473160"/>
            <a:ext cx="150840" cy="3984480"/>
          </a:xfrm>
          <a:prstGeom prst="rect">
            <a:avLst/>
          </a:prstGeom>
          <a:noFill/>
          <a:ln w="0">
            <a:noFill/>
          </a:ln>
        </p:spPr>
        <p:txBody>
          <a:bodyPr lIns="0" tIns="6840" rIns="0" bIns="0" anchor="t">
            <a:noAutofit/>
          </a:bodyPr>
          <a:lstStyle>
            <a:lvl1pPr marL="38160" indent="0" defTabSz="914400">
              <a:lnSpc>
                <a:spcPct val="100000"/>
              </a:lnSpc>
              <a:spcBef>
                <a:spcPts val="54"/>
              </a:spcBef>
              <a:buNone/>
              <a:defRPr lang="en-US" sz="1100" b="0" strike="noStrike" spc="9">
                <a:solidFill>
                  <a:srgbClr val="2D936B"/>
                </a:solidFill>
                <a:latin typeface="Trebuchet MS"/>
              </a:defRPr>
            </a:lvl1pPr>
          </a:lstStyle>
          <a:p>
            <a:pPr marL="38160" indent="0" defTabSz="914400">
              <a:lnSpc>
                <a:spcPct val="100000"/>
              </a:lnSpc>
              <a:spcBef>
                <a:spcPts val="54"/>
              </a:spcBef>
              <a:buNone/>
            </a:pPr>
            <a:fld id="{2A1390FD-A5A5-459E-A0C0-E44478E164EC}" type="slidenum">
              <a:rPr lang="en-US" sz="1100" b="0" strike="noStrike" spc="9">
                <a:solidFill>
                  <a:srgbClr val="2D936B"/>
                </a:solidFill>
                <a:latin typeface="Trebuchet MS"/>
              </a:rPr>
              <a:t>1</a:t>
            </a:fld>
            <a:endParaRPr lang="en-IN" sz="1100" b="0" strike="noStrike" spc="-1">
              <a:solidFill>
                <a:srgbClr val="000000"/>
              </a:solidFill>
              <a:latin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object 2"/>
          <p:cNvSpPr/>
          <p:nvPr/>
        </p:nvSpPr>
        <p:spPr>
          <a:xfrm>
            <a:off x="752400" y="6486120"/>
            <a:ext cx="1773360" cy="323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276"/>
              </a:lnSpc>
            </a:pPr>
            <a:r>
              <a:rPr lang="en-US" sz="1100" b="0" strike="noStrike" spc="18">
                <a:solidFill>
                  <a:srgbClr val="2D83C3"/>
                </a:solidFill>
                <a:latin typeface="Trebuchet MS"/>
              </a:rPr>
              <a:t>3/21/202</a:t>
            </a:r>
            <a:r>
              <a:rPr lang="en-US" sz="1100" b="0" strike="noStrike" spc="9">
                <a:solidFill>
                  <a:srgbClr val="2D83C3"/>
                </a:solidFill>
                <a:latin typeface="Trebuchet MS"/>
              </a:rPr>
              <a:t>4</a:t>
            </a:r>
            <a:r>
              <a:rPr lang="en-US" sz="1100" b="0" strike="noStrike" spc="-1">
                <a:solidFill>
                  <a:srgbClr val="2D83C3"/>
                </a:solidFill>
                <a:latin typeface="Trebuchet MS"/>
              </a:rPr>
              <a:t> </a:t>
            </a:r>
            <a:r>
              <a:rPr lang="en-US" sz="1100" b="0" strike="noStrike" spc="128">
                <a:solidFill>
                  <a:srgbClr val="2D83C3"/>
                </a:solidFill>
                <a:latin typeface="Trebuchet MS"/>
              </a:rPr>
              <a:t> </a:t>
            </a:r>
            <a:r>
              <a:rPr lang="en-US" sz="1100" b="1" strike="noStrike" spc="49">
                <a:solidFill>
                  <a:srgbClr val="2D83C3"/>
                </a:solidFill>
                <a:latin typeface="Trebuchet MS"/>
              </a:rPr>
              <a:t>A</a:t>
            </a:r>
            <a:r>
              <a:rPr lang="en-US" sz="1100" b="1" strike="noStrike" spc="12">
                <a:solidFill>
                  <a:srgbClr val="2D83C3"/>
                </a:solidFill>
                <a:latin typeface="Trebuchet MS"/>
              </a:rPr>
              <a:t>nnu</a:t>
            </a:r>
            <a:r>
              <a:rPr lang="en-US" sz="1100" b="1" strike="noStrike" spc="9">
                <a:solidFill>
                  <a:srgbClr val="2D83C3"/>
                </a:solidFill>
                <a:latin typeface="Trebuchet MS"/>
              </a:rPr>
              <a:t>al</a:t>
            </a:r>
            <a:r>
              <a:rPr lang="en-US" sz="1100" b="1" strike="noStrike" spc="-140">
                <a:solidFill>
                  <a:srgbClr val="2D83C3"/>
                </a:solidFill>
                <a:latin typeface="Trebuchet MS"/>
              </a:rPr>
              <a:t> </a:t>
            </a:r>
            <a:r>
              <a:rPr lang="en-US" sz="1100" b="1" strike="noStrike" spc="-1">
                <a:solidFill>
                  <a:srgbClr val="2D83C3"/>
                </a:solidFill>
                <a:latin typeface="Trebuchet MS"/>
              </a:rPr>
              <a:t>R</a:t>
            </a:r>
            <a:r>
              <a:rPr lang="en-US" sz="1100" b="1" strike="noStrike" spc="32">
                <a:solidFill>
                  <a:srgbClr val="2D83C3"/>
                </a:solidFill>
                <a:latin typeface="Trebuchet MS"/>
              </a:rPr>
              <a:t>e</a:t>
            </a:r>
            <a:r>
              <a:rPr lang="en-US" sz="1100" b="1" strike="noStrike" spc="89">
                <a:solidFill>
                  <a:srgbClr val="2D83C3"/>
                </a:solidFill>
                <a:latin typeface="Trebuchet MS"/>
              </a:rPr>
              <a:t>v</a:t>
            </a:r>
            <a:r>
              <a:rPr lang="en-US" sz="1100" b="1" strike="noStrike" spc="-35">
                <a:solidFill>
                  <a:srgbClr val="2D83C3"/>
                </a:solidFill>
                <a:latin typeface="Trebuchet MS"/>
              </a:rPr>
              <a:t>i</a:t>
            </a:r>
            <a:r>
              <a:rPr lang="en-US" sz="1100" b="1" strike="noStrike" spc="32">
                <a:solidFill>
                  <a:srgbClr val="2D83C3"/>
                </a:solidFill>
                <a:latin typeface="Trebuchet MS"/>
              </a:rPr>
              <a:t>e</a:t>
            </a:r>
            <a:r>
              <a:rPr lang="en-US" sz="1100" b="1" strike="noStrike" spc="12">
                <a:solidFill>
                  <a:srgbClr val="2D83C3"/>
                </a:solidFill>
                <a:latin typeface="Trebuchet MS"/>
              </a:rPr>
              <a:t>w</a:t>
            </a:r>
            <a:endParaRPr lang="en-IN" sz="1100" b="0" strike="noStrike" spc="-1">
              <a:solidFill>
                <a:srgbClr val="000000"/>
              </a:solidFill>
              <a:latin typeface="Arial"/>
            </a:endParaRPr>
          </a:p>
        </p:txBody>
      </p:sp>
      <p:sp>
        <p:nvSpPr>
          <p:cNvPr id="195"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96" name="object 4"/>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cxn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97"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pic>
        <p:nvPicPr>
          <p:cNvPr id="198" name="object 6"/>
          <p:cNvPicPr/>
          <p:nvPr/>
        </p:nvPicPr>
        <p:blipFill>
          <a:blip r:embed="rId2"/>
          <a:stretch/>
        </p:blipFill>
        <p:spPr>
          <a:xfrm>
            <a:off x="1666800" y="6467400"/>
            <a:ext cx="75960" cy="177480"/>
          </a:xfrm>
          <a:prstGeom prst="rect">
            <a:avLst/>
          </a:prstGeom>
          <a:ln w="0">
            <a:noFill/>
          </a:ln>
        </p:spPr>
      </p:pic>
      <p:sp>
        <p:nvSpPr>
          <p:cNvPr id="199" name="PlaceHolder 1"/>
          <p:cNvSpPr>
            <a:spLocks noGrp="1"/>
          </p:cNvSpPr>
          <p:nvPr>
            <p:ph type="title"/>
          </p:nvPr>
        </p:nvSpPr>
        <p:spPr>
          <a:xfrm>
            <a:off x="755280" y="385560"/>
            <a:ext cx="2436840" cy="1476720"/>
          </a:xfrm>
          <a:prstGeom prst="rect">
            <a:avLst/>
          </a:prstGeom>
          <a:noFill/>
          <a:ln w="0">
            <a:noFill/>
          </a:ln>
        </p:spPr>
        <p:txBody>
          <a:bodyPr lIns="0" tIns="13320" rIns="0" bIns="0" anchor="t">
            <a:noAutofit/>
          </a:bodyPr>
          <a:lstStyle/>
          <a:p>
            <a:pPr marL="12600" indent="0">
              <a:lnSpc>
                <a:spcPct val="100000"/>
              </a:lnSpc>
              <a:spcBef>
                <a:spcPts val="105"/>
              </a:spcBef>
              <a:buNone/>
            </a:pPr>
            <a:r>
              <a:rPr lang="en-US" sz="4800" b="1" strike="noStrike" spc="-1">
                <a:solidFill>
                  <a:schemeClr val="dk1"/>
                </a:solidFill>
                <a:latin typeface="Trebuchet MS"/>
              </a:rPr>
              <a:t>R</a:t>
            </a:r>
            <a:r>
              <a:rPr lang="en-US" sz="4800" b="1" strike="noStrike" spc="-41">
                <a:solidFill>
                  <a:schemeClr val="dk1"/>
                </a:solidFill>
                <a:latin typeface="Trebuchet MS"/>
              </a:rPr>
              <a:t>E</a:t>
            </a:r>
            <a:r>
              <a:rPr lang="en-US" sz="4800" b="1" strike="noStrike" spc="12">
                <a:solidFill>
                  <a:schemeClr val="dk1"/>
                </a:solidFill>
                <a:latin typeface="Trebuchet MS"/>
              </a:rPr>
              <a:t>S</a:t>
            </a:r>
            <a:r>
              <a:rPr lang="en-US" sz="4800" b="1" strike="noStrike" spc="-32">
                <a:solidFill>
                  <a:schemeClr val="dk1"/>
                </a:solidFill>
                <a:latin typeface="Trebuchet MS"/>
              </a:rPr>
              <a:t>U</a:t>
            </a:r>
            <a:r>
              <a:rPr lang="en-US" sz="4800" b="1" strike="noStrike" spc="-406">
                <a:solidFill>
                  <a:schemeClr val="dk1"/>
                </a:solidFill>
                <a:latin typeface="Trebuchet MS"/>
              </a:rPr>
              <a:t>L</a:t>
            </a:r>
            <a:r>
              <a:rPr lang="en-US" sz="4800" b="1" strike="noStrike" spc="-1">
                <a:solidFill>
                  <a:schemeClr val="dk1"/>
                </a:solidFill>
                <a:latin typeface="Trebuchet MS"/>
              </a:rPr>
              <a:t>TS</a:t>
            </a:r>
            <a:endParaRPr lang="en-US" sz="4800" b="0" strike="noStrike" spc="-1">
              <a:solidFill>
                <a:schemeClr val="dk1"/>
              </a:solidFill>
              <a:latin typeface="Calibri"/>
            </a:endParaRPr>
          </a:p>
        </p:txBody>
      </p:sp>
      <p:sp>
        <p:nvSpPr>
          <p:cNvPr id="200" name="object 9"/>
          <p:cNvSpPr/>
          <p:nvPr/>
        </p:nvSpPr>
        <p:spPr>
          <a:xfrm>
            <a:off x="11277360" y="6473160"/>
            <a:ext cx="228240" cy="17424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38160" defTabSz="914400">
              <a:lnSpc>
                <a:spcPct val="100000"/>
              </a:lnSpc>
              <a:spcBef>
                <a:spcPts val="54"/>
              </a:spcBef>
            </a:pPr>
            <a:fld id="{696045F9-F973-4EC2-8277-285FA09CA31E}" type="slidenum">
              <a:rPr lang="en-US" sz="1100" b="0" strike="noStrike" spc="9">
                <a:solidFill>
                  <a:srgbClr val="2D936B"/>
                </a:solidFill>
                <a:latin typeface="Trebuchet MS"/>
              </a:rPr>
              <a:t>10</a:t>
            </a:fld>
            <a:endParaRPr lang="en-IN" sz="1100" b="0" strike="noStrike" spc="-1">
              <a:solidFill>
                <a:srgbClr val="000000"/>
              </a:solidFill>
              <a:latin typeface="Arial"/>
            </a:endParaRPr>
          </a:p>
        </p:txBody>
      </p:sp>
      <p:sp>
        <p:nvSpPr>
          <p:cNvPr id="201" name="TextBox 7"/>
          <p:cNvSpPr/>
          <p:nvPr/>
        </p:nvSpPr>
        <p:spPr>
          <a:xfrm>
            <a:off x="609480" y="1752480"/>
            <a:ext cx="5943240" cy="3655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defTabSz="914400">
              <a:lnSpc>
                <a:spcPct val="100000"/>
              </a:lnSpc>
              <a:buClr>
                <a:srgbClr val="000000"/>
              </a:buClr>
              <a:buFont typeface="Calibri"/>
              <a:buAutoNum type="arabicPeriod"/>
            </a:pPr>
            <a:r>
              <a:rPr lang="en-US" sz="1800" b="0" strike="noStrike" spc="-1">
                <a:solidFill>
                  <a:schemeClr val="dk1"/>
                </a:solidFill>
                <a:latin typeface="Times New Roman"/>
              </a:rPr>
              <a:t>The advanced detection and removal tools successfully identified and eliminated keyloggers from user devices, reducing the incidence of data breaches</a:t>
            </a:r>
            <a:endParaRPr lang="en-IN" sz="1800" b="0" strike="noStrike" spc="-1">
              <a:solidFill>
                <a:srgbClr val="000000"/>
              </a:solidFill>
              <a:latin typeface="Arial"/>
            </a:endParaRPr>
          </a:p>
          <a:p>
            <a:pPr marL="343080" indent="-343080" defTabSz="914400">
              <a:lnSpc>
                <a:spcPct val="100000"/>
              </a:lnSpc>
              <a:buClr>
                <a:srgbClr val="000000"/>
              </a:buClr>
              <a:buFont typeface="Calibri"/>
              <a:buAutoNum type="arabicPeriod"/>
            </a:pPr>
            <a:r>
              <a:rPr lang="en-US" sz="1800" b="0" strike="noStrike" spc="-1">
                <a:solidFill>
                  <a:schemeClr val="dk1"/>
                </a:solidFill>
                <a:latin typeface="Times New Roman"/>
              </a:rPr>
              <a:t>Educational programs increased user awareness and knowledge about keylogger threats, empowering individuals to adopt safer online practices.</a:t>
            </a:r>
            <a:endParaRPr lang="en-IN" sz="1800" b="0" strike="noStrike" spc="-1">
              <a:solidFill>
                <a:srgbClr val="000000"/>
              </a:solidFill>
              <a:latin typeface="Arial"/>
            </a:endParaRPr>
          </a:p>
          <a:p>
            <a:pPr marL="343080" indent="-343080" defTabSz="914400">
              <a:lnSpc>
                <a:spcPct val="100000"/>
              </a:lnSpc>
              <a:buClr>
                <a:srgbClr val="000000"/>
              </a:buClr>
              <a:buFont typeface="Calibri"/>
              <a:buAutoNum type="arabicPeriod"/>
            </a:pPr>
            <a:r>
              <a:rPr lang="en-US" sz="1800" b="0" strike="noStrike" spc="-1">
                <a:solidFill>
                  <a:schemeClr val="dk1"/>
                </a:solidFill>
                <a:latin typeface="Times New Roman"/>
              </a:rPr>
              <a:t>Multi-factor authentication and encrypted communication, provided an additional layer of protection, making it more challenging for keyloggers to capture sensitive information.</a:t>
            </a:r>
            <a:endParaRPr lang="en-IN" sz="1800" b="0" strike="noStrike" spc="-1">
              <a:solidFill>
                <a:srgbClr val="000000"/>
              </a:solidFill>
              <a:latin typeface="Arial"/>
            </a:endParaRPr>
          </a:p>
          <a:p>
            <a:pPr marL="343080" indent="-343080" defTabSz="914400">
              <a:lnSpc>
                <a:spcPct val="100000"/>
              </a:lnSpc>
              <a:buClr>
                <a:srgbClr val="000000"/>
              </a:buClr>
              <a:buFont typeface="Calibri"/>
              <a:buAutoNum type="arabicPeriod"/>
            </a:pPr>
            <a:r>
              <a:rPr lang="en-US" sz="1800" b="0" strike="noStrike" spc="-1">
                <a:solidFill>
                  <a:schemeClr val="dk1"/>
                </a:solidFill>
                <a:latin typeface="Times New Roman"/>
              </a:rPr>
              <a:t>Finally,The project significantly improved cybersecurity, protected user data, and encouraged a more security-conscious community.</a:t>
            </a:r>
            <a:endParaRPr lang="en-IN" sz="1800" b="0" strike="noStrike" spc="-1">
              <a:solidFill>
                <a:srgbClr val="000000"/>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PlaceHolder 1"/>
          <p:cNvSpPr>
            <a:spLocks noGrp="1"/>
          </p:cNvSpPr>
          <p:nvPr>
            <p:ph type="title"/>
          </p:nvPr>
        </p:nvSpPr>
        <p:spPr>
          <a:xfrm>
            <a:off x="755280" y="385560"/>
            <a:ext cx="10680840" cy="757800"/>
          </a:xfrm>
          <a:prstGeom prst="rect">
            <a:avLst/>
          </a:prstGeom>
          <a:noFill/>
          <a:ln w="0">
            <a:noFill/>
          </a:ln>
        </p:spPr>
        <p:txBody>
          <a:bodyPr lIns="0" tIns="0" rIns="0" bIns="0" anchor="t">
            <a:noAutofit/>
          </a:bodyPr>
          <a:lstStyle/>
          <a:p>
            <a:pPr indent="0">
              <a:lnSpc>
                <a:spcPct val="100000"/>
              </a:lnSpc>
              <a:buNone/>
            </a:pPr>
            <a:r>
              <a:rPr lang="en-IN" sz="4800" b="1" strike="noStrike" spc="-1">
                <a:solidFill>
                  <a:schemeClr val="dk1"/>
                </a:solidFill>
                <a:latin typeface="Trebuchet MS"/>
              </a:rPr>
              <a:t>PROJECT LINK</a:t>
            </a:r>
            <a:endParaRPr lang="en-US" sz="4800" b="0" strike="noStrike" spc="-1">
              <a:solidFill>
                <a:schemeClr val="dk1"/>
              </a:solidFill>
              <a:latin typeface="Calibri"/>
            </a:endParaRPr>
          </a:p>
        </p:txBody>
      </p:sp>
      <p:sp>
        <p:nvSpPr>
          <p:cNvPr id="203" name="TextBox 2">
            <a:hlinkClick r:id="rId2"/>
          </p:cNvPr>
          <p:cNvSpPr/>
          <p:nvPr/>
        </p:nvSpPr>
        <p:spPr>
          <a:xfrm>
            <a:off x="2209680" y="2514600"/>
            <a:ext cx="5943240" cy="456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endParaRPr lang="en-IN" sz="1800" b="0" strike="noStrike" spc="-1">
              <a:solidFill>
                <a:srgbClr val="000000"/>
              </a:solidFill>
              <a:latin typeface="Arial"/>
            </a:endParaRPr>
          </a:p>
        </p:txBody>
      </p:sp>
      <p:sp>
        <p:nvSpPr>
          <p:cNvPr id="204" name="TextBox 3"/>
          <p:cNvSpPr/>
          <p:nvPr/>
        </p:nvSpPr>
        <p:spPr>
          <a:xfrm>
            <a:off x="3962520" y="4419720"/>
            <a:ext cx="2590560" cy="516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IN" sz="2800" b="0" strike="noStrike" spc="-1">
                <a:solidFill>
                  <a:schemeClr val="dk1"/>
                </a:solidFill>
                <a:latin typeface="Times New Roman"/>
              </a:rPr>
              <a:t>THANK YOU</a:t>
            </a:r>
            <a:endParaRPr lang="en-IN" sz="2800" b="0" strike="noStrike" spc="-1">
              <a:solidFill>
                <a:srgbClr val="000000"/>
              </a:solidFill>
              <a:latin typeface="Arial"/>
            </a:endParaRPr>
          </a:p>
        </p:txBody>
      </p:sp>
      <p:sp>
        <p:nvSpPr>
          <p:cNvPr id="205" name="TextBox 204"/>
          <p:cNvSpPr txBox="1"/>
          <p:nvPr/>
        </p:nvSpPr>
        <p:spPr>
          <a:xfrm>
            <a:off x="3598920" y="3270600"/>
            <a:ext cx="5034600" cy="346680"/>
          </a:xfrm>
          <a:prstGeom prst="rect">
            <a:avLst/>
          </a:prstGeom>
          <a:noFill/>
          <a:ln w="0">
            <a:noFill/>
          </a:ln>
        </p:spPr>
        <p:txBody>
          <a:bodyPr lIns="90000" tIns="45000" rIns="90000" bIns="45000" anchor="t">
            <a:noAutofit/>
          </a:bodyPr>
          <a:lstStyle/>
          <a:p>
            <a:r>
              <a:rPr lang="en-IN" sz="1800" b="0" strike="noStrike" spc="-1" dirty="0">
                <a:solidFill>
                  <a:srgbClr val="000000"/>
                </a:solidFill>
                <a:latin typeface="Arial"/>
                <a:hlinkClick r:id="rId3"/>
              </a:rPr>
              <a:t>https://github.com/elishababu-123/key-logger.git</a:t>
            </a:r>
            <a:endParaRPr lang="en-IN" sz="1800" b="0" strike="noStrike" spc="-1" dirty="0">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 name="object 2"/>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cxn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grpSp>
        <p:nvGrpSpPr>
          <p:cNvPr id="95" name="object 3"/>
          <p:cNvGrpSpPr/>
          <p:nvPr/>
        </p:nvGrpSpPr>
        <p:grpSpPr>
          <a:xfrm>
            <a:off x="7448760" y="0"/>
            <a:ext cx="4743360" cy="6858360"/>
            <a:chOff x="7448760" y="0"/>
            <a:chExt cx="4743360" cy="6858360"/>
          </a:xfrm>
        </p:grpSpPr>
        <p:sp>
          <p:nvSpPr>
            <p:cNvPr id="96" name="object 4"/>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97" name="object 5"/>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98" name="object 6"/>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99" name="object 7"/>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00" name="object 8"/>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01" name="object 9"/>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02" name="object 10"/>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03" name="object 11"/>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04" name="object 12"/>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grpSp>
      <p:sp>
        <p:nvSpPr>
          <p:cNvPr id="105" name="object 13"/>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06" name="object 14"/>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07" name="object 15"/>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cxn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08" name="object 16"/>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09" name="PlaceHolder 1"/>
          <p:cNvSpPr>
            <a:spLocks noGrp="1"/>
          </p:cNvSpPr>
          <p:nvPr>
            <p:ph type="title"/>
          </p:nvPr>
        </p:nvSpPr>
        <p:spPr>
          <a:xfrm>
            <a:off x="739800" y="829800"/>
            <a:ext cx="7260840" cy="1161720"/>
          </a:xfrm>
          <a:prstGeom prst="rect">
            <a:avLst/>
          </a:prstGeom>
          <a:noFill/>
          <a:ln w="0">
            <a:noFill/>
          </a:ln>
        </p:spPr>
        <p:txBody>
          <a:bodyPr lIns="0" tIns="16560" rIns="0" bIns="0" anchor="t">
            <a:noAutofit/>
          </a:bodyPr>
          <a:lstStyle/>
          <a:p>
            <a:pPr marL="12600" indent="0">
              <a:lnSpc>
                <a:spcPct val="100000"/>
              </a:lnSpc>
              <a:spcBef>
                <a:spcPts val="130"/>
              </a:spcBef>
              <a:buNone/>
            </a:pPr>
            <a:r>
              <a:rPr lang="en-IN" sz="4250" b="1" strike="noStrike" spc="4">
                <a:solidFill>
                  <a:schemeClr val="dk1"/>
                </a:solidFill>
                <a:latin typeface="Trebuchet MS"/>
              </a:rPr>
              <a:t>KEY LOGGER AND SECURITY</a:t>
            </a:r>
            <a:endParaRPr lang="en-US" sz="4250" b="0" strike="noStrike" spc="-1">
              <a:solidFill>
                <a:schemeClr val="dk1"/>
              </a:solidFill>
              <a:latin typeface="Calibri"/>
            </a:endParaRPr>
          </a:p>
        </p:txBody>
      </p:sp>
      <p:grpSp>
        <p:nvGrpSpPr>
          <p:cNvPr id="110" name="object 18"/>
          <p:cNvGrpSpPr/>
          <p:nvPr/>
        </p:nvGrpSpPr>
        <p:grpSpPr>
          <a:xfrm>
            <a:off x="466560" y="6410160"/>
            <a:ext cx="3704760" cy="294840"/>
            <a:chOff x="466560" y="6410160"/>
            <a:chExt cx="3704760" cy="294840"/>
          </a:xfrm>
        </p:grpSpPr>
        <p:pic>
          <p:nvPicPr>
            <p:cNvPr id="111" name="object 19"/>
            <p:cNvPicPr/>
            <p:nvPr/>
          </p:nvPicPr>
          <p:blipFill>
            <a:blip r:embed="rId2"/>
            <a:stretch/>
          </p:blipFill>
          <p:spPr>
            <a:xfrm>
              <a:off x="676440" y="6467400"/>
              <a:ext cx="2142720" cy="199800"/>
            </a:xfrm>
            <a:prstGeom prst="rect">
              <a:avLst/>
            </a:prstGeom>
            <a:ln w="0">
              <a:noFill/>
            </a:ln>
          </p:spPr>
        </p:pic>
        <p:pic>
          <p:nvPicPr>
            <p:cNvPr id="112" name="object 20"/>
            <p:cNvPicPr/>
            <p:nvPr/>
          </p:nvPicPr>
          <p:blipFill>
            <a:blip r:embed="rId3"/>
            <a:stretch/>
          </p:blipFill>
          <p:spPr>
            <a:xfrm>
              <a:off x="466560" y="6410160"/>
              <a:ext cx="3704760" cy="294840"/>
            </a:xfrm>
            <a:prstGeom prst="rect">
              <a:avLst/>
            </a:prstGeom>
            <a:ln w="0">
              <a:noFill/>
            </a:ln>
          </p:spPr>
        </p:pic>
      </p:grpSp>
      <p:sp>
        <p:nvSpPr>
          <p:cNvPr id="113" name="object 21"/>
          <p:cNvSpPr/>
          <p:nvPr/>
        </p:nvSpPr>
        <p:spPr>
          <a:xfrm>
            <a:off x="739800" y="6473160"/>
            <a:ext cx="1798560" cy="17424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12600" defTabSz="914400">
              <a:lnSpc>
                <a:spcPct val="100000"/>
              </a:lnSpc>
              <a:spcBef>
                <a:spcPts val="54"/>
              </a:spcBef>
            </a:pPr>
            <a:r>
              <a:rPr lang="en-US" sz="1100" b="0" strike="noStrike" spc="18">
                <a:solidFill>
                  <a:srgbClr val="2D83C3"/>
                </a:solidFill>
                <a:latin typeface="Trebuchet MS"/>
              </a:rPr>
              <a:t>3/21/202</a:t>
            </a:r>
            <a:r>
              <a:rPr lang="en-US" sz="1100" b="0" strike="noStrike" spc="9">
                <a:solidFill>
                  <a:srgbClr val="2D83C3"/>
                </a:solidFill>
                <a:latin typeface="Trebuchet MS"/>
              </a:rPr>
              <a:t>4</a:t>
            </a:r>
            <a:r>
              <a:rPr lang="en-US" sz="1100" b="0" strike="noStrike" spc="-1">
                <a:solidFill>
                  <a:srgbClr val="2D83C3"/>
                </a:solidFill>
                <a:latin typeface="Trebuchet MS"/>
              </a:rPr>
              <a:t> </a:t>
            </a:r>
            <a:r>
              <a:rPr lang="en-US" sz="1100" b="0" strike="noStrike" spc="128">
                <a:solidFill>
                  <a:srgbClr val="2D83C3"/>
                </a:solidFill>
                <a:latin typeface="Trebuchet MS"/>
              </a:rPr>
              <a:t> </a:t>
            </a:r>
            <a:r>
              <a:rPr lang="en-US" sz="1100" b="1" strike="noStrike" spc="49">
                <a:solidFill>
                  <a:srgbClr val="2D83C3"/>
                </a:solidFill>
                <a:latin typeface="Trebuchet MS"/>
              </a:rPr>
              <a:t>A</a:t>
            </a:r>
            <a:r>
              <a:rPr lang="en-US" sz="1100" b="1" strike="noStrike" spc="12">
                <a:solidFill>
                  <a:srgbClr val="2D83C3"/>
                </a:solidFill>
                <a:latin typeface="Trebuchet MS"/>
              </a:rPr>
              <a:t>nnu</a:t>
            </a:r>
            <a:r>
              <a:rPr lang="en-US" sz="1100" b="1" strike="noStrike" spc="9">
                <a:solidFill>
                  <a:srgbClr val="2D83C3"/>
                </a:solidFill>
                <a:latin typeface="Trebuchet MS"/>
              </a:rPr>
              <a:t>al</a:t>
            </a:r>
            <a:r>
              <a:rPr lang="en-US" sz="1100" b="1" strike="noStrike" spc="-140">
                <a:solidFill>
                  <a:srgbClr val="2D83C3"/>
                </a:solidFill>
                <a:latin typeface="Trebuchet MS"/>
              </a:rPr>
              <a:t> </a:t>
            </a:r>
            <a:r>
              <a:rPr lang="en-US" sz="1100" b="1" strike="noStrike" spc="-1">
                <a:solidFill>
                  <a:srgbClr val="2D83C3"/>
                </a:solidFill>
                <a:latin typeface="Trebuchet MS"/>
              </a:rPr>
              <a:t>R</a:t>
            </a:r>
            <a:r>
              <a:rPr lang="en-US" sz="1100" b="1" strike="noStrike" spc="32">
                <a:solidFill>
                  <a:srgbClr val="2D83C3"/>
                </a:solidFill>
                <a:latin typeface="Trebuchet MS"/>
              </a:rPr>
              <a:t>e</a:t>
            </a:r>
            <a:r>
              <a:rPr lang="en-US" sz="1100" b="1" strike="noStrike" spc="89">
                <a:solidFill>
                  <a:srgbClr val="2D83C3"/>
                </a:solidFill>
                <a:latin typeface="Trebuchet MS"/>
              </a:rPr>
              <a:t>v</a:t>
            </a:r>
            <a:r>
              <a:rPr lang="en-US" sz="1100" b="1" strike="noStrike" spc="-35">
                <a:solidFill>
                  <a:srgbClr val="2D83C3"/>
                </a:solidFill>
                <a:latin typeface="Trebuchet MS"/>
              </a:rPr>
              <a:t>i</a:t>
            </a:r>
            <a:r>
              <a:rPr lang="en-US" sz="1100" b="1" strike="noStrike" spc="32">
                <a:solidFill>
                  <a:srgbClr val="2D83C3"/>
                </a:solidFill>
                <a:latin typeface="Trebuchet MS"/>
              </a:rPr>
              <a:t>e</a:t>
            </a:r>
            <a:r>
              <a:rPr lang="en-US" sz="1100" b="1" strike="noStrike" spc="12">
                <a:solidFill>
                  <a:srgbClr val="2D83C3"/>
                </a:solidFill>
                <a:latin typeface="Trebuchet MS"/>
              </a:rPr>
              <a:t>w</a:t>
            </a:r>
            <a:endParaRPr lang="en-IN" sz="1100" b="0" strike="noStrike" spc="-1">
              <a:solidFill>
                <a:srgbClr val="000000"/>
              </a:solidFill>
              <a:latin typeface="Arial"/>
            </a:endParaRPr>
          </a:p>
        </p:txBody>
      </p:sp>
      <p:sp>
        <p:nvSpPr>
          <p:cNvPr id="114" name="PlaceHolder 2"/>
          <p:cNvSpPr>
            <a:spLocks noGrp="1"/>
          </p:cNvSpPr>
          <p:nvPr>
            <p:ph type="sldNum" idx="17"/>
          </p:nvPr>
        </p:nvSpPr>
        <p:spPr>
          <a:xfrm>
            <a:off x="11353320" y="6473160"/>
            <a:ext cx="150840" cy="3984480"/>
          </a:xfrm>
          <a:prstGeom prst="rect">
            <a:avLst/>
          </a:prstGeom>
          <a:noFill/>
          <a:ln w="0">
            <a:noFill/>
          </a:ln>
        </p:spPr>
        <p:txBody>
          <a:bodyPr lIns="0" tIns="6840" rIns="0" bIns="0" anchor="t">
            <a:noAutofit/>
          </a:bodyPr>
          <a:lstStyle>
            <a:lvl1pPr marL="38160" indent="0" defTabSz="914400">
              <a:lnSpc>
                <a:spcPct val="100000"/>
              </a:lnSpc>
              <a:spcBef>
                <a:spcPts val="54"/>
              </a:spcBef>
              <a:buNone/>
              <a:defRPr lang="en-US" sz="1100" b="0" strike="noStrike" spc="9">
                <a:solidFill>
                  <a:srgbClr val="2D936B"/>
                </a:solidFill>
                <a:latin typeface="Trebuchet MS"/>
              </a:defRPr>
            </a:lvl1pPr>
          </a:lstStyle>
          <a:p>
            <a:pPr marL="38160" indent="0" defTabSz="914400">
              <a:lnSpc>
                <a:spcPct val="100000"/>
              </a:lnSpc>
              <a:spcBef>
                <a:spcPts val="54"/>
              </a:spcBef>
              <a:buNone/>
            </a:pPr>
            <a:fld id="{C46E733A-3281-4A34-B623-43601F74C12D}" type="slidenum">
              <a:rPr lang="en-US" sz="1100" b="0" strike="noStrike" spc="9">
                <a:solidFill>
                  <a:srgbClr val="2D936B"/>
                </a:solidFill>
                <a:latin typeface="Trebuchet MS"/>
              </a:rPr>
              <a:t>2</a:t>
            </a:fld>
            <a:endParaRPr lang="en-IN" sz="1100" b="0" strike="noStrike" spc="-1">
              <a:solidFill>
                <a:srgbClr val="000000"/>
              </a:solidFill>
              <a:latin typeface="Times New Roman"/>
            </a:endParaRPr>
          </a:p>
        </p:txBody>
      </p:sp>
      <p:pic>
        <p:nvPicPr>
          <p:cNvPr id="3" name="Picture 2">
            <a:extLst>
              <a:ext uri="{FF2B5EF4-FFF2-40B4-BE49-F238E27FC236}">
                <a16:creationId xmlns:a16="http://schemas.microsoft.com/office/drawing/2014/main" id="{8C20A954-4D05-6168-B14B-47A18D4CB6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570" y="2161770"/>
            <a:ext cx="8661990" cy="40957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 name="object 2"/>
          <p:cNvSpPr/>
          <p:nvPr/>
        </p:nvSpPr>
        <p:spPr>
          <a:xfrm>
            <a:off x="-42840" y="-183240"/>
            <a:ext cx="12191760" cy="6857640"/>
          </a:xfrm>
          <a:custGeom>
            <a:avLst/>
            <a:gdLst>
              <a:gd name="textAreaLeft" fmla="*/ 0 w 12191760"/>
              <a:gd name="textAreaRight" fmla="*/ 12192120 w 12191760"/>
              <a:gd name="textAreaTop" fmla="*/ 0 h 6857640"/>
              <a:gd name="textAreaBottom" fmla="*/ 6858000 h 6857640"/>
            </a:gdLst>
            <a:ahLst/>
            <a:cxn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grpSp>
        <p:nvGrpSpPr>
          <p:cNvPr id="117" name="object 3"/>
          <p:cNvGrpSpPr/>
          <p:nvPr/>
        </p:nvGrpSpPr>
        <p:grpSpPr>
          <a:xfrm>
            <a:off x="7448760" y="0"/>
            <a:ext cx="4743360" cy="6858360"/>
            <a:chOff x="7448760" y="0"/>
            <a:chExt cx="4743360" cy="6858360"/>
          </a:xfrm>
        </p:grpSpPr>
        <p:sp>
          <p:nvSpPr>
            <p:cNvPr id="118" name="object 4"/>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19" name="object 5"/>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20" name="object 6"/>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21" name="object 7"/>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22" name="object 8"/>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23" name="object 9"/>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24" name="object 10"/>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25" name="object 11"/>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26" name="object 12"/>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grpSp>
      <p:sp>
        <p:nvSpPr>
          <p:cNvPr id="127" name="object 13"/>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28" name="object 14"/>
          <p:cNvSpPr/>
          <p:nvPr/>
        </p:nvSpPr>
        <p:spPr>
          <a:xfrm>
            <a:off x="752400" y="6486120"/>
            <a:ext cx="1773360" cy="323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276"/>
              </a:lnSpc>
            </a:pPr>
            <a:r>
              <a:rPr lang="en-US" sz="1100" b="0" strike="noStrike" spc="18">
                <a:solidFill>
                  <a:srgbClr val="2D83C3"/>
                </a:solidFill>
                <a:latin typeface="Trebuchet MS"/>
              </a:rPr>
              <a:t>3/21/202</a:t>
            </a:r>
            <a:r>
              <a:rPr lang="en-US" sz="1100" b="0" strike="noStrike" spc="9">
                <a:solidFill>
                  <a:srgbClr val="2D83C3"/>
                </a:solidFill>
                <a:latin typeface="Trebuchet MS"/>
              </a:rPr>
              <a:t>4</a:t>
            </a:r>
            <a:r>
              <a:rPr lang="en-US" sz="1100" b="0" strike="noStrike" spc="-1">
                <a:solidFill>
                  <a:srgbClr val="2D83C3"/>
                </a:solidFill>
                <a:latin typeface="Trebuchet MS"/>
              </a:rPr>
              <a:t> </a:t>
            </a:r>
            <a:r>
              <a:rPr lang="en-US" sz="1100" b="0" strike="noStrike" spc="128">
                <a:solidFill>
                  <a:srgbClr val="2D83C3"/>
                </a:solidFill>
                <a:latin typeface="Trebuchet MS"/>
              </a:rPr>
              <a:t> </a:t>
            </a:r>
            <a:r>
              <a:rPr lang="en-US" sz="1100" b="1" strike="noStrike" spc="49">
                <a:solidFill>
                  <a:srgbClr val="2D83C3"/>
                </a:solidFill>
                <a:latin typeface="Trebuchet MS"/>
              </a:rPr>
              <a:t>A</a:t>
            </a:r>
            <a:r>
              <a:rPr lang="en-US" sz="1100" b="1" strike="noStrike" spc="12">
                <a:solidFill>
                  <a:srgbClr val="2D83C3"/>
                </a:solidFill>
                <a:latin typeface="Trebuchet MS"/>
              </a:rPr>
              <a:t>nnu</a:t>
            </a:r>
            <a:r>
              <a:rPr lang="en-US" sz="1100" b="1" strike="noStrike" spc="9">
                <a:solidFill>
                  <a:srgbClr val="2D83C3"/>
                </a:solidFill>
                <a:latin typeface="Trebuchet MS"/>
              </a:rPr>
              <a:t>al</a:t>
            </a:r>
            <a:r>
              <a:rPr lang="en-US" sz="1100" b="1" strike="noStrike" spc="-140">
                <a:solidFill>
                  <a:srgbClr val="2D83C3"/>
                </a:solidFill>
                <a:latin typeface="Trebuchet MS"/>
              </a:rPr>
              <a:t> </a:t>
            </a:r>
            <a:r>
              <a:rPr lang="en-US" sz="1100" b="1" strike="noStrike" spc="-1">
                <a:solidFill>
                  <a:srgbClr val="2D83C3"/>
                </a:solidFill>
                <a:latin typeface="Trebuchet MS"/>
              </a:rPr>
              <a:t>R</a:t>
            </a:r>
            <a:r>
              <a:rPr lang="en-US" sz="1100" b="1" strike="noStrike" spc="32">
                <a:solidFill>
                  <a:srgbClr val="2D83C3"/>
                </a:solidFill>
                <a:latin typeface="Trebuchet MS"/>
              </a:rPr>
              <a:t>e</a:t>
            </a:r>
            <a:r>
              <a:rPr lang="en-US" sz="1100" b="1" strike="noStrike" spc="89">
                <a:solidFill>
                  <a:srgbClr val="2D83C3"/>
                </a:solidFill>
                <a:latin typeface="Trebuchet MS"/>
              </a:rPr>
              <a:t>v</a:t>
            </a:r>
            <a:r>
              <a:rPr lang="en-US" sz="1100" b="1" strike="noStrike" spc="-35">
                <a:solidFill>
                  <a:srgbClr val="2D83C3"/>
                </a:solidFill>
                <a:latin typeface="Trebuchet MS"/>
              </a:rPr>
              <a:t>i</a:t>
            </a:r>
            <a:r>
              <a:rPr lang="en-US" sz="1100" b="1" strike="noStrike" spc="32">
                <a:solidFill>
                  <a:srgbClr val="2D83C3"/>
                </a:solidFill>
                <a:latin typeface="Trebuchet MS"/>
              </a:rPr>
              <a:t>e</a:t>
            </a:r>
            <a:r>
              <a:rPr lang="en-US" sz="1100" b="1" strike="noStrike" spc="12">
                <a:solidFill>
                  <a:srgbClr val="2D83C3"/>
                </a:solidFill>
                <a:latin typeface="Trebuchet MS"/>
              </a:rPr>
              <a:t>w</a:t>
            </a:r>
            <a:endParaRPr lang="en-IN" sz="1100" b="0" strike="noStrike" spc="-1">
              <a:solidFill>
                <a:srgbClr val="000000"/>
              </a:solidFill>
              <a:latin typeface="Arial"/>
            </a:endParaRPr>
          </a:p>
        </p:txBody>
      </p:sp>
      <p:sp>
        <p:nvSpPr>
          <p:cNvPr id="129" name="object 15"/>
          <p:cNvSpPr/>
          <p:nvPr/>
        </p:nvSpPr>
        <p:spPr>
          <a:xfrm>
            <a:off x="7362720" y="447840"/>
            <a:ext cx="361440" cy="361440"/>
          </a:xfrm>
          <a:custGeom>
            <a:avLst/>
            <a:gdLst>
              <a:gd name="textAreaLeft" fmla="*/ 0 w 361440"/>
              <a:gd name="textAreaRight" fmla="*/ 361800 w 361440"/>
              <a:gd name="textAreaTop" fmla="*/ 0 h 361440"/>
              <a:gd name="textAreaBottom" fmla="*/ 361800 h 361440"/>
            </a:gdLst>
            <a:ahLst/>
            <a:cxnLst/>
            <a:rect l="textAreaLeft" t="textAreaTop" r="textAreaRight" b="textAreaBottom"/>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30" name="object 16"/>
          <p:cNvSpPr/>
          <p:nvPr/>
        </p:nvSpPr>
        <p:spPr>
          <a:xfrm>
            <a:off x="11010960" y="5610240"/>
            <a:ext cx="647280" cy="647280"/>
          </a:xfrm>
          <a:custGeom>
            <a:avLst/>
            <a:gdLst>
              <a:gd name="textAreaLeft" fmla="*/ 0 w 647280"/>
              <a:gd name="textAreaRight" fmla="*/ 647640 w 647280"/>
              <a:gd name="textAreaTop" fmla="*/ 0 h 647280"/>
              <a:gd name="textAreaBottom" fmla="*/ 647640 h 647280"/>
            </a:gdLst>
            <a:ahLst/>
            <a:cxnLst/>
            <a:rect l="textAreaLeft" t="textAreaTop" r="textAreaRight" b="textAreaBottom"/>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pic>
        <p:nvPicPr>
          <p:cNvPr id="131" name="object 17"/>
          <p:cNvPicPr/>
          <p:nvPr/>
        </p:nvPicPr>
        <p:blipFill>
          <a:blip r:embed="rId2"/>
          <a:stretch/>
        </p:blipFill>
        <p:spPr>
          <a:xfrm>
            <a:off x="10686960" y="6134040"/>
            <a:ext cx="247320" cy="247320"/>
          </a:xfrm>
          <a:prstGeom prst="rect">
            <a:avLst/>
          </a:prstGeom>
          <a:ln w="0">
            <a:noFill/>
          </a:ln>
        </p:spPr>
      </p:pic>
      <p:grpSp>
        <p:nvGrpSpPr>
          <p:cNvPr id="132" name="object 18"/>
          <p:cNvGrpSpPr/>
          <p:nvPr/>
        </p:nvGrpSpPr>
        <p:grpSpPr>
          <a:xfrm>
            <a:off x="47520" y="3819600"/>
            <a:ext cx="4123800" cy="3009600"/>
            <a:chOff x="47520" y="3819600"/>
            <a:chExt cx="4123800" cy="3009600"/>
          </a:xfrm>
        </p:grpSpPr>
        <p:pic>
          <p:nvPicPr>
            <p:cNvPr id="133" name="object 19"/>
            <p:cNvPicPr/>
            <p:nvPr/>
          </p:nvPicPr>
          <p:blipFill>
            <a:blip r:embed="rId3"/>
            <a:stretch/>
          </p:blipFill>
          <p:spPr>
            <a:xfrm>
              <a:off x="466560" y="6410160"/>
              <a:ext cx="3704760" cy="294840"/>
            </a:xfrm>
            <a:prstGeom prst="rect">
              <a:avLst/>
            </a:prstGeom>
            <a:ln w="0">
              <a:noFill/>
            </a:ln>
          </p:spPr>
        </p:pic>
        <p:pic>
          <p:nvPicPr>
            <p:cNvPr id="134" name="object 20"/>
            <p:cNvPicPr/>
            <p:nvPr/>
          </p:nvPicPr>
          <p:blipFill>
            <a:blip r:embed="rId4"/>
            <a:stretch/>
          </p:blipFill>
          <p:spPr>
            <a:xfrm>
              <a:off x="47520" y="3819600"/>
              <a:ext cx="1733040" cy="3009600"/>
            </a:xfrm>
            <a:prstGeom prst="rect">
              <a:avLst/>
            </a:prstGeom>
            <a:ln w="0">
              <a:noFill/>
            </a:ln>
          </p:spPr>
        </p:pic>
      </p:grpSp>
      <p:sp>
        <p:nvSpPr>
          <p:cNvPr id="135" name="PlaceHolder 1"/>
          <p:cNvSpPr>
            <a:spLocks noGrp="1"/>
          </p:cNvSpPr>
          <p:nvPr>
            <p:ph type="title"/>
          </p:nvPr>
        </p:nvSpPr>
        <p:spPr>
          <a:xfrm>
            <a:off x="739800" y="445320"/>
            <a:ext cx="2356920" cy="1158480"/>
          </a:xfrm>
          <a:prstGeom prst="rect">
            <a:avLst/>
          </a:prstGeom>
          <a:noFill/>
          <a:ln w="0">
            <a:noFill/>
          </a:ln>
        </p:spPr>
        <p:txBody>
          <a:bodyPr lIns="0" tIns="13320" rIns="0" bIns="0" anchor="t">
            <a:noAutofit/>
          </a:bodyPr>
          <a:lstStyle/>
          <a:p>
            <a:pPr marL="12600" indent="0">
              <a:lnSpc>
                <a:spcPct val="100000"/>
              </a:lnSpc>
              <a:spcBef>
                <a:spcPts val="105"/>
              </a:spcBef>
              <a:buNone/>
            </a:pPr>
            <a:r>
              <a:rPr lang="en-US" sz="4800" b="1" strike="noStrike" spc="24">
                <a:solidFill>
                  <a:schemeClr val="dk1"/>
                </a:solidFill>
                <a:latin typeface="Trebuchet MS"/>
              </a:rPr>
              <a:t>A</a:t>
            </a:r>
            <a:r>
              <a:rPr lang="en-US" sz="4800" b="1" strike="noStrike" spc="-7">
                <a:solidFill>
                  <a:schemeClr val="dk1"/>
                </a:solidFill>
                <a:latin typeface="Trebuchet MS"/>
              </a:rPr>
              <a:t>G</a:t>
            </a:r>
            <a:r>
              <a:rPr lang="en-US" sz="4800" b="1" strike="noStrike" spc="-35">
                <a:solidFill>
                  <a:schemeClr val="dk1"/>
                </a:solidFill>
                <a:latin typeface="Trebuchet MS"/>
              </a:rPr>
              <a:t>E</a:t>
            </a:r>
            <a:r>
              <a:rPr lang="en-US" sz="4800" b="1" strike="noStrike" spc="12">
                <a:solidFill>
                  <a:schemeClr val="dk1"/>
                </a:solidFill>
                <a:latin typeface="Trebuchet MS"/>
              </a:rPr>
              <a:t>N</a:t>
            </a:r>
            <a:r>
              <a:rPr lang="en-US" sz="4800" b="1" strike="noStrike" spc="-1">
                <a:solidFill>
                  <a:schemeClr val="dk1"/>
                </a:solidFill>
                <a:latin typeface="Trebuchet MS"/>
              </a:rPr>
              <a:t>DA</a:t>
            </a:r>
            <a:endParaRPr lang="en-US" sz="4800" b="0" strike="noStrike" spc="-1">
              <a:solidFill>
                <a:schemeClr val="dk1"/>
              </a:solidFill>
              <a:latin typeface="Calibri"/>
            </a:endParaRPr>
          </a:p>
        </p:txBody>
      </p:sp>
      <p:sp>
        <p:nvSpPr>
          <p:cNvPr id="136" name="PlaceHolder 2"/>
          <p:cNvSpPr>
            <a:spLocks noGrp="1"/>
          </p:cNvSpPr>
          <p:nvPr>
            <p:ph type="sldNum" idx="18"/>
          </p:nvPr>
        </p:nvSpPr>
        <p:spPr>
          <a:xfrm>
            <a:off x="11353320" y="6473160"/>
            <a:ext cx="150840" cy="3984480"/>
          </a:xfrm>
          <a:prstGeom prst="rect">
            <a:avLst/>
          </a:prstGeom>
          <a:noFill/>
          <a:ln w="0">
            <a:noFill/>
          </a:ln>
        </p:spPr>
        <p:txBody>
          <a:bodyPr lIns="0" tIns="6840" rIns="0" bIns="0" anchor="t">
            <a:noAutofit/>
          </a:bodyPr>
          <a:lstStyle>
            <a:lvl1pPr marL="38160" indent="0" defTabSz="914400">
              <a:lnSpc>
                <a:spcPct val="100000"/>
              </a:lnSpc>
              <a:spcBef>
                <a:spcPts val="54"/>
              </a:spcBef>
              <a:buNone/>
              <a:defRPr lang="en-US" sz="1100" b="0" strike="noStrike" spc="9">
                <a:solidFill>
                  <a:srgbClr val="2D936B"/>
                </a:solidFill>
                <a:latin typeface="Trebuchet MS"/>
              </a:defRPr>
            </a:lvl1pPr>
          </a:lstStyle>
          <a:p>
            <a:pPr marL="38160" indent="0" defTabSz="914400">
              <a:lnSpc>
                <a:spcPct val="100000"/>
              </a:lnSpc>
              <a:spcBef>
                <a:spcPts val="54"/>
              </a:spcBef>
              <a:buNone/>
            </a:pPr>
            <a:fld id="{574E9001-DDFC-41F6-836E-421D240C7C6C}" type="slidenum">
              <a:rPr lang="en-US" sz="1100" b="0" strike="noStrike" spc="9">
                <a:solidFill>
                  <a:srgbClr val="2D936B"/>
                </a:solidFill>
                <a:latin typeface="Trebuchet MS"/>
              </a:rPr>
              <a:t>3</a:t>
            </a:fld>
            <a:endParaRPr lang="en-IN" sz="1100" b="0" strike="noStrike" spc="-1">
              <a:solidFill>
                <a:srgbClr val="000000"/>
              </a:solidFill>
              <a:latin typeface="Times New Roman"/>
            </a:endParaRPr>
          </a:p>
        </p:txBody>
      </p:sp>
      <p:sp>
        <p:nvSpPr>
          <p:cNvPr id="137" name="TextBox 22"/>
          <p:cNvSpPr/>
          <p:nvPr/>
        </p:nvSpPr>
        <p:spPr>
          <a:xfrm>
            <a:off x="2666880" y="2209680"/>
            <a:ext cx="6666840" cy="1919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IN" sz="2000" b="0" strike="noStrike" spc="-1">
                <a:solidFill>
                  <a:schemeClr val="dk1"/>
                </a:solidFill>
                <a:latin typeface="Times New Roman"/>
              </a:rPr>
              <a:t>The Main Agenda Behind the project was </a:t>
            </a:r>
            <a:r>
              <a:rPr lang="en-US" sz="2000" b="0" strike="noStrike" spc="-1">
                <a:solidFill>
                  <a:schemeClr val="dk1"/>
                </a:solidFill>
                <a:latin typeface="Times New Roman"/>
              </a:rPr>
              <a:t>to investigate the functioning and risks of keyloggers, enhance methods for detecting and preventing these threats, and address the ethical and legal concerns associated with their use and to promote awareness about the dangers of keyloggers among users and organizations , improve cyber practices</a:t>
            </a:r>
            <a:r>
              <a:rPr lang="en-IN" sz="2000" b="0" strike="noStrike" spc="-1">
                <a:solidFill>
                  <a:schemeClr val="dk1"/>
                </a:solidFill>
                <a:latin typeface="Times New Roman"/>
              </a:rPr>
              <a:t>.</a:t>
            </a:r>
            <a:endParaRPr lang="en-IN" sz="2000" b="0" strike="noStrike" spc="-1">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8" name="object 2"/>
          <p:cNvGrpSpPr/>
          <p:nvPr/>
        </p:nvGrpSpPr>
        <p:grpSpPr>
          <a:xfrm>
            <a:off x="7991640" y="2933640"/>
            <a:ext cx="2761920" cy="3257280"/>
            <a:chOff x="7991640" y="2933640"/>
            <a:chExt cx="2761920" cy="3257280"/>
          </a:xfrm>
        </p:grpSpPr>
        <p:sp>
          <p:nvSpPr>
            <p:cNvPr id="139"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40" name="object 4"/>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pic>
          <p:nvPicPr>
            <p:cNvPr id="141" name="object 5"/>
            <p:cNvPicPr/>
            <p:nvPr/>
          </p:nvPicPr>
          <p:blipFill>
            <a:blip r:embed="rId2"/>
            <a:stretch/>
          </p:blipFill>
          <p:spPr>
            <a:xfrm>
              <a:off x="7991640" y="2933640"/>
              <a:ext cx="2761920" cy="3257280"/>
            </a:xfrm>
            <a:prstGeom prst="rect">
              <a:avLst/>
            </a:prstGeom>
            <a:ln w="0">
              <a:noFill/>
            </a:ln>
          </p:spPr>
        </p:pic>
      </p:grpSp>
      <p:sp>
        <p:nvSpPr>
          <p:cNvPr id="142" name="object 6"/>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cxn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43" name="PlaceHolder 1"/>
          <p:cNvSpPr>
            <a:spLocks noGrp="1"/>
          </p:cNvSpPr>
          <p:nvPr>
            <p:ph type="title"/>
          </p:nvPr>
        </p:nvSpPr>
        <p:spPr>
          <a:xfrm>
            <a:off x="834120" y="574920"/>
            <a:ext cx="5636520" cy="1312200"/>
          </a:xfrm>
          <a:prstGeom prst="rect">
            <a:avLst/>
          </a:prstGeom>
          <a:noFill/>
          <a:ln w="0">
            <a:noFill/>
          </a:ln>
        </p:spPr>
        <p:txBody>
          <a:bodyPr lIns="0" tIns="16560" rIns="0" bIns="0" anchor="t">
            <a:noAutofit/>
          </a:bodyPr>
          <a:lstStyle/>
          <a:p>
            <a:pPr marL="12600" indent="0">
              <a:lnSpc>
                <a:spcPct val="100000"/>
              </a:lnSpc>
              <a:spcBef>
                <a:spcPts val="130"/>
              </a:spcBef>
              <a:buNone/>
              <a:tabLst>
                <a:tab pos="2728080" algn="l"/>
              </a:tabLst>
            </a:pPr>
            <a:r>
              <a:rPr lang="en-US" sz="4250" b="1" strike="noStrike" spc="-21">
                <a:solidFill>
                  <a:schemeClr val="dk1"/>
                </a:solidFill>
                <a:latin typeface="Trebuchet MS"/>
              </a:rPr>
              <a:t>P</a:t>
            </a:r>
            <a:r>
              <a:rPr lang="en-US" sz="4250" b="1" strike="noStrike" spc="12">
                <a:solidFill>
                  <a:schemeClr val="dk1"/>
                </a:solidFill>
                <a:latin typeface="Trebuchet MS"/>
              </a:rPr>
              <a:t>ROB</a:t>
            </a:r>
            <a:r>
              <a:rPr lang="en-US" sz="4250" b="1" strike="noStrike" spc="52">
                <a:solidFill>
                  <a:schemeClr val="dk1"/>
                </a:solidFill>
                <a:latin typeface="Trebuchet MS"/>
              </a:rPr>
              <a:t>L</a:t>
            </a:r>
            <a:r>
              <a:rPr lang="en-US" sz="4250" b="1" strike="noStrike" spc="-21">
                <a:solidFill>
                  <a:schemeClr val="dk1"/>
                </a:solidFill>
                <a:latin typeface="Trebuchet MS"/>
              </a:rPr>
              <a:t>E</a:t>
            </a:r>
            <a:r>
              <a:rPr lang="en-US" sz="4250" b="1" strike="noStrike" spc="18">
                <a:solidFill>
                  <a:schemeClr val="dk1"/>
                </a:solidFill>
                <a:latin typeface="Trebuchet MS"/>
              </a:rPr>
              <a:t>M</a:t>
            </a:r>
            <a:r>
              <a:rPr lang="en-US" sz="4250" b="1" strike="noStrike" spc="-1">
                <a:solidFill>
                  <a:schemeClr val="dk1"/>
                </a:solidFill>
                <a:latin typeface="Trebuchet MS"/>
              </a:rPr>
              <a:t>	</a:t>
            </a:r>
            <a:r>
              <a:rPr lang="en-US" sz="4250" b="1" strike="noStrike" spc="9">
                <a:solidFill>
                  <a:schemeClr val="dk1"/>
                </a:solidFill>
                <a:latin typeface="Trebuchet MS"/>
              </a:rPr>
              <a:t>S</a:t>
            </a:r>
            <a:r>
              <a:rPr lang="en-US" sz="4250" b="1" strike="noStrike" spc="-372">
                <a:solidFill>
                  <a:schemeClr val="dk1"/>
                </a:solidFill>
                <a:latin typeface="Trebuchet MS"/>
              </a:rPr>
              <a:t>T</a:t>
            </a:r>
            <a:r>
              <a:rPr lang="en-US" sz="4250" b="1" strike="noStrike" spc="-375">
                <a:solidFill>
                  <a:schemeClr val="dk1"/>
                </a:solidFill>
                <a:latin typeface="Trebuchet MS"/>
              </a:rPr>
              <a:t>A</a:t>
            </a:r>
            <a:r>
              <a:rPr lang="en-US" sz="4250" b="1" strike="noStrike" spc="12">
                <a:solidFill>
                  <a:schemeClr val="dk1"/>
                </a:solidFill>
                <a:latin typeface="Trebuchet MS"/>
              </a:rPr>
              <a:t>T</a:t>
            </a:r>
            <a:r>
              <a:rPr lang="en-US" sz="4250" b="1" strike="noStrike" spc="-12">
                <a:solidFill>
                  <a:schemeClr val="dk1"/>
                </a:solidFill>
                <a:latin typeface="Trebuchet MS"/>
              </a:rPr>
              <a:t>E</a:t>
            </a:r>
            <a:r>
              <a:rPr lang="en-US" sz="4250" b="1" strike="noStrike" spc="-21">
                <a:solidFill>
                  <a:schemeClr val="dk1"/>
                </a:solidFill>
                <a:latin typeface="Trebuchet MS"/>
              </a:rPr>
              <a:t>ME</a:t>
            </a:r>
            <a:r>
              <a:rPr lang="en-US" sz="4250" b="1" strike="noStrike" spc="9">
                <a:solidFill>
                  <a:schemeClr val="dk1"/>
                </a:solidFill>
                <a:latin typeface="Trebuchet MS"/>
              </a:rPr>
              <a:t>NT</a:t>
            </a:r>
            <a:endParaRPr lang="en-US" sz="4250" b="0" strike="noStrike" spc="-1">
              <a:solidFill>
                <a:schemeClr val="dk1"/>
              </a:solidFill>
              <a:latin typeface="Calibri"/>
            </a:endParaRPr>
          </a:p>
        </p:txBody>
      </p:sp>
      <p:pic>
        <p:nvPicPr>
          <p:cNvPr id="144" name="object 8"/>
          <p:cNvPicPr/>
          <p:nvPr/>
        </p:nvPicPr>
        <p:blipFill>
          <a:blip r:embed="rId3"/>
          <a:stretch/>
        </p:blipFill>
        <p:spPr>
          <a:xfrm>
            <a:off x="676440" y="6467400"/>
            <a:ext cx="2142720" cy="199800"/>
          </a:xfrm>
          <a:prstGeom prst="rect">
            <a:avLst/>
          </a:prstGeom>
          <a:ln w="0">
            <a:noFill/>
          </a:ln>
        </p:spPr>
      </p:pic>
      <p:sp>
        <p:nvSpPr>
          <p:cNvPr id="145" name="object 9"/>
          <p:cNvSpPr/>
          <p:nvPr/>
        </p:nvSpPr>
        <p:spPr>
          <a:xfrm>
            <a:off x="739800" y="6473160"/>
            <a:ext cx="1798560" cy="17424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12600" defTabSz="914400">
              <a:lnSpc>
                <a:spcPct val="100000"/>
              </a:lnSpc>
              <a:spcBef>
                <a:spcPts val="54"/>
              </a:spcBef>
            </a:pPr>
            <a:r>
              <a:rPr lang="en-US" sz="1100" b="0" strike="noStrike" spc="18">
                <a:solidFill>
                  <a:srgbClr val="2D83C3"/>
                </a:solidFill>
                <a:latin typeface="Trebuchet MS"/>
              </a:rPr>
              <a:t>3/21/202</a:t>
            </a:r>
            <a:r>
              <a:rPr lang="en-US" sz="1100" b="0" strike="noStrike" spc="9">
                <a:solidFill>
                  <a:srgbClr val="2D83C3"/>
                </a:solidFill>
                <a:latin typeface="Trebuchet MS"/>
              </a:rPr>
              <a:t>4</a:t>
            </a:r>
            <a:r>
              <a:rPr lang="en-US" sz="1100" b="0" strike="noStrike" spc="-1">
                <a:solidFill>
                  <a:srgbClr val="2D83C3"/>
                </a:solidFill>
                <a:latin typeface="Trebuchet MS"/>
              </a:rPr>
              <a:t> </a:t>
            </a:r>
            <a:r>
              <a:rPr lang="en-US" sz="1100" b="0" strike="noStrike" spc="128">
                <a:solidFill>
                  <a:srgbClr val="2D83C3"/>
                </a:solidFill>
                <a:latin typeface="Trebuchet MS"/>
              </a:rPr>
              <a:t> </a:t>
            </a:r>
            <a:r>
              <a:rPr lang="en-US" sz="1100" b="1" strike="noStrike" spc="49">
                <a:solidFill>
                  <a:srgbClr val="2D83C3"/>
                </a:solidFill>
                <a:latin typeface="Trebuchet MS"/>
              </a:rPr>
              <a:t>A</a:t>
            </a:r>
            <a:r>
              <a:rPr lang="en-US" sz="1100" b="1" strike="noStrike" spc="12">
                <a:solidFill>
                  <a:srgbClr val="2D83C3"/>
                </a:solidFill>
                <a:latin typeface="Trebuchet MS"/>
              </a:rPr>
              <a:t>nnu</a:t>
            </a:r>
            <a:r>
              <a:rPr lang="en-US" sz="1100" b="1" strike="noStrike" spc="9">
                <a:solidFill>
                  <a:srgbClr val="2D83C3"/>
                </a:solidFill>
                <a:latin typeface="Trebuchet MS"/>
              </a:rPr>
              <a:t>al</a:t>
            </a:r>
            <a:r>
              <a:rPr lang="en-US" sz="1100" b="1" strike="noStrike" spc="-140">
                <a:solidFill>
                  <a:srgbClr val="2D83C3"/>
                </a:solidFill>
                <a:latin typeface="Trebuchet MS"/>
              </a:rPr>
              <a:t> </a:t>
            </a:r>
            <a:r>
              <a:rPr lang="en-US" sz="1100" b="1" strike="noStrike" spc="-1">
                <a:solidFill>
                  <a:srgbClr val="2D83C3"/>
                </a:solidFill>
                <a:latin typeface="Trebuchet MS"/>
              </a:rPr>
              <a:t>R</a:t>
            </a:r>
            <a:r>
              <a:rPr lang="en-US" sz="1100" b="1" strike="noStrike" spc="32">
                <a:solidFill>
                  <a:srgbClr val="2D83C3"/>
                </a:solidFill>
                <a:latin typeface="Trebuchet MS"/>
              </a:rPr>
              <a:t>e</a:t>
            </a:r>
            <a:r>
              <a:rPr lang="en-US" sz="1100" b="1" strike="noStrike" spc="89">
                <a:solidFill>
                  <a:srgbClr val="2D83C3"/>
                </a:solidFill>
                <a:latin typeface="Trebuchet MS"/>
              </a:rPr>
              <a:t>v</a:t>
            </a:r>
            <a:r>
              <a:rPr lang="en-US" sz="1100" b="1" strike="noStrike" spc="-35">
                <a:solidFill>
                  <a:srgbClr val="2D83C3"/>
                </a:solidFill>
                <a:latin typeface="Trebuchet MS"/>
              </a:rPr>
              <a:t>i</a:t>
            </a:r>
            <a:r>
              <a:rPr lang="en-US" sz="1100" b="1" strike="noStrike" spc="32">
                <a:solidFill>
                  <a:srgbClr val="2D83C3"/>
                </a:solidFill>
                <a:latin typeface="Trebuchet MS"/>
              </a:rPr>
              <a:t>e</a:t>
            </a:r>
            <a:r>
              <a:rPr lang="en-US" sz="1100" b="1" strike="noStrike" spc="12">
                <a:solidFill>
                  <a:srgbClr val="2D83C3"/>
                </a:solidFill>
                <a:latin typeface="Trebuchet MS"/>
              </a:rPr>
              <a:t>w</a:t>
            </a:r>
            <a:endParaRPr lang="en-IN" sz="1100" b="0" strike="noStrike" spc="-1">
              <a:solidFill>
                <a:srgbClr val="000000"/>
              </a:solidFill>
              <a:latin typeface="Arial"/>
            </a:endParaRPr>
          </a:p>
        </p:txBody>
      </p:sp>
      <p:sp>
        <p:nvSpPr>
          <p:cNvPr id="146" name="PlaceHolder 2"/>
          <p:cNvSpPr>
            <a:spLocks noGrp="1"/>
          </p:cNvSpPr>
          <p:nvPr>
            <p:ph type="sldNum" idx="19"/>
          </p:nvPr>
        </p:nvSpPr>
        <p:spPr>
          <a:xfrm>
            <a:off x="11353320" y="6473160"/>
            <a:ext cx="150840" cy="3984480"/>
          </a:xfrm>
          <a:prstGeom prst="rect">
            <a:avLst/>
          </a:prstGeom>
          <a:noFill/>
          <a:ln w="0">
            <a:noFill/>
          </a:ln>
        </p:spPr>
        <p:txBody>
          <a:bodyPr lIns="0" tIns="6840" rIns="0" bIns="0" anchor="t">
            <a:noAutofit/>
          </a:bodyPr>
          <a:lstStyle>
            <a:lvl1pPr marL="38160" indent="0" defTabSz="914400">
              <a:lnSpc>
                <a:spcPct val="100000"/>
              </a:lnSpc>
              <a:spcBef>
                <a:spcPts val="54"/>
              </a:spcBef>
              <a:buNone/>
              <a:defRPr lang="en-US" sz="1100" b="0" strike="noStrike" spc="9">
                <a:solidFill>
                  <a:srgbClr val="2D936B"/>
                </a:solidFill>
                <a:latin typeface="Trebuchet MS"/>
              </a:defRPr>
            </a:lvl1pPr>
          </a:lstStyle>
          <a:p>
            <a:pPr marL="38160" indent="0" defTabSz="914400">
              <a:lnSpc>
                <a:spcPct val="100000"/>
              </a:lnSpc>
              <a:spcBef>
                <a:spcPts val="54"/>
              </a:spcBef>
              <a:buNone/>
            </a:pPr>
            <a:fld id="{A7775967-C1E4-40D6-B464-21475DF321AB}" type="slidenum">
              <a:rPr lang="en-US" sz="1100" b="0" strike="noStrike" spc="9">
                <a:solidFill>
                  <a:srgbClr val="2D936B"/>
                </a:solidFill>
                <a:latin typeface="Trebuchet MS"/>
              </a:rPr>
              <a:t>4</a:t>
            </a:fld>
            <a:endParaRPr lang="en-IN" sz="1100" b="0" strike="noStrike" spc="-1">
              <a:solidFill>
                <a:srgbClr val="000000"/>
              </a:solidFill>
              <a:latin typeface="Times New Roman"/>
            </a:endParaRPr>
          </a:p>
        </p:txBody>
      </p:sp>
      <p:sp>
        <p:nvSpPr>
          <p:cNvPr id="147" name="TextBox 10"/>
          <p:cNvSpPr/>
          <p:nvPr/>
        </p:nvSpPr>
        <p:spPr>
          <a:xfrm>
            <a:off x="990720" y="2286000"/>
            <a:ext cx="6552720" cy="338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defTabSz="914400">
              <a:lnSpc>
                <a:spcPct val="100000"/>
              </a:lnSpc>
              <a:buClr>
                <a:srgbClr val="000000"/>
              </a:buClr>
              <a:buFont typeface="Arial"/>
              <a:buChar char="•"/>
            </a:pPr>
            <a:r>
              <a:rPr lang="en-US" sz="1800" b="0" strike="noStrike" spc="-1">
                <a:solidFill>
                  <a:schemeClr val="dk1"/>
                </a:solidFill>
                <a:latin typeface="Times New Roman"/>
              </a:rPr>
              <a:t>The Project addresses the growing threat posed by keyloggers, which capture keystrokes to steal sensitive information, leading to significant security risks such as data breaches and financial losses.</a:t>
            </a:r>
            <a:endParaRPr lang="en-IN" sz="1800" b="0" strike="noStrike" spc="-1">
              <a:solidFill>
                <a:srgbClr val="000000"/>
              </a:solidFill>
              <a:latin typeface="Arial"/>
            </a:endParaRPr>
          </a:p>
          <a:p>
            <a:pPr marL="285840" indent="-285840" defTabSz="914400">
              <a:lnSpc>
                <a:spcPct val="100000"/>
              </a:lnSpc>
              <a:buClr>
                <a:srgbClr val="000000"/>
              </a:buClr>
              <a:buFont typeface="Arial"/>
              <a:buChar char="•"/>
            </a:pPr>
            <a:r>
              <a:rPr lang="en-US" sz="1800" b="0" strike="noStrike" spc="-1">
                <a:solidFill>
                  <a:schemeClr val="dk1"/>
                </a:solidFill>
                <a:latin typeface="Times New Roman"/>
              </a:rPr>
              <a:t>This project aims to thoroughly understand their mechanisms, assess their impacts, develop effective detection and prevention strategies, and consider the ethical and legal implications of their use.</a:t>
            </a:r>
            <a:endParaRPr lang="en-IN" sz="1800" b="0" strike="noStrike" spc="-1">
              <a:solidFill>
                <a:srgbClr val="000000"/>
              </a:solidFill>
              <a:latin typeface="Arial"/>
            </a:endParaRPr>
          </a:p>
          <a:p>
            <a:pPr marL="285840" indent="-285840" defTabSz="914400">
              <a:lnSpc>
                <a:spcPct val="100000"/>
              </a:lnSpc>
              <a:buClr>
                <a:srgbClr val="000000"/>
              </a:buClr>
              <a:buFont typeface="Arial"/>
              <a:buChar char="•"/>
            </a:pPr>
            <a:r>
              <a:rPr lang="en-US" sz="1800" b="0" strike="noStrike" spc="-1">
                <a:solidFill>
                  <a:schemeClr val="dk1"/>
                </a:solidFill>
                <a:latin typeface="Times New Roman"/>
              </a:rPr>
              <a:t>Through technical analysis, case studies, and the development of robust security measures, the project seeks to enhance cybersecurity and protect against the unauthorized use of keyloggers.</a:t>
            </a:r>
            <a:endParaRPr lang="en-IN" sz="1800" b="0" strike="noStrike" spc="-1">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8" name="object 2"/>
          <p:cNvGrpSpPr/>
          <p:nvPr/>
        </p:nvGrpSpPr>
        <p:grpSpPr>
          <a:xfrm>
            <a:off x="8658360" y="2647800"/>
            <a:ext cx="3533400" cy="3809520"/>
            <a:chOff x="8658360" y="2647800"/>
            <a:chExt cx="3533400" cy="3809520"/>
          </a:xfrm>
        </p:grpSpPr>
        <p:sp>
          <p:nvSpPr>
            <p:cNvPr id="149"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50" name="object 4"/>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pic>
          <p:nvPicPr>
            <p:cNvPr id="151" name="object 5"/>
            <p:cNvPicPr/>
            <p:nvPr/>
          </p:nvPicPr>
          <p:blipFill>
            <a:blip r:embed="rId2"/>
            <a:stretch/>
          </p:blipFill>
          <p:spPr>
            <a:xfrm>
              <a:off x="8658360" y="2647800"/>
              <a:ext cx="3533400" cy="3809520"/>
            </a:xfrm>
            <a:prstGeom prst="rect">
              <a:avLst/>
            </a:prstGeom>
            <a:ln w="0">
              <a:noFill/>
            </a:ln>
          </p:spPr>
        </p:pic>
      </p:grpSp>
      <p:sp>
        <p:nvSpPr>
          <p:cNvPr id="152" name="object 6"/>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cxn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53" name="PlaceHolder 1"/>
          <p:cNvSpPr>
            <a:spLocks noGrp="1"/>
          </p:cNvSpPr>
          <p:nvPr>
            <p:ph type="title"/>
          </p:nvPr>
        </p:nvSpPr>
        <p:spPr>
          <a:xfrm>
            <a:off x="739800" y="829800"/>
            <a:ext cx="5263200" cy="1161720"/>
          </a:xfrm>
          <a:prstGeom prst="rect">
            <a:avLst/>
          </a:prstGeom>
          <a:noFill/>
          <a:ln w="0">
            <a:noFill/>
          </a:ln>
        </p:spPr>
        <p:txBody>
          <a:bodyPr lIns="0" tIns="16560" rIns="0" bIns="0" anchor="t">
            <a:noAutofit/>
          </a:bodyPr>
          <a:lstStyle/>
          <a:p>
            <a:pPr marL="12600" indent="0">
              <a:lnSpc>
                <a:spcPct val="100000"/>
              </a:lnSpc>
              <a:spcBef>
                <a:spcPts val="130"/>
              </a:spcBef>
              <a:buNone/>
              <a:tabLst>
                <a:tab pos="2642760" algn="l"/>
              </a:tabLst>
            </a:pPr>
            <a:r>
              <a:rPr lang="en-US" sz="4250" b="1" strike="noStrike" spc="4">
                <a:solidFill>
                  <a:schemeClr val="dk1"/>
                </a:solidFill>
                <a:latin typeface="Trebuchet MS"/>
              </a:rPr>
              <a:t>PROJECT	</a:t>
            </a:r>
            <a:r>
              <a:rPr lang="en-US" sz="4250" b="1" strike="noStrike" spc="-21">
                <a:solidFill>
                  <a:schemeClr val="dk1"/>
                </a:solidFill>
                <a:latin typeface="Trebuchet MS"/>
              </a:rPr>
              <a:t>OVERVIEW</a:t>
            </a:r>
            <a:endParaRPr lang="en-US" sz="4250" b="0" strike="noStrike" spc="-1">
              <a:solidFill>
                <a:schemeClr val="dk1"/>
              </a:solidFill>
              <a:latin typeface="Calibri"/>
            </a:endParaRPr>
          </a:p>
        </p:txBody>
      </p:sp>
      <p:pic>
        <p:nvPicPr>
          <p:cNvPr id="154" name="object 8"/>
          <p:cNvPicPr/>
          <p:nvPr/>
        </p:nvPicPr>
        <p:blipFill>
          <a:blip r:embed="rId3"/>
          <a:stretch/>
        </p:blipFill>
        <p:spPr>
          <a:xfrm>
            <a:off x="676440" y="6467400"/>
            <a:ext cx="2142720" cy="199800"/>
          </a:xfrm>
          <a:prstGeom prst="rect">
            <a:avLst/>
          </a:prstGeom>
          <a:ln w="0">
            <a:noFill/>
          </a:ln>
        </p:spPr>
      </p:pic>
      <p:sp>
        <p:nvSpPr>
          <p:cNvPr id="155" name="object 9"/>
          <p:cNvSpPr/>
          <p:nvPr/>
        </p:nvSpPr>
        <p:spPr>
          <a:xfrm>
            <a:off x="739800" y="6473160"/>
            <a:ext cx="1798560" cy="17424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12600" defTabSz="914400">
              <a:lnSpc>
                <a:spcPct val="100000"/>
              </a:lnSpc>
              <a:spcBef>
                <a:spcPts val="54"/>
              </a:spcBef>
            </a:pPr>
            <a:r>
              <a:rPr lang="en-US" sz="1100" b="0" strike="noStrike" spc="18">
                <a:solidFill>
                  <a:srgbClr val="2D83C3"/>
                </a:solidFill>
                <a:latin typeface="Trebuchet MS"/>
              </a:rPr>
              <a:t>3/21/202</a:t>
            </a:r>
            <a:r>
              <a:rPr lang="en-US" sz="1100" b="0" strike="noStrike" spc="9">
                <a:solidFill>
                  <a:srgbClr val="2D83C3"/>
                </a:solidFill>
                <a:latin typeface="Trebuchet MS"/>
              </a:rPr>
              <a:t>4</a:t>
            </a:r>
            <a:r>
              <a:rPr lang="en-US" sz="1100" b="0" strike="noStrike" spc="-1">
                <a:solidFill>
                  <a:srgbClr val="2D83C3"/>
                </a:solidFill>
                <a:latin typeface="Trebuchet MS"/>
              </a:rPr>
              <a:t> </a:t>
            </a:r>
            <a:r>
              <a:rPr lang="en-US" sz="1100" b="0" strike="noStrike" spc="128">
                <a:solidFill>
                  <a:srgbClr val="2D83C3"/>
                </a:solidFill>
                <a:latin typeface="Trebuchet MS"/>
              </a:rPr>
              <a:t> </a:t>
            </a:r>
            <a:r>
              <a:rPr lang="en-US" sz="1100" b="1" strike="noStrike" spc="49">
                <a:solidFill>
                  <a:srgbClr val="2D83C3"/>
                </a:solidFill>
                <a:latin typeface="Trebuchet MS"/>
              </a:rPr>
              <a:t>A</a:t>
            </a:r>
            <a:r>
              <a:rPr lang="en-US" sz="1100" b="1" strike="noStrike" spc="12">
                <a:solidFill>
                  <a:srgbClr val="2D83C3"/>
                </a:solidFill>
                <a:latin typeface="Trebuchet MS"/>
              </a:rPr>
              <a:t>nnu</a:t>
            </a:r>
            <a:r>
              <a:rPr lang="en-US" sz="1100" b="1" strike="noStrike" spc="9">
                <a:solidFill>
                  <a:srgbClr val="2D83C3"/>
                </a:solidFill>
                <a:latin typeface="Trebuchet MS"/>
              </a:rPr>
              <a:t>al</a:t>
            </a:r>
            <a:r>
              <a:rPr lang="en-US" sz="1100" b="1" strike="noStrike" spc="-140">
                <a:solidFill>
                  <a:srgbClr val="2D83C3"/>
                </a:solidFill>
                <a:latin typeface="Trebuchet MS"/>
              </a:rPr>
              <a:t> </a:t>
            </a:r>
            <a:r>
              <a:rPr lang="en-US" sz="1100" b="1" strike="noStrike" spc="-1">
                <a:solidFill>
                  <a:srgbClr val="2D83C3"/>
                </a:solidFill>
                <a:latin typeface="Trebuchet MS"/>
              </a:rPr>
              <a:t>R</a:t>
            </a:r>
            <a:r>
              <a:rPr lang="en-US" sz="1100" b="1" strike="noStrike" spc="32">
                <a:solidFill>
                  <a:srgbClr val="2D83C3"/>
                </a:solidFill>
                <a:latin typeface="Trebuchet MS"/>
              </a:rPr>
              <a:t>e</a:t>
            </a:r>
            <a:r>
              <a:rPr lang="en-US" sz="1100" b="1" strike="noStrike" spc="89">
                <a:solidFill>
                  <a:srgbClr val="2D83C3"/>
                </a:solidFill>
                <a:latin typeface="Trebuchet MS"/>
              </a:rPr>
              <a:t>v</a:t>
            </a:r>
            <a:r>
              <a:rPr lang="en-US" sz="1100" b="1" strike="noStrike" spc="-35">
                <a:solidFill>
                  <a:srgbClr val="2D83C3"/>
                </a:solidFill>
                <a:latin typeface="Trebuchet MS"/>
              </a:rPr>
              <a:t>i</a:t>
            </a:r>
            <a:r>
              <a:rPr lang="en-US" sz="1100" b="1" strike="noStrike" spc="32">
                <a:solidFill>
                  <a:srgbClr val="2D83C3"/>
                </a:solidFill>
                <a:latin typeface="Trebuchet MS"/>
              </a:rPr>
              <a:t>e</a:t>
            </a:r>
            <a:r>
              <a:rPr lang="en-US" sz="1100" b="1" strike="noStrike" spc="12">
                <a:solidFill>
                  <a:srgbClr val="2D83C3"/>
                </a:solidFill>
                <a:latin typeface="Trebuchet MS"/>
              </a:rPr>
              <a:t>w</a:t>
            </a:r>
            <a:endParaRPr lang="en-IN" sz="1100" b="0" strike="noStrike" spc="-1">
              <a:solidFill>
                <a:srgbClr val="000000"/>
              </a:solidFill>
              <a:latin typeface="Arial"/>
            </a:endParaRPr>
          </a:p>
        </p:txBody>
      </p:sp>
      <p:sp>
        <p:nvSpPr>
          <p:cNvPr id="156" name="PlaceHolder 2"/>
          <p:cNvSpPr>
            <a:spLocks noGrp="1"/>
          </p:cNvSpPr>
          <p:nvPr>
            <p:ph type="sldNum" idx="20"/>
          </p:nvPr>
        </p:nvSpPr>
        <p:spPr>
          <a:xfrm>
            <a:off x="11353320" y="6473160"/>
            <a:ext cx="150840" cy="3984480"/>
          </a:xfrm>
          <a:prstGeom prst="rect">
            <a:avLst/>
          </a:prstGeom>
          <a:noFill/>
          <a:ln w="0">
            <a:noFill/>
          </a:ln>
        </p:spPr>
        <p:txBody>
          <a:bodyPr lIns="0" tIns="6840" rIns="0" bIns="0" anchor="t">
            <a:noAutofit/>
          </a:bodyPr>
          <a:lstStyle>
            <a:lvl1pPr marL="38160" indent="0" defTabSz="914400">
              <a:lnSpc>
                <a:spcPct val="100000"/>
              </a:lnSpc>
              <a:spcBef>
                <a:spcPts val="54"/>
              </a:spcBef>
              <a:buNone/>
              <a:defRPr lang="en-US" sz="1100" b="0" strike="noStrike" spc="9">
                <a:solidFill>
                  <a:srgbClr val="2D936B"/>
                </a:solidFill>
                <a:latin typeface="Trebuchet MS"/>
              </a:defRPr>
            </a:lvl1pPr>
          </a:lstStyle>
          <a:p>
            <a:pPr marL="38160" indent="0" defTabSz="914400">
              <a:lnSpc>
                <a:spcPct val="100000"/>
              </a:lnSpc>
              <a:spcBef>
                <a:spcPts val="54"/>
              </a:spcBef>
              <a:buNone/>
            </a:pPr>
            <a:fld id="{CF625741-1A11-4E43-BBC7-F907EEB56979}" type="slidenum">
              <a:rPr lang="en-US" sz="1100" b="0" strike="noStrike" spc="9">
                <a:solidFill>
                  <a:srgbClr val="2D936B"/>
                </a:solidFill>
                <a:latin typeface="Trebuchet MS"/>
              </a:rPr>
              <a:t>5</a:t>
            </a:fld>
            <a:endParaRPr lang="en-IN" sz="1100" b="0" strike="noStrike" spc="-1">
              <a:solidFill>
                <a:srgbClr val="000000"/>
              </a:solidFill>
              <a:latin typeface="Times New Roman"/>
            </a:endParaRPr>
          </a:p>
        </p:txBody>
      </p:sp>
      <p:sp>
        <p:nvSpPr>
          <p:cNvPr id="157" name="TextBox 10"/>
          <p:cNvSpPr/>
          <p:nvPr/>
        </p:nvSpPr>
        <p:spPr>
          <a:xfrm>
            <a:off x="914400" y="2514600"/>
            <a:ext cx="6552720" cy="2224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US" sz="2000" b="0" strike="noStrike" spc="-1">
                <a:solidFill>
                  <a:schemeClr val="dk1"/>
                </a:solidFill>
                <a:latin typeface="Times New Roman"/>
              </a:rPr>
              <a:t>The Project aims to explore how keyloggers, which are tools that secretly record what you type on a computer or phone. The project will study how keyloggers work, the risks they bring, and how to detect and prevent them. It will also look into the ethical and legal issues surrounding their use, ultimately aiming to improve security measures and protect people from these hidden dangers.</a:t>
            </a:r>
            <a:endParaRPr lang="en-IN" sz="2000" b="0" strike="noStrike" spc="-1">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object 2"/>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59" name="object 3"/>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cxn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60" name="object 4"/>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61" name="PlaceHolder 1"/>
          <p:cNvSpPr>
            <a:spLocks noGrp="1"/>
          </p:cNvSpPr>
          <p:nvPr>
            <p:ph type="title"/>
          </p:nvPr>
        </p:nvSpPr>
        <p:spPr>
          <a:xfrm>
            <a:off x="699480" y="891720"/>
            <a:ext cx="5014080" cy="1161720"/>
          </a:xfrm>
          <a:prstGeom prst="rect">
            <a:avLst/>
          </a:prstGeom>
          <a:noFill/>
          <a:ln w="0">
            <a:noFill/>
          </a:ln>
        </p:spPr>
        <p:txBody>
          <a:bodyPr lIns="0" tIns="16560" rIns="0" bIns="0" anchor="t">
            <a:noAutofit/>
          </a:bodyPr>
          <a:lstStyle/>
          <a:p>
            <a:pPr marL="12600" indent="0">
              <a:lnSpc>
                <a:spcPct val="100000"/>
              </a:lnSpc>
              <a:spcBef>
                <a:spcPts val="130"/>
              </a:spcBef>
              <a:buNone/>
            </a:pPr>
            <a:r>
              <a:rPr lang="en-US" sz="3200" b="1" strike="noStrike" spc="24">
                <a:solidFill>
                  <a:schemeClr val="dk1"/>
                </a:solidFill>
                <a:latin typeface="Trebuchet MS"/>
              </a:rPr>
              <a:t>W</a:t>
            </a:r>
            <a:r>
              <a:rPr lang="en-US" sz="3200" b="1" strike="noStrike" spc="-21">
                <a:solidFill>
                  <a:schemeClr val="dk1"/>
                </a:solidFill>
                <a:latin typeface="Trebuchet MS"/>
              </a:rPr>
              <a:t>H</a:t>
            </a:r>
            <a:r>
              <a:rPr lang="en-US" sz="3200" b="1" strike="noStrike" spc="18">
                <a:solidFill>
                  <a:schemeClr val="dk1"/>
                </a:solidFill>
                <a:latin typeface="Trebuchet MS"/>
              </a:rPr>
              <a:t>O</a:t>
            </a:r>
            <a:r>
              <a:rPr lang="en-US" sz="3200" b="1" strike="noStrike" spc="-236">
                <a:solidFill>
                  <a:schemeClr val="dk1"/>
                </a:solidFill>
                <a:latin typeface="Trebuchet MS"/>
              </a:rPr>
              <a:t> </a:t>
            </a:r>
            <a:r>
              <a:rPr lang="en-US" sz="3200" b="1" strike="noStrike" spc="-12">
                <a:solidFill>
                  <a:schemeClr val="dk1"/>
                </a:solidFill>
                <a:latin typeface="Trebuchet MS"/>
              </a:rPr>
              <a:t>AR</a:t>
            </a:r>
            <a:r>
              <a:rPr lang="en-US" sz="3200" b="1" strike="noStrike" spc="12">
                <a:solidFill>
                  <a:schemeClr val="dk1"/>
                </a:solidFill>
                <a:latin typeface="Trebuchet MS"/>
              </a:rPr>
              <a:t>E</a:t>
            </a:r>
            <a:r>
              <a:rPr lang="en-US" sz="3200" b="1" strike="noStrike" spc="-35">
                <a:solidFill>
                  <a:schemeClr val="dk1"/>
                </a:solidFill>
                <a:latin typeface="Trebuchet MS"/>
              </a:rPr>
              <a:t> </a:t>
            </a:r>
            <a:r>
              <a:rPr lang="en-US" sz="3200" b="1" strike="noStrike" spc="-12">
                <a:solidFill>
                  <a:schemeClr val="dk1"/>
                </a:solidFill>
                <a:latin typeface="Trebuchet MS"/>
              </a:rPr>
              <a:t>T</a:t>
            </a:r>
            <a:r>
              <a:rPr lang="en-US" sz="3200" b="1" strike="noStrike" spc="-15">
                <a:solidFill>
                  <a:schemeClr val="dk1"/>
                </a:solidFill>
                <a:latin typeface="Trebuchet MS"/>
              </a:rPr>
              <a:t>H</a:t>
            </a:r>
            <a:r>
              <a:rPr lang="en-US" sz="3200" b="1" strike="noStrike" spc="12">
                <a:solidFill>
                  <a:schemeClr val="dk1"/>
                </a:solidFill>
                <a:latin typeface="Trebuchet MS"/>
              </a:rPr>
              <a:t>E</a:t>
            </a:r>
            <a:r>
              <a:rPr lang="en-US" sz="3200" b="1" strike="noStrike" spc="-35">
                <a:solidFill>
                  <a:schemeClr val="dk1"/>
                </a:solidFill>
                <a:latin typeface="Trebuchet MS"/>
              </a:rPr>
              <a:t> </a:t>
            </a:r>
            <a:r>
              <a:rPr lang="en-US" sz="3200" b="1" strike="noStrike" spc="-21">
                <a:solidFill>
                  <a:schemeClr val="dk1"/>
                </a:solidFill>
                <a:latin typeface="Trebuchet MS"/>
              </a:rPr>
              <a:t>E</a:t>
            </a:r>
            <a:r>
              <a:rPr lang="en-US" sz="3200" b="1" strike="noStrike" spc="29">
                <a:solidFill>
                  <a:schemeClr val="dk1"/>
                </a:solidFill>
                <a:latin typeface="Trebuchet MS"/>
              </a:rPr>
              <a:t>N</a:t>
            </a:r>
            <a:r>
              <a:rPr lang="en-US" sz="3200" b="1" strike="noStrike" spc="12">
                <a:solidFill>
                  <a:schemeClr val="dk1"/>
                </a:solidFill>
                <a:latin typeface="Trebuchet MS"/>
              </a:rPr>
              <a:t>D</a:t>
            </a:r>
            <a:r>
              <a:rPr lang="en-US" sz="3200" b="1" strike="noStrike" spc="-46">
                <a:solidFill>
                  <a:schemeClr val="dk1"/>
                </a:solidFill>
                <a:latin typeface="Trebuchet MS"/>
              </a:rPr>
              <a:t> </a:t>
            </a:r>
            <a:r>
              <a:rPr lang="en-US" sz="3200" b="1" strike="noStrike" spc="-1">
                <a:solidFill>
                  <a:schemeClr val="dk1"/>
                </a:solidFill>
                <a:latin typeface="Trebuchet MS"/>
              </a:rPr>
              <a:t>U</a:t>
            </a:r>
            <a:r>
              <a:rPr lang="en-US" sz="3200" b="1" strike="noStrike" spc="9">
                <a:solidFill>
                  <a:schemeClr val="dk1"/>
                </a:solidFill>
                <a:latin typeface="Trebuchet MS"/>
              </a:rPr>
              <a:t>S</a:t>
            </a:r>
            <a:r>
              <a:rPr lang="en-US" sz="3200" b="1" strike="noStrike" spc="-26">
                <a:solidFill>
                  <a:schemeClr val="dk1"/>
                </a:solidFill>
                <a:latin typeface="Trebuchet MS"/>
              </a:rPr>
              <a:t>E</a:t>
            </a:r>
            <a:r>
              <a:rPr lang="en-US" sz="3200" b="1" strike="noStrike" spc="-12">
                <a:solidFill>
                  <a:schemeClr val="dk1"/>
                </a:solidFill>
                <a:latin typeface="Trebuchet MS"/>
              </a:rPr>
              <a:t>R</a:t>
            </a:r>
            <a:r>
              <a:rPr lang="en-US" sz="3200" b="1" strike="noStrike" spc="4">
                <a:solidFill>
                  <a:schemeClr val="dk1"/>
                </a:solidFill>
                <a:latin typeface="Trebuchet MS"/>
              </a:rPr>
              <a:t>S?</a:t>
            </a:r>
            <a:endParaRPr lang="en-US" sz="3200" b="0" strike="noStrike" spc="-1">
              <a:solidFill>
                <a:schemeClr val="dk1"/>
              </a:solidFill>
              <a:latin typeface="Calibri"/>
            </a:endParaRPr>
          </a:p>
        </p:txBody>
      </p:sp>
      <p:pic>
        <p:nvPicPr>
          <p:cNvPr id="162" name="object 6"/>
          <p:cNvPicPr/>
          <p:nvPr/>
        </p:nvPicPr>
        <p:blipFill>
          <a:blip r:embed="rId2"/>
          <a:stretch/>
        </p:blipFill>
        <p:spPr>
          <a:xfrm>
            <a:off x="723960" y="6172200"/>
            <a:ext cx="2180880" cy="485280"/>
          </a:xfrm>
          <a:prstGeom prst="rect">
            <a:avLst/>
          </a:prstGeom>
          <a:ln w="0">
            <a:noFill/>
          </a:ln>
        </p:spPr>
      </p:pic>
      <p:sp>
        <p:nvSpPr>
          <p:cNvPr id="163" name="object 7"/>
          <p:cNvSpPr/>
          <p:nvPr/>
        </p:nvSpPr>
        <p:spPr>
          <a:xfrm>
            <a:off x="739800" y="6473160"/>
            <a:ext cx="1798560" cy="17424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12600" defTabSz="914400">
              <a:lnSpc>
                <a:spcPct val="100000"/>
              </a:lnSpc>
              <a:spcBef>
                <a:spcPts val="54"/>
              </a:spcBef>
            </a:pPr>
            <a:r>
              <a:rPr lang="en-US" sz="1100" b="0" strike="noStrike" spc="18">
                <a:solidFill>
                  <a:srgbClr val="2D83C3"/>
                </a:solidFill>
                <a:latin typeface="Trebuchet MS"/>
              </a:rPr>
              <a:t>3/21/202</a:t>
            </a:r>
            <a:r>
              <a:rPr lang="en-US" sz="1100" b="0" strike="noStrike" spc="9">
                <a:solidFill>
                  <a:srgbClr val="2D83C3"/>
                </a:solidFill>
                <a:latin typeface="Trebuchet MS"/>
              </a:rPr>
              <a:t>4</a:t>
            </a:r>
            <a:r>
              <a:rPr lang="en-US" sz="1100" b="0" strike="noStrike" spc="-1">
                <a:solidFill>
                  <a:srgbClr val="2D83C3"/>
                </a:solidFill>
                <a:latin typeface="Trebuchet MS"/>
              </a:rPr>
              <a:t> </a:t>
            </a:r>
            <a:r>
              <a:rPr lang="en-US" sz="1100" b="0" strike="noStrike" spc="128">
                <a:solidFill>
                  <a:srgbClr val="2D83C3"/>
                </a:solidFill>
                <a:latin typeface="Trebuchet MS"/>
              </a:rPr>
              <a:t> </a:t>
            </a:r>
            <a:r>
              <a:rPr lang="en-US" sz="1100" b="1" strike="noStrike" spc="49">
                <a:solidFill>
                  <a:srgbClr val="2D83C3"/>
                </a:solidFill>
                <a:latin typeface="Trebuchet MS"/>
              </a:rPr>
              <a:t>A</a:t>
            </a:r>
            <a:r>
              <a:rPr lang="en-US" sz="1100" b="1" strike="noStrike" spc="12">
                <a:solidFill>
                  <a:srgbClr val="2D83C3"/>
                </a:solidFill>
                <a:latin typeface="Trebuchet MS"/>
              </a:rPr>
              <a:t>nnu</a:t>
            </a:r>
            <a:r>
              <a:rPr lang="en-US" sz="1100" b="1" strike="noStrike" spc="9">
                <a:solidFill>
                  <a:srgbClr val="2D83C3"/>
                </a:solidFill>
                <a:latin typeface="Trebuchet MS"/>
              </a:rPr>
              <a:t>al</a:t>
            </a:r>
            <a:r>
              <a:rPr lang="en-US" sz="1100" b="1" strike="noStrike" spc="-140">
                <a:solidFill>
                  <a:srgbClr val="2D83C3"/>
                </a:solidFill>
                <a:latin typeface="Trebuchet MS"/>
              </a:rPr>
              <a:t> </a:t>
            </a:r>
            <a:r>
              <a:rPr lang="en-US" sz="1100" b="1" strike="noStrike" spc="-1">
                <a:solidFill>
                  <a:srgbClr val="2D83C3"/>
                </a:solidFill>
                <a:latin typeface="Trebuchet MS"/>
              </a:rPr>
              <a:t>R</a:t>
            </a:r>
            <a:r>
              <a:rPr lang="en-US" sz="1100" b="1" strike="noStrike" spc="32">
                <a:solidFill>
                  <a:srgbClr val="2D83C3"/>
                </a:solidFill>
                <a:latin typeface="Trebuchet MS"/>
              </a:rPr>
              <a:t>e</a:t>
            </a:r>
            <a:r>
              <a:rPr lang="en-US" sz="1100" b="1" strike="noStrike" spc="89">
                <a:solidFill>
                  <a:srgbClr val="2D83C3"/>
                </a:solidFill>
                <a:latin typeface="Trebuchet MS"/>
              </a:rPr>
              <a:t>v</a:t>
            </a:r>
            <a:r>
              <a:rPr lang="en-US" sz="1100" b="1" strike="noStrike" spc="-35">
                <a:solidFill>
                  <a:srgbClr val="2D83C3"/>
                </a:solidFill>
                <a:latin typeface="Trebuchet MS"/>
              </a:rPr>
              <a:t>i</a:t>
            </a:r>
            <a:r>
              <a:rPr lang="en-US" sz="1100" b="1" strike="noStrike" spc="32">
                <a:solidFill>
                  <a:srgbClr val="2D83C3"/>
                </a:solidFill>
                <a:latin typeface="Trebuchet MS"/>
              </a:rPr>
              <a:t>e</a:t>
            </a:r>
            <a:r>
              <a:rPr lang="en-US" sz="1100" b="1" strike="noStrike" spc="12">
                <a:solidFill>
                  <a:srgbClr val="2D83C3"/>
                </a:solidFill>
                <a:latin typeface="Trebuchet MS"/>
              </a:rPr>
              <a:t>w</a:t>
            </a:r>
            <a:endParaRPr lang="en-IN" sz="1100" b="0" strike="noStrike" spc="-1">
              <a:solidFill>
                <a:srgbClr val="000000"/>
              </a:solidFill>
              <a:latin typeface="Arial"/>
            </a:endParaRPr>
          </a:p>
        </p:txBody>
      </p:sp>
      <p:sp>
        <p:nvSpPr>
          <p:cNvPr id="164" name="PlaceHolder 2"/>
          <p:cNvSpPr>
            <a:spLocks noGrp="1"/>
          </p:cNvSpPr>
          <p:nvPr>
            <p:ph type="sldNum" idx="21"/>
          </p:nvPr>
        </p:nvSpPr>
        <p:spPr>
          <a:xfrm>
            <a:off x="11353320" y="6473160"/>
            <a:ext cx="150840" cy="3984480"/>
          </a:xfrm>
          <a:prstGeom prst="rect">
            <a:avLst/>
          </a:prstGeom>
          <a:noFill/>
          <a:ln w="0">
            <a:noFill/>
          </a:ln>
        </p:spPr>
        <p:txBody>
          <a:bodyPr lIns="0" tIns="6840" rIns="0" bIns="0" anchor="t">
            <a:noAutofit/>
          </a:bodyPr>
          <a:lstStyle>
            <a:lvl1pPr marL="38160" indent="0" defTabSz="914400">
              <a:lnSpc>
                <a:spcPct val="100000"/>
              </a:lnSpc>
              <a:spcBef>
                <a:spcPts val="54"/>
              </a:spcBef>
              <a:buNone/>
              <a:defRPr lang="en-US" sz="1100" b="0" strike="noStrike" spc="9">
                <a:solidFill>
                  <a:srgbClr val="2D936B"/>
                </a:solidFill>
                <a:latin typeface="Trebuchet MS"/>
              </a:defRPr>
            </a:lvl1pPr>
          </a:lstStyle>
          <a:p>
            <a:pPr marL="38160" indent="0" defTabSz="914400">
              <a:lnSpc>
                <a:spcPct val="100000"/>
              </a:lnSpc>
              <a:spcBef>
                <a:spcPts val="54"/>
              </a:spcBef>
              <a:buNone/>
            </a:pPr>
            <a:fld id="{B2C84247-966B-4DD9-9981-BF62B0EE3306}" type="slidenum">
              <a:rPr lang="en-US" sz="1100" b="0" strike="noStrike" spc="9">
                <a:solidFill>
                  <a:srgbClr val="2D936B"/>
                </a:solidFill>
                <a:latin typeface="Trebuchet MS"/>
              </a:rPr>
              <a:t>6</a:t>
            </a:fld>
            <a:endParaRPr lang="en-IN" sz="1100" b="0" strike="noStrike" spc="-1">
              <a:solidFill>
                <a:srgbClr val="000000"/>
              </a:solidFill>
              <a:latin typeface="Times New Roman"/>
            </a:endParaRPr>
          </a:p>
        </p:txBody>
      </p:sp>
      <p:sp>
        <p:nvSpPr>
          <p:cNvPr id="165" name="TextBox 8"/>
          <p:cNvSpPr/>
          <p:nvPr/>
        </p:nvSpPr>
        <p:spPr>
          <a:xfrm>
            <a:off x="1066680" y="2019240"/>
            <a:ext cx="5486040" cy="2284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defTabSz="914400">
              <a:lnSpc>
                <a:spcPct val="100000"/>
              </a:lnSpc>
              <a:buClr>
                <a:srgbClr val="262626"/>
              </a:buClr>
              <a:buFont typeface="Arial"/>
              <a:buChar char="•"/>
            </a:pPr>
            <a:r>
              <a:rPr lang="en-IN" sz="2400" b="0" strike="noStrike" spc="-1">
                <a:solidFill>
                  <a:schemeClr val="dk1">
                    <a:lumMod val="85000"/>
                    <a:lumOff val="15000"/>
                  </a:schemeClr>
                </a:solidFill>
                <a:latin typeface="Times New Roman"/>
              </a:rPr>
              <a:t>Cyber Criminals</a:t>
            </a:r>
            <a:endParaRPr lang="en-IN" sz="2400" b="0" strike="noStrike" spc="-1">
              <a:solidFill>
                <a:srgbClr val="000000"/>
              </a:solidFill>
              <a:latin typeface="Arial"/>
            </a:endParaRPr>
          </a:p>
          <a:p>
            <a:pPr marL="285840" indent="-285840" defTabSz="914400">
              <a:lnSpc>
                <a:spcPct val="100000"/>
              </a:lnSpc>
              <a:buClr>
                <a:srgbClr val="262626"/>
              </a:buClr>
              <a:buFont typeface="Arial"/>
              <a:buChar char="•"/>
            </a:pPr>
            <a:r>
              <a:rPr lang="en-IN" sz="2400" b="0" strike="noStrike" spc="-1">
                <a:solidFill>
                  <a:schemeClr val="dk1">
                    <a:lumMod val="85000"/>
                    <a:lumOff val="15000"/>
                  </a:schemeClr>
                </a:solidFill>
                <a:latin typeface="Times New Roman"/>
              </a:rPr>
              <a:t>Hackers</a:t>
            </a:r>
            <a:endParaRPr lang="en-IN" sz="2400" b="0" strike="noStrike" spc="-1">
              <a:solidFill>
                <a:srgbClr val="000000"/>
              </a:solidFill>
              <a:latin typeface="Arial"/>
            </a:endParaRPr>
          </a:p>
          <a:p>
            <a:pPr marL="285840" indent="-285840" defTabSz="914400">
              <a:lnSpc>
                <a:spcPct val="100000"/>
              </a:lnSpc>
              <a:buClr>
                <a:srgbClr val="262626"/>
              </a:buClr>
              <a:buFont typeface="Arial"/>
              <a:buChar char="•"/>
            </a:pPr>
            <a:r>
              <a:rPr lang="en-IN" sz="2400" b="0" strike="noStrike" spc="-1">
                <a:solidFill>
                  <a:schemeClr val="dk1">
                    <a:lumMod val="85000"/>
                    <a:lumOff val="15000"/>
                  </a:schemeClr>
                </a:solidFill>
                <a:latin typeface="Times New Roman"/>
              </a:rPr>
              <a:t>Employers</a:t>
            </a:r>
            <a:endParaRPr lang="en-IN" sz="2400" b="0" strike="noStrike" spc="-1">
              <a:solidFill>
                <a:srgbClr val="000000"/>
              </a:solidFill>
              <a:latin typeface="Arial"/>
            </a:endParaRPr>
          </a:p>
          <a:p>
            <a:pPr marL="285840" indent="-285840" defTabSz="914400">
              <a:lnSpc>
                <a:spcPct val="100000"/>
              </a:lnSpc>
              <a:buClr>
                <a:srgbClr val="262626"/>
              </a:buClr>
              <a:buFont typeface="Arial"/>
              <a:buChar char="•"/>
            </a:pPr>
            <a:r>
              <a:rPr lang="en-IN" sz="2400" b="0" strike="noStrike" spc="-1">
                <a:solidFill>
                  <a:schemeClr val="dk1">
                    <a:lumMod val="85000"/>
                    <a:lumOff val="15000"/>
                  </a:schemeClr>
                </a:solidFill>
                <a:latin typeface="Times New Roman"/>
              </a:rPr>
              <a:t>Parents</a:t>
            </a:r>
            <a:endParaRPr lang="en-IN" sz="2400" b="0" strike="noStrike" spc="-1">
              <a:solidFill>
                <a:srgbClr val="000000"/>
              </a:solidFill>
              <a:latin typeface="Arial"/>
            </a:endParaRPr>
          </a:p>
          <a:p>
            <a:pPr marL="285840" indent="-285840" defTabSz="914400">
              <a:lnSpc>
                <a:spcPct val="100000"/>
              </a:lnSpc>
              <a:buClr>
                <a:srgbClr val="262626"/>
              </a:buClr>
              <a:buFont typeface="Arial"/>
              <a:buChar char="•"/>
            </a:pPr>
            <a:r>
              <a:rPr lang="en-IN" sz="2400" b="0" strike="noStrike" spc="-1">
                <a:solidFill>
                  <a:schemeClr val="dk1">
                    <a:lumMod val="85000"/>
                    <a:lumOff val="15000"/>
                  </a:schemeClr>
                </a:solidFill>
                <a:latin typeface="Times New Roman"/>
              </a:rPr>
              <a:t>Security Professionals</a:t>
            </a:r>
            <a:endParaRPr lang="en-IN" sz="2400" b="0" strike="noStrike" spc="-1">
              <a:solidFill>
                <a:srgbClr val="000000"/>
              </a:solidFill>
              <a:latin typeface="Arial"/>
            </a:endParaRPr>
          </a:p>
          <a:p>
            <a:pPr marL="285840" indent="-285840" defTabSz="914400">
              <a:lnSpc>
                <a:spcPct val="100000"/>
              </a:lnSpc>
              <a:buClr>
                <a:srgbClr val="262626"/>
              </a:buClr>
              <a:buFont typeface="Arial"/>
              <a:buChar char="•"/>
            </a:pPr>
            <a:r>
              <a:rPr lang="en-IN" sz="2400" b="0" strike="noStrike" spc="-1">
                <a:solidFill>
                  <a:schemeClr val="dk1">
                    <a:lumMod val="85000"/>
                    <a:lumOff val="15000"/>
                  </a:schemeClr>
                </a:solidFill>
                <a:latin typeface="Times New Roman"/>
              </a:rPr>
              <a:t>School Administrators</a:t>
            </a:r>
            <a:endParaRPr lang="en-IN" sz="2400" b="0" strike="noStrike" spc="-1">
              <a:solidFill>
                <a:srgbClr val="000000"/>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67" name="object 4"/>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cxn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68"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69" name="PlaceHolder 1"/>
          <p:cNvSpPr>
            <a:spLocks noGrp="1"/>
          </p:cNvSpPr>
          <p:nvPr>
            <p:ph type="title"/>
          </p:nvPr>
        </p:nvSpPr>
        <p:spPr>
          <a:xfrm>
            <a:off x="558000" y="857880"/>
            <a:ext cx="9762840" cy="1158480"/>
          </a:xfrm>
          <a:prstGeom prst="rect">
            <a:avLst/>
          </a:prstGeom>
          <a:noFill/>
          <a:ln w="0">
            <a:noFill/>
          </a:ln>
        </p:spPr>
        <p:txBody>
          <a:bodyPr lIns="0" tIns="13320" rIns="0" bIns="0" anchor="t">
            <a:noAutofit/>
          </a:bodyPr>
          <a:lstStyle/>
          <a:p>
            <a:pPr marL="12600" indent="0">
              <a:lnSpc>
                <a:spcPct val="100000"/>
              </a:lnSpc>
              <a:spcBef>
                <a:spcPts val="105"/>
              </a:spcBef>
              <a:buNone/>
            </a:pPr>
            <a:r>
              <a:rPr lang="en-US" sz="3600" b="1" strike="noStrike" spc="-41">
                <a:solidFill>
                  <a:schemeClr val="dk1"/>
                </a:solidFill>
                <a:latin typeface="Trebuchet MS"/>
              </a:rPr>
              <a:t>Y</a:t>
            </a:r>
            <a:r>
              <a:rPr lang="en-US" sz="3600" b="1" strike="noStrike" spc="9">
                <a:solidFill>
                  <a:schemeClr val="dk1"/>
                </a:solidFill>
                <a:latin typeface="Trebuchet MS"/>
              </a:rPr>
              <a:t>O</a:t>
            </a:r>
            <a:r>
              <a:rPr lang="en-US" sz="3600" b="1" strike="noStrike" spc="24">
                <a:solidFill>
                  <a:schemeClr val="dk1"/>
                </a:solidFill>
                <a:latin typeface="Trebuchet MS"/>
              </a:rPr>
              <a:t>U</a:t>
            </a:r>
            <a:r>
              <a:rPr lang="en-US" sz="3600" b="1" strike="noStrike" spc="-1">
                <a:solidFill>
                  <a:schemeClr val="dk1"/>
                </a:solidFill>
                <a:latin typeface="Trebuchet MS"/>
              </a:rPr>
              <a:t>R</a:t>
            </a:r>
            <a:r>
              <a:rPr lang="en-US" sz="3600" b="1" strike="noStrike" spc="4">
                <a:solidFill>
                  <a:schemeClr val="dk1"/>
                </a:solidFill>
                <a:latin typeface="Trebuchet MS"/>
              </a:rPr>
              <a:t> </a:t>
            </a:r>
            <a:r>
              <a:rPr lang="en-US" sz="3600" b="1" strike="noStrike" spc="24">
                <a:solidFill>
                  <a:schemeClr val="dk1"/>
                </a:solidFill>
                <a:latin typeface="Trebuchet MS"/>
              </a:rPr>
              <a:t>S</a:t>
            </a:r>
            <a:r>
              <a:rPr lang="en-US" sz="3600" b="1" strike="noStrike" spc="9">
                <a:solidFill>
                  <a:schemeClr val="dk1"/>
                </a:solidFill>
                <a:latin typeface="Trebuchet MS"/>
              </a:rPr>
              <a:t>O</a:t>
            </a:r>
            <a:r>
              <a:rPr lang="en-US" sz="3600" b="1" strike="noStrike" spc="24">
                <a:solidFill>
                  <a:schemeClr val="dk1"/>
                </a:solidFill>
                <a:latin typeface="Trebuchet MS"/>
              </a:rPr>
              <a:t>LU</a:t>
            </a:r>
            <a:r>
              <a:rPr lang="en-US" sz="3600" b="1" strike="noStrike" spc="-35">
                <a:solidFill>
                  <a:schemeClr val="dk1"/>
                </a:solidFill>
                <a:latin typeface="Trebuchet MS"/>
              </a:rPr>
              <a:t>T</a:t>
            </a:r>
            <a:r>
              <a:rPr lang="en-US" sz="3600" b="1" strike="noStrike" spc="-32">
                <a:solidFill>
                  <a:schemeClr val="dk1"/>
                </a:solidFill>
                <a:latin typeface="Trebuchet MS"/>
              </a:rPr>
              <a:t>I</a:t>
            </a:r>
            <a:r>
              <a:rPr lang="en-US" sz="3600" b="1" strike="noStrike" spc="9">
                <a:solidFill>
                  <a:schemeClr val="dk1"/>
                </a:solidFill>
                <a:latin typeface="Trebuchet MS"/>
              </a:rPr>
              <a:t>O</a:t>
            </a:r>
            <a:r>
              <a:rPr lang="en-US" sz="3600" b="1" strike="noStrike" spc="-1">
                <a:solidFill>
                  <a:schemeClr val="dk1"/>
                </a:solidFill>
                <a:latin typeface="Trebuchet MS"/>
              </a:rPr>
              <a:t>N</a:t>
            </a:r>
            <a:r>
              <a:rPr lang="en-US" sz="3600" b="1" strike="noStrike" spc="-347">
                <a:solidFill>
                  <a:schemeClr val="dk1"/>
                </a:solidFill>
                <a:latin typeface="Trebuchet MS"/>
              </a:rPr>
              <a:t> </a:t>
            </a:r>
            <a:r>
              <a:rPr lang="en-US" sz="3600" b="1" strike="noStrike" spc="-35">
                <a:solidFill>
                  <a:schemeClr val="dk1"/>
                </a:solidFill>
                <a:latin typeface="Trebuchet MS"/>
              </a:rPr>
              <a:t>A</a:t>
            </a:r>
            <a:r>
              <a:rPr lang="en-US" sz="3600" b="1" strike="noStrike" spc="-7">
                <a:solidFill>
                  <a:schemeClr val="dk1"/>
                </a:solidFill>
                <a:latin typeface="Trebuchet MS"/>
              </a:rPr>
              <a:t>N</a:t>
            </a:r>
            <a:r>
              <a:rPr lang="en-US" sz="3600" b="1" strike="noStrike" spc="-1">
                <a:solidFill>
                  <a:schemeClr val="dk1"/>
                </a:solidFill>
                <a:latin typeface="Trebuchet MS"/>
              </a:rPr>
              <a:t>D</a:t>
            </a:r>
            <a:r>
              <a:rPr lang="en-US" sz="3600" b="1" strike="noStrike" spc="32">
                <a:solidFill>
                  <a:schemeClr val="dk1"/>
                </a:solidFill>
                <a:latin typeface="Trebuchet MS"/>
              </a:rPr>
              <a:t> </a:t>
            </a:r>
            <a:r>
              <a:rPr lang="en-US" sz="3600" b="1" strike="noStrike" spc="-32">
                <a:solidFill>
                  <a:schemeClr val="dk1"/>
                </a:solidFill>
                <a:latin typeface="Trebuchet MS"/>
              </a:rPr>
              <a:t>I</a:t>
            </a:r>
            <a:r>
              <a:rPr lang="en-US" sz="3600" b="1" strike="noStrike" spc="-35">
                <a:solidFill>
                  <a:schemeClr val="dk1"/>
                </a:solidFill>
                <a:latin typeface="Trebuchet MS"/>
              </a:rPr>
              <a:t>T</a:t>
            </a:r>
            <a:r>
              <a:rPr lang="en-US" sz="3600" b="1" strike="noStrike" spc="-1">
                <a:solidFill>
                  <a:schemeClr val="dk1"/>
                </a:solidFill>
                <a:latin typeface="Trebuchet MS"/>
              </a:rPr>
              <a:t>S</a:t>
            </a:r>
            <a:r>
              <a:rPr lang="en-US" sz="3600" b="1" strike="noStrike" spc="58">
                <a:solidFill>
                  <a:schemeClr val="dk1"/>
                </a:solidFill>
                <a:latin typeface="Trebuchet MS"/>
              </a:rPr>
              <a:t> </a:t>
            </a:r>
            <a:r>
              <a:rPr lang="en-US" sz="3600" b="1" strike="noStrike" spc="-296">
                <a:solidFill>
                  <a:schemeClr val="dk1"/>
                </a:solidFill>
                <a:latin typeface="Trebuchet MS"/>
              </a:rPr>
              <a:t>V</a:t>
            </a:r>
            <a:r>
              <a:rPr lang="en-US" sz="3600" b="1" strike="noStrike" spc="-35">
                <a:solidFill>
                  <a:schemeClr val="dk1"/>
                </a:solidFill>
                <a:latin typeface="Trebuchet MS"/>
              </a:rPr>
              <a:t>A</a:t>
            </a:r>
            <a:r>
              <a:rPr lang="en-US" sz="3600" b="1" strike="noStrike" spc="24">
                <a:solidFill>
                  <a:schemeClr val="dk1"/>
                </a:solidFill>
                <a:latin typeface="Trebuchet MS"/>
              </a:rPr>
              <a:t>LU</a:t>
            </a:r>
            <a:r>
              <a:rPr lang="en-US" sz="3600" b="1" strike="noStrike" spc="-1">
                <a:solidFill>
                  <a:schemeClr val="dk1"/>
                </a:solidFill>
                <a:latin typeface="Trebuchet MS"/>
              </a:rPr>
              <a:t>E</a:t>
            </a:r>
            <a:r>
              <a:rPr lang="en-US" sz="3600" b="1" strike="noStrike" spc="-66">
                <a:solidFill>
                  <a:schemeClr val="dk1"/>
                </a:solidFill>
                <a:latin typeface="Trebuchet MS"/>
              </a:rPr>
              <a:t> </a:t>
            </a:r>
            <a:r>
              <a:rPr lang="en-US" sz="3600" b="1" strike="noStrike" spc="-15">
                <a:solidFill>
                  <a:schemeClr val="dk1"/>
                </a:solidFill>
                <a:latin typeface="Trebuchet MS"/>
              </a:rPr>
              <a:t>P</a:t>
            </a:r>
            <a:r>
              <a:rPr lang="en-US" sz="3600" b="1" strike="noStrike" spc="-32">
                <a:solidFill>
                  <a:schemeClr val="dk1"/>
                </a:solidFill>
                <a:latin typeface="Trebuchet MS"/>
              </a:rPr>
              <a:t>R</a:t>
            </a:r>
            <a:r>
              <a:rPr lang="en-US" sz="3600" b="1" strike="noStrike" spc="9">
                <a:solidFill>
                  <a:schemeClr val="dk1"/>
                </a:solidFill>
                <a:latin typeface="Trebuchet MS"/>
              </a:rPr>
              <a:t>O</a:t>
            </a:r>
            <a:r>
              <a:rPr lang="en-US" sz="3600" b="1" strike="noStrike" spc="-15">
                <a:solidFill>
                  <a:schemeClr val="dk1"/>
                </a:solidFill>
                <a:latin typeface="Trebuchet MS"/>
              </a:rPr>
              <a:t>P</a:t>
            </a:r>
            <a:r>
              <a:rPr lang="en-US" sz="3600" b="1" strike="noStrike" spc="9">
                <a:solidFill>
                  <a:schemeClr val="dk1"/>
                </a:solidFill>
                <a:latin typeface="Trebuchet MS"/>
              </a:rPr>
              <a:t>O</a:t>
            </a:r>
            <a:r>
              <a:rPr lang="en-US" sz="3600" b="1" strike="noStrike" spc="24">
                <a:solidFill>
                  <a:schemeClr val="dk1"/>
                </a:solidFill>
                <a:latin typeface="Trebuchet MS"/>
              </a:rPr>
              <a:t>S</a:t>
            </a:r>
            <a:r>
              <a:rPr lang="en-US" sz="3600" b="1" strike="noStrike" spc="-32">
                <a:solidFill>
                  <a:schemeClr val="dk1"/>
                </a:solidFill>
                <a:latin typeface="Trebuchet MS"/>
              </a:rPr>
              <a:t>I</a:t>
            </a:r>
            <a:r>
              <a:rPr lang="en-US" sz="3600" b="1" strike="noStrike" spc="-35">
                <a:solidFill>
                  <a:schemeClr val="dk1"/>
                </a:solidFill>
                <a:latin typeface="Trebuchet MS"/>
              </a:rPr>
              <a:t>T</a:t>
            </a:r>
            <a:r>
              <a:rPr lang="en-US" sz="3600" b="1" strike="noStrike" spc="-32">
                <a:solidFill>
                  <a:schemeClr val="dk1"/>
                </a:solidFill>
                <a:latin typeface="Trebuchet MS"/>
              </a:rPr>
              <a:t>I</a:t>
            </a:r>
            <a:r>
              <a:rPr lang="en-US" sz="3600" b="1" strike="noStrike" spc="9">
                <a:solidFill>
                  <a:schemeClr val="dk1"/>
                </a:solidFill>
                <a:latin typeface="Trebuchet MS"/>
              </a:rPr>
              <a:t>O</a:t>
            </a:r>
            <a:r>
              <a:rPr lang="en-US" sz="3600" b="1" strike="noStrike" spc="-1">
                <a:solidFill>
                  <a:schemeClr val="dk1"/>
                </a:solidFill>
                <a:latin typeface="Trebuchet MS"/>
              </a:rPr>
              <a:t>N</a:t>
            </a:r>
            <a:endParaRPr lang="en-US" sz="3600" b="0" strike="noStrike" spc="-1">
              <a:solidFill>
                <a:schemeClr val="dk1"/>
              </a:solidFill>
              <a:latin typeface="Calibri"/>
            </a:endParaRPr>
          </a:p>
        </p:txBody>
      </p:sp>
      <p:pic>
        <p:nvPicPr>
          <p:cNvPr id="170" name="object 7"/>
          <p:cNvPicPr/>
          <p:nvPr/>
        </p:nvPicPr>
        <p:blipFill>
          <a:blip r:embed="rId2"/>
          <a:stretch/>
        </p:blipFill>
        <p:spPr>
          <a:xfrm>
            <a:off x="676440" y="6467400"/>
            <a:ext cx="2142720" cy="199800"/>
          </a:xfrm>
          <a:prstGeom prst="rect">
            <a:avLst/>
          </a:prstGeom>
          <a:ln w="0">
            <a:noFill/>
          </a:ln>
        </p:spPr>
      </p:pic>
      <p:sp>
        <p:nvSpPr>
          <p:cNvPr id="171" name="object 8"/>
          <p:cNvSpPr/>
          <p:nvPr/>
        </p:nvSpPr>
        <p:spPr>
          <a:xfrm>
            <a:off x="739800" y="6473160"/>
            <a:ext cx="1798560" cy="17424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12600" defTabSz="914400">
              <a:lnSpc>
                <a:spcPct val="100000"/>
              </a:lnSpc>
              <a:spcBef>
                <a:spcPts val="54"/>
              </a:spcBef>
            </a:pPr>
            <a:r>
              <a:rPr lang="en-US" sz="1100" b="0" strike="noStrike" spc="18">
                <a:solidFill>
                  <a:srgbClr val="2D83C3"/>
                </a:solidFill>
                <a:latin typeface="Trebuchet MS"/>
              </a:rPr>
              <a:t>3/21/202</a:t>
            </a:r>
            <a:r>
              <a:rPr lang="en-US" sz="1100" b="0" strike="noStrike" spc="9">
                <a:solidFill>
                  <a:srgbClr val="2D83C3"/>
                </a:solidFill>
                <a:latin typeface="Trebuchet MS"/>
              </a:rPr>
              <a:t>4</a:t>
            </a:r>
            <a:r>
              <a:rPr lang="en-US" sz="1100" b="0" strike="noStrike" spc="-1">
                <a:solidFill>
                  <a:srgbClr val="2D83C3"/>
                </a:solidFill>
                <a:latin typeface="Trebuchet MS"/>
              </a:rPr>
              <a:t> </a:t>
            </a:r>
            <a:r>
              <a:rPr lang="en-US" sz="1100" b="0" strike="noStrike" spc="128">
                <a:solidFill>
                  <a:srgbClr val="2D83C3"/>
                </a:solidFill>
                <a:latin typeface="Trebuchet MS"/>
              </a:rPr>
              <a:t> </a:t>
            </a:r>
            <a:r>
              <a:rPr lang="en-US" sz="1100" b="1" strike="noStrike" spc="49">
                <a:solidFill>
                  <a:srgbClr val="2D83C3"/>
                </a:solidFill>
                <a:latin typeface="Trebuchet MS"/>
              </a:rPr>
              <a:t>A</a:t>
            </a:r>
            <a:r>
              <a:rPr lang="en-US" sz="1100" b="1" strike="noStrike" spc="12">
                <a:solidFill>
                  <a:srgbClr val="2D83C3"/>
                </a:solidFill>
                <a:latin typeface="Trebuchet MS"/>
              </a:rPr>
              <a:t>nnu</a:t>
            </a:r>
            <a:r>
              <a:rPr lang="en-US" sz="1100" b="1" strike="noStrike" spc="9">
                <a:solidFill>
                  <a:srgbClr val="2D83C3"/>
                </a:solidFill>
                <a:latin typeface="Trebuchet MS"/>
              </a:rPr>
              <a:t>al</a:t>
            </a:r>
            <a:r>
              <a:rPr lang="en-US" sz="1100" b="1" strike="noStrike" spc="-140">
                <a:solidFill>
                  <a:srgbClr val="2D83C3"/>
                </a:solidFill>
                <a:latin typeface="Trebuchet MS"/>
              </a:rPr>
              <a:t> </a:t>
            </a:r>
            <a:r>
              <a:rPr lang="en-US" sz="1100" b="1" strike="noStrike" spc="-1">
                <a:solidFill>
                  <a:srgbClr val="2D83C3"/>
                </a:solidFill>
                <a:latin typeface="Trebuchet MS"/>
              </a:rPr>
              <a:t>R</a:t>
            </a:r>
            <a:r>
              <a:rPr lang="en-US" sz="1100" b="1" strike="noStrike" spc="32">
                <a:solidFill>
                  <a:srgbClr val="2D83C3"/>
                </a:solidFill>
                <a:latin typeface="Trebuchet MS"/>
              </a:rPr>
              <a:t>e</a:t>
            </a:r>
            <a:r>
              <a:rPr lang="en-US" sz="1100" b="1" strike="noStrike" spc="89">
                <a:solidFill>
                  <a:srgbClr val="2D83C3"/>
                </a:solidFill>
                <a:latin typeface="Trebuchet MS"/>
              </a:rPr>
              <a:t>v</a:t>
            </a:r>
            <a:r>
              <a:rPr lang="en-US" sz="1100" b="1" strike="noStrike" spc="-35">
                <a:solidFill>
                  <a:srgbClr val="2D83C3"/>
                </a:solidFill>
                <a:latin typeface="Trebuchet MS"/>
              </a:rPr>
              <a:t>i</a:t>
            </a:r>
            <a:r>
              <a:rPr lang="en-US" sz="1100" b="1" strike="noStrike" spc="32">
                <a:solidFill>
                  <a:srgbClr val="2D83C3"/>
                </a:solidFill>
                <a:latin typeface="Trebuchet MS"/>
              </a:rPr>
              <a:t>e</a:t>
            </a:r>
            <a:r>
              <a:rPr lang="en-US" sz="1100" b="1" strike="noStrike" spc="12">
                <a:solidFill>
                  <a:srgbClr val="2D83C3"/>
                </a:solidFill>
                <a:latin typeface="Trebuchet MS"/>
              </a:rPr>
              <a:t>w</a:t>
            </a:r>
            <a:endParaRPr lang="en-IN" sz="1100" b="0" strike="noStrike" spc="-1">
              <a:solidFill>
                <a:srgbClr val="000000"/>
              </a:solidFill>
              <a:latin typeface="Arial"/>
            </a:endParaRPr>
          </a:p>
        </p:txBody>
      </p:sp>
      <p:sp>
        <p:nvSpPr>
          <p:cNvPr id="172" name="PlaceHolder 2"/>
          <p:cNvSpPr>
            <a:spLocks noGrp="1"/>
          </p:cNvSpPr>
          <p:nvPr>
            <p:ph type="sldNum" idx="22"/>
          </p:nvPr>
        </p:nvSpPr>
        <p:spPr>
          <a:xfrm>
            <a:off x="11353320" y="6473160"/>
            <a:ext cx="150840" cy="3984480"/>
          </a:xfrm>
          <a:prstGeom prst="rect">
            <a:avLst/>
          </a:prstGeom>
          <a:noFill/>
          <a:ln w="0">
            <a:noFill/>
          </a:ln>
        </p:spPr>
        <p:txBody>
          <a:bodyPr lIns="0" tIns="6840" rIns="0" bIns="0" anchor="t">
            <a:noAutofit/>
          </a:bodyPr>
          <a:lstStyle>
            <a:lvl1pPr marL="38160" indent="0" defTabSz="914400">
              <a:lnSpc>
                <a:spcPct val="100000"/>
              </a:lnSpc>
              <a:spcBef>
                <a:spcPts val="54"/>
              </a:spcBef>
              <a:buNone/>
              <a:defRPr lang="en-US" sz="1100" b="0" strike="noStrike" spc="9">
                <a:solidFill>
                  <a:srgbClr val="2D936B"/>
                </a:solidFill>
                <a:latin typeface="Trebuchet MS"/>
              </a:defRPr>
            </a:lvl1pPr>
          </a:lstStyle>
          <a:p>
            <a:pPr marL="38160" indent="0" defTabSz="914400">
              <a:lnSpc>
                <a:spcPct val="100000"/>
              </a:lnSpc>
              <a:spcBef>
                <a:spcPts val="54"/>
              </a:spcBef>
              <a:buNone/>
            </a:pPr>
            <a:fld id="{D4D71574-5CDE-4D9D-921D-D1780CF21AA9}" type="slidenum">
              <a:rPr lang="en-US" sz="1100" b="0" strike="noStrike" spc="9">
                <a:solidFill>
                  <a:srgbClr val="2D936B"/>
                </a:solidFill>
                <a:latin typeface="Trebuchet MS"/>
              </a:rPr>
              <a:t>7</a:t>
            </a:fld>
            <a:endParaRPr lang="en-IN" sz="1100" b="0" strike="noStrike" spc="-1">
              <a:solidFill>
                <a:srgbClr val="000000"/>
              </a:solidFill>
              <a:latin typeface="Times New Roman"/>
            </a:endParaRPr>
          </a:p>
        </p:txBody>
      </p:sp>
      <p:sp>
        <p:nvSpPr>
          <p:cNvPr id="173" name="TextBox 10"/>
          <p:cNvSpPr/>
          <p:nvPr/>
        </p:nvSpPr>
        <p:spPr>
          <a:xfrm>
            <a:off x="558000" y="1523880"/>
            <a:ext cx="439452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IN" sz="2400" b="1" i="1" strike="noStrike" spc="-1">
                <a:solidFill>
                  <a:schemeClr val="dk1"/>
                </a:solidFill>
                <a:latin typeface="Times New Roman"/>
              </a:rPr>
              <a:t>  Solution :</a:t>
            </a:r>
            <a:endParaRPr lang="en-IN" sz="2400" b="0" strike="noStrike" spc="-1">
              <a:solidFill>
                <a:srgbClr val="000000"/>
              </a:solidFill>
              <a:latin typeface="Arial"/>
            </a:endParaRPr>
          </a:p>
        </p:txBody>
      </p:sp>
      <p:sp>
        <p:nvSpPr>
          <p:cNvPr id="174" name="TextBox 11"/>
          <p:cNvSpPr/>
          <p:nvPr/>
        </p:nvSpPr>
        <p:spPr>
          <a:xfrm>
            <a:off x="676440" y="2076480"/>
            <a:ext cx="8086320" cy="1735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US" sz="1800" b="0" strike="noStrike" spc="-1">
                <a:solidFill>
                  <a:schemeClr val="dk1"/>
                </a:solidFill>
                <a:latin typeface="Times New Roman"/>
              </a:rPr>
              <a:t>The detection and removal tools will focus on identifying both known and new keylogger threats, ensuring user data remains secure. Educational programs will raise awareness about keylogger risks and prevention methods, empowering users to adopt safer practices. Enhanced security measures, such as multi-factor authentication and encrypted communication, will provide robust protection against data interception by keyloggers.</a:t>
            </a:r>
            <a:endParaRPr lang="en-IN" sz="1800" b="0" strike="noStrike" spc="-1">
              <a:solidFill>
                <a:srgbClr val="000000"/>
              </a:solidFill>
              <a:latin typeface="Arial"/>
            </a:endParaRPr>
          </a:p>
        </p:txBody>
      </p:sp>
      <p:sp>
        <p:nvSpPr>
          <p:cNvPr id="175" name="TextBox 12"/>
          <p:cNvSpPr/>
          <p:nvPr/>
        </p:nvSpPr>
        <p:spPr>
          <a:xfrm>
            <a:off x="676440" y="4114800"/>
            <a:ext cx="290484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IN" sz="2400" b="1" i="1" strike="noStrike" spc="-1">
                <a:solidFill>
                  <a:schemeClr val="dk1"/>
                </a:solidFill>
                <a:latin typeface="Times New Roman"/>
              </a:rPr>
              <a:t>Value Proposition</a:t>
            </a:r>
            <a:r>
              <a:rPr lang="en-IN" sz="1800" b="1" i="1" strike="noStrike" spc="-1">
                <a:solidFill>
                  <a:schemeClr val="dk1"/>
                </a:solidFill>
                <a:latin typeface="Calibri"/>
              </a:rPr>
              <a:t>:</a:t>
            </a:r>
            <a:endParaRPr lang="en-IN" sz="1800" b="0" strike="noStrike" spc="-1">
              <a:solidFill>
                <a:srgbClr val="000000"/>
              </a:solidFill>
              <a:latin typeface="Arial"/>
            </a:endParaRPr>
          </a:p>
        </p:txBody>
      </p:sp>
      <p:sp>
        <p:nvSpPr>
          <p:cNvPr id="176" name="TextBox 13"/>
          <p:cNvSpPr/>
          <p:nvPr/>
        </p:nvSpPr>
        <p:spPr>
          <a:xfrm>
            <a:off x="676440" y="4800600"/>
            <a:ext cx="709560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US" sz="1800" b="0" strike="noStrike" spc="-1">
                <a:solidFill>
                  <a:schemeClr val="dk1"/>
                </a:solidFill>
                <a:latin typeface="Times New Roman"/>
              </a:rPr>
              <a:t>The project offers significant value by improving security, increasing awareness, providing robust protection, and ensuring ethical practices.</a:t>
            </a:r>
            <a:endParaRPr lang="en-IN" sz="1800" b="0" strike="noStrike" spc="-1">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object 2"/>
          <p:cNvSpPr/>
          <p:nvPr/>
        </p:nvSpPr>
        <p:spPr>
          <a:xfrm>
            <a:off x="752400" y="6486120"/>
            <a:ext cx="1773360" cy="323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276"/>
              </a:lnSpc>
            </a:pPr>
            <a:r>
              <a:rPr lang="en-US" sz="1100" b="0" strike="noStrike" spc="18">
                <a:solidFill>
                  <a:srgbClr val="2D83C3"/>
                </a:solidFill>
                <a:latin typeface="Trebuchet MS"/>
              </a:rPr>
              <a:t>3/21/202</a:t>
            </a:r>
            <a:r>
              <a:rPr lang="en-US" sz="1100" b="0" strike="noStrike" spc="9">
                <a:solidFill>
                  <a:srgbClr val="2D83C3"/>
                </a:solidFill>
                <a:latin typeface="Trebuchet MS"/>
              </a:rPr>
              <a:t>4</a:t>
            </a:r>
            <a:r>
              <a:rPr lang="en-US" sz="1100" b="0" strike="noStrike" spc="-1">
                <a:solidFill>
                  <a:srgbClr val="2D83C3"/>
                </a:solidFill>
                <a:latin typeface="Trebuchet MS"/>
              </a:rPr>
              <a:t> </a:t>
            </a:r>
            <a:r>
              <a:rPr lang="en-US" sz="1100" b="0" strike="noStrike" spc="128">
                <a:solidFill>
                  <a:srgbClr val="2D83C3"/>
                </a:solidFill>
                <a:latin typeface="Trebuchet MS"/>
              </a:rPr>
              <a:t> </a:t>
            </a:r>
            <a:r>
              <a:rPr lang="en-US" sz="1100" b="1" strike="noStrike" spc="49">
                <a:solidFill>
                  <a:srgbClr val="2D83C3"/>
                </a:solidFill>
                <a:latin typeface="Trebuchet MS"/>
              </a:rPr>
              <a:t>A</a:t>
            </a:r>
            <a:r>
              <a:rPr lang="en-US" sz="1100" b="1" strike="noStrike" spc="12">
                <a:solidFill>
                  <a:srgbClr val="2D83C3"/>
                </a:solidFill>
                <a:latin typeface="Trebuchet MS"/>
              </a:rPr>
              <a:t>nnu</a:t>
            </a:r>
            <a:r>
              <a:rPr lang="en-US" sz="1100" b="1" strike="noStrike" spc="9">
                <a:solidFill>
                  <a:srgbClr val="2D83C3"/>
                </a:solidFill>
                <a:latin typeface="Trebuchet MS"/>
              </a:rPr>
              <a:t>al</a:t>
            </a:r>
            <a:r>
              <a:rPr lang="en-US" sz="1100" b="1" strike="noStrike" spc="-140">
                <a:solidFill>
                  <a:srgbClr val="2D83C3"/>
                </a:solidFill>
                <a:latin typeface="Trebuchet MS"/>
              </a:rPr>
              <a:t> </a:t>
            </a:r>
            <a:r>
              <a:rPr lang="en-US" sz="1100" b="1" strike="noStrike" spc="-1">
                <a:solidFill>
                  <a:srgbClr val="2D83C3"/>
                </a:solidFill>
                <a:latin typeface="Trebuchet MS"/>
              </a:rPr>
              <a:t>R</a:t>
            </a:r>
            <a:r>
              <a:rPr lang="en-US" sz="1100" b="1" strike="noStrike" spc="32">
                <a:solidFill>
                  <a:srgbClr val="2D83C3"/>
                </a:solidFill>
                <a:latin typeface="Trebuchet MS"/>
              </a:rPr>
              <a:t>e</a:t>
            </a:r>
            <a:r>
              <a:rPr lang="en-US" sz="1100" b="1" strike="noStrike" spc="89">
                <a:solidFill>
                  <a:srgbClr val="2D83C3"/>
                </a:solidFill>
                <a:latin typeface="Trebuchet MS"/>
              </a:rPr>
              <a:t>v</a:t>
            </a:r>
            <a:r>
              <a:rPr lang="en-US" sz="1100" b="1" strike="noStrike" spc="-35">
                <a:solidFill>
                  <a:srgbClr val="2D83C3"/>
                </a:solidFill>
                <a:latin typeface="Trebuchet MS"/>
              </a:rPr>
              <a:t>i</a:t>
            </a:r>
            <a:r>
              <a:rPr lang="en-US" sz="1100" b="1" strike="noStrike" spc="32">
                <a:solidFill>
                  <a:srgbClr val="2D83C3"/>
                </a:solidFill>
                <a:latin typeface="Trebuchet MS"/>
              </a:rPr>
              <a:t>e</a:t>
            </a:r>
            <a:r>
              <a:rPr lang="en-US" sz="1100" b="1" strike="noStrike" spc="12">
                <a:solidFill>
                  <a:srgbClr val="2D83C3"/>
                </a:solidFill>
                <a:latin typeface="Trebuchet MS"/>
              </a:rPr>
              <a:t>w</a:t>
            </a:r>
            <a:endParaRPr lang="en-IN" sz="1100" b="0" strike="noStrike" spc="-1">
              <a:solidFill>
                <a:srgbClr val="000000"/>
              </a:solidFill>
              <a:latin typeface="Arial"/>
            </a:endParaRPr>
          </a:p>
        </p:txBody>
      </p:sp>
      <p:sp>
        <p:nvSpPr>
          <p:cNvPr id="178"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79" name="object 4"/>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cxn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80"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pic>
        <p:nvPicPr>
          <p:cNvPr id="181" name="object 6"/>
          <p:cNvPicPr/>
          <p:nvPr/>
        </p:nvPicPr>
        <p:blipFill>
          <a:blip r:embed="rId2"/>
          <a:stretch/>
        </p:blipFill>
        <p:spPr>
          <a:xfrm>
            <a:off x="66600" y="3381480"/>
            <a:ext cx="2466720" cy="3419280"/>
          </a:xfrm>
          <a:prstGeom prst="rect">
            <a:avLst/>
          </a:prstGeom>
          <a:ln w="0">
            <a:noFill/>
          </a:ln>
        </p:spPr>
      </p:pic>
      <p:sp>
        <p:nvSpPr>
          <p:cNvPr id="182" name="PlaceHolder 1"/>
          <p:cNvSpPr>
            <a:spLocks noGrp="1"/>
          </p:cNvSpPr>
          <p:nvPr>
            <p:ph type="title"/>
          </p:nvPr>
        </p:nvSpPr>
        <p:spPr>
          <a:xfrm>
            <a:off x="739800" y="654840"/>
            <a:ext cx="7542720" cy="1161720"/>
          </a:xfrm>
          <a:prstGeom prst="rect">
            <a:avLst/>
          </a:prstGeom>
          <a:noFill/>
          <a:ln w="0">
            <a:noFill/>
          </a:ln>
        </p:spPr>
        <p:txBody>
          <a:bodyPr lIns="0" tIns="16560" rIns="0" bIns="0" anchor="t">
            <a:noAutofit/>
          </a:bodyPr>
          <a:lstStyle/>
          <a:p>
            <a:pPr marL="12600" indent="0">
              <a:lnSpc>
                <a:spcPct val="100000"/>
              </a:lnSpc>
              <a:spcBef>
                <a:spcPts val="130"/>
              </a:spcBef>
              <a:buNone/>
            </a:pPr>
            <a:r>
              <a:rPr lang="en-US" sz="4250" b="1" strike="noStrike" spc="12">
                <a:solidFill>
                  <a:schemeClr val="dk1"/>
                </a:solidFill>
                <a:latin typeface="Trebuchet MS"/>
              </a:rPr>
              <a:t>THE</a:t>
            </a:r>
            <a:r>
              <a:rPr lang="en-US" sz="4250" b="1" strike="noStrike" spc="18">
                <a:solidFill>
                  <a:schemeClr val="dk1"/>
                </a:solidFill>
                <a:latin typeface="Trebuchet MS"/>
              </a:rPr>
              <a:t> </a:t>
            </a:r>
            <a:r>
              <a:rPr lang="en-US" sz="4250" b="1" strike="noStrike" spc="9">
                <a:solidFill>
                  <a:schemeClr val="dk1"/>
                </a:solidFill>
                <a:latin typeface="Trebuchet MS"/>
              </a:rPr>
              <a:t>WOW</a:t>
            </a:r>
            <a:r>
              <a:rPr lang="en-US" sz="4250" b="1" strike="noStrike" spc="83">
                <a:solidFill>
                  <a:schemeClr val="dk1"/>
                </a:solidFill>
                <a:latin typeface="Trebuchet MS"/>
              </a:rPr>
              <a:t> </a:t>
            </a:r>
            <a:r>
              <a:rPr lang="en-US" sz="4250" b="1" strike="noStrike" spc="9">
                <a:solidFill>
                  <a:schemeClr val="dk1"/>
                </a:solidFill>
                <a:latin typeface="Trebuchet MS"/>
              </a:rPr>
              <a:t>IN</a:t>
            </a:r>
            <a:r>
              <a:rPr lang="en-US" sz="4250" b="1" strike="noStrike" spc="-7">
                <a:solidFill>
                  <a:schemeClr val="dk1"/>
                </a:solidFill>
                <a:latin typeface="Trebuchet MS"/>
              </a:rPr>
              <a:t> </a:t>
            </a:r>
            <a:r>
              <a:rPr lang="en-US" sz="4250" b="1" strike="noStrike" spc="12">
                <a:solidFill>
                  <a:schemeClr val="dk1"/>
                </a:solidFill>
                <a:latin typeface="Trebuchet MS"/>
              </a:rPr>
              <a:t>YOUR</a:t>
            </a:r>
            <a:r>
              <a:rPr lang="en-US" sz="4250" b="1" strike="noStrike" spc="-12">
                <a:solidFill>
                  <a:schemeClr val="dk1"/>
                </a:solidFill>
                <a:latin typeface="Trebuchet MS"/>
              </a:rPr>
              <a:t> </a:t>
            </a:r>
            <a:r>
              <a:rPr lang="en-US" sz="4250" b="1" strike="noStrike" spc="18">
                <a:solidFill>
                  <a:schemeClr val="dk1"/>
                </a:solidFill>
                <a:latin typeface="Trebuchet MS"/>
              </a:rPr>
              <a:t>SOLUTION</a:t>
            </a:r>
            <a:endParaRPr lang="en-US" sz="4250" b="0" strike="noStrike" spc="-1">
              <a:solidFill>
                <a:schemeClr val="dk1"/>
              </a:solidFill>
              <a:latin typeface="Calibri"/>
            </a:endParaRPr>
          </a:p>
        </p:txBody>
      </p:sp>
      <p:sp>
        <p:nvSpPr>
          <p:cNvPr id="183" name="object 8"/>
          <p:cNvSpPr/>
          <p:nvPr/>
        </p:nvSpPr>
        <p:spPr>
          <a:xfrm>
            <a:off x="11277360" y="6473160"/>
            <a:ext cx="228240" cy="17424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38160" defTabSz="914400">
              <a:lnSpc>
                <a:spcPct val="100000"/>
              </a:lnSpc>
              <a:spcBef>
                <a:spcPts val="54"/>
              </a:spcBef>
            </a:pPr>
            <a:fld id="{3D2909DB-A4DF-471E-AC6A-335AEA595A91}" type="slidenum">
              <a:rPr lang="en-US" sz="1100" b="0" strike="noStrike" spc="9">
                <a:solidFill>
                  <a:srgbClr val="2D936B"/>
                </a:solidFill>
                <a:latin typeface="Trebuchet MS"/>
              </a:rPr>
              <a:t>8</a:t>
            </a:fld>
            <a:endParaRPr lang="en-IN" sz="1100" b="0" strike="noStrike" spc="-1">
              <a:solidFill>
                <a:srgbClr val="000000"/>
              </a:solidFill>
              <a:latin typeface="Arial"/>
            </a:endParaRPr>
          </a:p>
        </p:txBody>
      </p:sp>
      <p:sp>
        <p:nvSpPr>
          <p:cNvPr id="184" name="TextBox 8"/>
          <p:cNvSpPr/>
          <p:nvPr/>
        </p:nvSpPr>
        <p:spPr>
          <a:xfrm>
            <a:off x="2828880" y="2381760"/>
            <a:ext cx="4800240" cy="2832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IN" sz="1800" b="0" strike="noStrike" spc="-1">
                <a:solidFill>
                  <a:schemeClr val="dk1"/>
                </a:solidFill>
                <a:latin typeface="Times New Roman"/>
              </a:rPr>
              <a:t>The wow Factor in my solution was</a:t>
            </a:r>
            <a:endParaRPr lang="en-IN" sz="1800" b="0" strike="noStrike" spc="-1">
              <a:solidFill>
                <a:srgbClr val="000000"/>
              </a:solidFill>
              <a:latin typeface="Arial"/>
            </a:endParaRPr>
          </a:p>
          <a:p>
            <a:pPr defTabSz="914400">
              <a:lnSpc>
                <a:spcPct val="100000"/>
              </a:lnSpc>
            </a:pPr>
            <a:r>
              <a:rPr lang="en-US" sz="1800" b="0" strike="noStrike" spc="-1">
                <a:solidFill>
                  <a:schemeClr val="dk1"/>
                </a:solidFill>
                <a:latin typeface="Times New Roman"/>
              </a:rPr>
              <a:t>By integrating advanced detection and removal tools that are continuously updated to counter new threats, the project ensures cutting-edge protection. The educational programs offer a unique value by not only informing users about keylogger risks but also empowering them with practical knowledge to defend themselves, transforming them into active participants in their own cybersecurity. </a:t>
            </a:r>
            <a:endParaRPr lang="en-IN" sz="1800" b="0" strike="noStrike" spc="-1">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object 2"/>
          <p:cNvSpPr/>
          <p:nvPr/>
        </p:nvSpPr>
        <p:spPr>
          <a:xfrm>
            <a:off x="752400" y="6486120"/>
            <a:ext cx="1773360" cy="323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276"/>
              </a:lnSpc>
            </a:pPr>
            <a:r>
              <a:rPr lang="en-US" sz="1100" b="0" strike="noStrike" spc="18">
                <a:solidFill>
                  <a:srgbClr val="2D83C3"/>
                </a:solidFill>
                <a:latin typeface="Trebuchet MS"/>
              </a:rPr>
              <a:t>3/21/202</a:t>
            </a:r>
            <a:r>
              <a:rPr lang="en-US" sz="1100" b="0" strike="noStrike" spc="9">
                <a:solidFill>
                  <a:srgbClr val="2D83C3"/>
                </a:solidFill>
                <a:latin typeface="Trebuchet MS"/>
              </a:rPr>
              <a:t>4</a:t>
            </a:r>
            <a:r>
              <a:rPr lang="en-US" sz="1100" b="0" strike="noStrike" spc="-1">
                <a:solidFill>
                  <a:srgbClr val="2D83C3"/>
                </a:solidFill>
                <a:latin typeface="Trebuchet MS"/>
              </a:rPr>
              <a:t> </a:t>
            </a:r>
            <a:r>
              <a:rPr lang="en-US" sz="1100" b="0" strike="noStrike" spc="128">
                <a:solidFill>
                  <a:srgbClr val="2D83C3"/>
                </a:solidFill>
                <a:latin typeface="Trebuchet MS"/>
              </a:rPr>
              <a:t> </a:t>
            </a:r>
            <a:r>
              <a:rPr lang="en-US" sz="1100" b="1" strike="noStrike" spc="49">
                <a:solidFill>
                  <a:srgbClr val="2D83C3"/>
                </a:solidFill>
                <a:latin typeface="Trebuchet MS"/>
              </a:rPr>
              <a:t>A</a:t>
            </a:r>
            <a:r>
              <a:rPr lang="en-US" sz="1100" b="1" strike="noStrike" spc="12">
                <a:solidFill>
                  <a:srgbClr val="2D83C3"/>
                </a:solidFill>
                <a:latin typeface="Trebuchet MS"/>
              </a:rPr>
              <a:t>nnu</a:t>
            </a:r>
            <a:r>
              <a:rPr lang="en-US" sz="1100" b="1" strike="noStrike" spc="9">
                <a:solidFill>
                  <a:srgbClr val="2D83C3"/>
                </a:solidFill>
                <a:latin typeface="Trebuchet MS"/>
              </a:rPr>
              <a:t>al</a:t>
            </a:r>
            <a:r>
              <a:rPr lang="en-US" sz="1100" b="1" strike="noStrike" spc="-140">
                <a:solidFill>
                  <a:srgbClr val="2D83C3"/>
                </a:solidFill>
                <a:latin typeface="Trebuchet MS"/>
              </a:rPr>
              <a:t> </a:t>
            </a:r>
            <a:r>
              <a:rPr lang="en-US" sz="1100" b="1" strike="noStrike" spc="-1">
                <a:solidFill>
                  <a:srgbClr val="2D83C3"/>
                </a:solidFill>
                <a:latin typeface="Trebuchet MS"/>
              </a:rPr>
              <a:t>R</a:t>
            </a:r>
            <a:r>
              <a:rPr lang="en-US" sz="1100" b="1" strike="noStrike" spc="32">
                <a:solidFill>
                  <a:srgbClr val="2D83C3"/>
                </a:solidFill>
                <a:latin typeface="Trebuchet MS"/>
              </a:rPr>
              <a:t>e</a:t>
            </a:r>
            <a:r>
              <a:rPr lang="en-US" sz="1100" b="1" strike="noStrike" spc="89">
                <a:solidFill>
                  <a:srgbClr val="2D83C3"/>
                </a:solidFill>
                <a:latin typeface="Trebuchet MS"/>
              </a:rPr>
              <a:t>v</a:t>
            </a:r>
            <a:r>
              <a:rPr lang="en-US" sz="1100" b="1" strike="noStrike" spc="-35">
                <a:solidFill>
                  <a:srgbClr val="2D83C3"/>
                </a:solidFill>
                <a:latin typeface="Trebuchet MS"/>
              </a:rPr>
              <a:t>i</a:t>
            </a:r>
            <a:r>
              <a:rPr lang="en-US" sz="1100" b="1" strike="noStrike" spc="32">
                <a:solidFill>
                  <a:srgbClr val="2D83C3"/>
                </a:solidFill>
                <a:latin typeface="Trebuchet MS"/>
              </a:rPr>
              <a:t>e</a:t>
            </a:r>
            <a:r>
              <a:rPr lang="en-US" sz="1100" b="1" strike="noStrike" spc="12">
                <a:solidFill>
                  <a:srgbClr val="2D83C3"/>
                </a:solidFill>
                <a:latin typeface="Trebuchet MS"/>
              </a:rPr>
              <a:t>w</a:t>
            </a:r>
            <a:endParaRPr lang="en-IN" sz="1100" b="0" strike="noStrike" spc="-1">
              <a:solidFill>
                <a:srgbClr val="000000"/>
              </a:solidFill>
              <a:latin typeface="Arial"/>
            </a:endParaRPr>
          </a:p>
        </p:txBody>
      </p:sp>
      <p:sp>
        <p:nvSpPr>
          <p:cNvPr id="186"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87" name="object 4"/>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cxn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88"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pic>
        <p:nvPicPr>
          <p:cNvPr id="189" name="object 6"/>
          <p:cNvPicPr/>
          <p:nvPr/>
        </p:nvPicPr>
        <p:blipFill>
          <a:blip r:embed="rId2"/>
          <a:stretch/>
        </p:blipFill>
        <p:spPr>
          <a:xfrm>
            <a:off x="1666800" y="6467400"/>
            <a:ext cx="75960" cy="177480"/>
          </a:xfrm>
          <a:prstGeom prst="rect">
            <a:avLst/>
          </a:prstGeom>
          <a:ln w="0">
            <a:noFill/>
          </a:ln>
        </p:spPr>
      </p:pic>
      <p:sp>
        <p:nvSpPr>
          <p:cNvPr id="190" name="object 7"/>
          <p:cNvSpPr/>
          <p:nvPr/>
        </p:nvSpPr>
        <p:spPr>
          <a:xfrm>
            <a:off x="739800" y="1368000"/>
            <a:ext cx="2811600" cy="28656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defTabSz="914400">
              <a:lnSpc>
                <a:spcPct val="100000"/>
              </a:lnSpc>
              <a:spcBef>
                <a:spcPts val="99"/>
              </a:spcBef>
            </a:pPr>
            <a:r>
              <a:rPr lang="en-US" sz="1800" b="0" strike="noStrike" spc="-46">
                <a:solidFill>
                  <a:schemeClr val="dk1"/>
                </a:solidFill>
                <a:latin typeface="Trebuchet MS"/>
              </a:rPr>
              <a:t>Teams</a:t>
            </a:r>
            <a:r>
              <a:rPr lang="en-US" sz="1800" b="0" strike="noStrike" spc="-15">
                <a:solidFill>
                  <a:schemeClr val="dk1"/>
                </a:solidFill>
                <a:latin typeface="Trebuchet MS"/>
              </a:rPr>
              <a:t> </a:t>
            </a:r>
            <a:r>
              <a:rPr lang="en-US" sz="1800" b="0" strike="noStrike" spc="9">
                <a:solidFill>
                  <a:schemeClr val="dk1"/>
                </a:solidFill>
                <a:latin typeface="Trebuchet MS"/>
              </a:rPr>
              <a:t>cam</a:t>
            </a:r>
            <a:r>
              <a:rPr lang="en-US" sz="1800" b="0" strike="noStrike" spc="-106">
                <a:solidFill>
                  <a:schemeClr val="dk1"/>
                </a:solidFill>
                <a:latin typeface="Trebuchet MS"/>
              </a:rPr>
              <a:t> </a:t>
            </a:r>
            <a:r>
              <a:rPr lang="en-US" sz="1800" b="0" strike="noStrike" spc="-7">
                <a:solidFill>
                  <a:schemeClr val="dk1"/>
                </a:solidFill>
                <a:latin typeface="Trebuchet MS"/>
              </a:rPr>
              <a:t>add</a:t>
            </a:r>
            <a:r>
              <a:rPr lang="en-US" sz="1800" b="0" strike="noStrike" spc="9">
                <a:solidFill>
                  <a:schemeClr val="dk1"/>
                </a:solidFill>
                <a:latin typeface="Trebuchet MS"/>
              </a:rPr>
              <a:t> </a:t>
            </a:r>
            <a:r>
              <a:rPr lang="en-US" sz="1800" b="0" strike="noStrike" spc="-7">
                <a:solidFill>
                  <a:schemeClr val="dk1"/>
                </a:solidFill>
                <a:latin typeface="Trebuchet MS"/>
              </a:rPr>
              <a:t>wireframes</a:t>
            </a:r>
            <a:endParaRPr lang="en-IN" sz="1800" b="0" strike="noStrike" spc="-1">
              <a:solidFill>
                <a:srgbClr val="000000"/>
              </a:solidFill>
              <a:latin typeface="Arial"/>
            </a:endParaRPr>
          </a:p>
        </p:txBody>
      </p:sp>
      <p:sp>
        <p:nvSpPr>
          <p:cNvPr id="191" name="object 9"/>
          <p:cNvSpPr/>
          <p:nvPr/>
        </p:nvSpPr>
        <p:spPr>
          <a:xfrm>
            <a:off x="11277360" y="6473160"/>
            <a:ext cx="228240" cy="17424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38160" defTabSz="914400">
              <a:lnSpc>
                <a:spcPct val="100000"/>
              </a:lnSpc>
              <a:spcBef>
                <a:spcPts val="54"/>
              </a:spcBef>
            </a:pPr>
            <a:fld id="{1794C4FA-B41C-4F76-A68C-659631969095}" type="slidenum">
              <a:rPr lang="en-US" sz="1100" b="0" strike="noStrike" spc="9">
                <a:solidFill>
                  <a:srgbClr val="2D936B"/>
                </a:solidFill>
                <a:latin typeface="Trebuchet MS"/>
              </a:rPr>
              <a:t>9</a:t>
            </a:fld>
            <a:endParaRPr lang="en-IN" sz="1100" b="0" strike="noStrike" spc="-1">
              <a:solidFill>
                <a:srgbClr val="000000"/>
              </a:solidFill>
              <a:latin typeface="Arial"/>
            </a:endParaRPr>
          </a:p>
        </p:txBody>
      </p:sp>
      <p:sp>
        <p:nvSpPr>
          <p:cNvPr id="192" name="object 8"/>
          <p:cNvSpPr/>
          <p:nvPr/>
        </p:nvSpPr>
        <p:spPr>
          <a:xfrm>
            <a:off x="739800" y="291240"/>
            <a:ext cx="3303720" cy="744480"/>
          </a:xfrm>
          <a:prstGeom prst="rect">
            <a:avLst/>
          </a:prstGeom>
          <a:noFill/>
          <a:ln w="0">
            <a:noFill/>
          </a:ln>
        </p:spPr>
        <p:style>
          <a:lnRef idx="0">
            <a:scrgbClr r="0" g="0" b="0"/>
          </a:lnRef>
          <a:fillRef idx="0">
            <a:scrgbClr r="0" g="0" b="0"/>
          </a:fillRef>
          <a:effectRef idx="0">
            <a:scrgbClr r="0" g="0" b="0"/>
          </a:effectRef>
          <a:fontRef idx="minor"/>
        </p:style>
        <p:txBody>
          <a:bodyPr lIns="0" tIns="13320" rIns="0" bIns="0" anchor="t">
            <a:spAutoFit/>
          </a:bodyPr>
          <a:lstStyle/>
          <a:p>
            <a:pPr marL="12600" defTabSz="914400">
              <a:lnSpc>
                <a:spcPct val="100000"/>
              </a:lnSpc>
              <a:spcBef>
                <a:spcPts val="105"/>
              </a:spcBef>
            </a:pPr>
            <a:r>
              <a:rPr lang="en-US" sz="4800" b="1" strike="noStrike" spc="12">
                <a:solidFill>
                  <a:schemeClr val="dk1"/>
                </a:solidFill>
                <a:latin typeface="Trebuchet MS"/>
              </a:rPr>
              <a:t>M</a:t>
            </a:r>
            <a:r>
              <a:rPr lang="en-US" sz="4800" b="1" strike="noStrike" spc="-1">
                <a:solidFill>
                  <a:schemeClr val="dk1"/>
                </a:solidFill>
                <a:latin typeface="Trebuchet MS"/>
              </a:rPr>
              <a:t>O</a:t>
            </a:r>
            <a:r>
              <a:rPr lang="en-US" sz="4800" b="1" strike="noStrike" spc="-15">
                <a:solidFill>
                  <a:schemeClr val="dk1"/>
                </a:solidFill>
                <a:latin typeface="Trebuchet MS"/>
              </a:rPr>
              <a:t>D</a:t>
            </a:r>
            <a:r>
              <a:rPr lang="en-US" sz="4800" b="1" strike="noStrike" spc="-35">
                <a:solidFill>
                  <a:schemeClr val="dk1"/>
                </a:solidFill>
                <a:latin typeface="Trebuchet MS"/>
              </a:rPr>
              <a:t>E</a:t>
            </a:r>
            <a:r>
              <a:rPr lang="en-US" sz="4800" b="1" strike="noStrike" spc="-32">
                <a:solidFill>
                  <a:schemeClr val="dk1"/>
                </a:solidFill>
                <a:latin typeface="Trebuchet MS"/>
              </a:rPr>
              <a:t>LL</a:t>
            </a:r>
            <a:r>
              <a:rPr lang="en-US" sz="4800" b="1" strike="noStrike" spc="-7">
                <a:solidFill>
                  <a:schemeClr val="dk1"/>
                </a:solidFill>
                <a:latin typeface="Trebuchet MS"/>
              </a:rPr>
              <a:t>I</a:t>
            </a:r>
            <a:r>
              <a:rPr lang="en-US" sz="4800" b="1" strike="noStrike" spc="29">
                <a:solidFill>
                  <a:schemeClr val="dk1"/>
                </a:solidFill>
                <a:latin typeface="Trebuchet MS"/>
              </a:rPr>
              <a:t>N</a:t>
            </a:r>
            <a:r>
              <a:rPr lang="en-US" sz="4800" b="1" strike="noStrike" spc="4">
                <a:solidFill>
                  <a:schemeClr val="dk1"/>
                </a:solidFill>
                <a:latin typeface="Trebuchet MS"/>
              </a:rPr>
              <a:t>G</a:t>
            </a:r>
            <a:endParaRPr lang="en-IN" sz="4800" b="0" strike="noStrike" spc="-1">
              <a:solidFill>
                <a:srgbClr val="000000"/>
              </a:solidFill>
              <a:latin typeface="Arial"/>
            </a:endParaRPr>
          </a:p>
        </p:txBody>
      </p:sp>
      <p:sp>
        <p:nvSpPr>
          <p:cNvPr id="193" name="TextBox 9"/>
          <p:cNvSpPr/>
          <p:nvPr/>
        </p:nvSpPr>
        <p:spPr>
          <a:xfrm>
            <a:off x="838080" y="2194560"/>
            <a:ext cx="6727320" cy="3107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defTabSz="914400">
              <a:lnSpc>
                <a:spcPct val="100000"/>
              </a:lnSpc>
              <a:buClr>
                <a:srgbClr val="000000"/>
              </a:buClr>
              <a:buFont typeface="Calibri"/>
              <a:buAutoNum type="arabicPeriod"/>
            </a:pPr>
            <a:r>
              <a:rPr lang="en-US" sz="1800" b="0" strike="noStrike" spc="-1">
                <a:solidFill>
                  <a:schemeClr val="dk1"/>
                </a:solidFill>
                <a:latin typeface="Times New Roman"/>
              </a:rPr>
              <a:t>Gathering and analyzing requirements from stakeholders; </a:t>
            </a:r>
            <a:endParaRPr lang="en-IN" sz="1800" b="0" strike="noStrike" spc="-1">
              <a:solidFill>
                <a:srgbClr val="000000"/>
              </a:solidFill>
              <a:latin typeface="Arial"/>
            </a:endParaRPr>
          </a:p>
          <a:p>
            <a:pPr marL="343080" indent="-343080" defTabSz="914400">
              <a:lnSpc>
                <a:spcPct val="100000"/>
              </a:lnSpc>
              <a:buClr>
                <a:srgbClr val="000000"/>
              </a:buClr>
              <a:buFont typeface="Calibri"/>
              <a:buAutoNum type="arabicPeriod"/>
            </a:pPr>
            <a:r>
              <a:rPr lang="en-US" sz="1800" b="0" strike="noStrike" spc="-1">
                <a:solidFill>
                  <a:schemeClr val="dk1"/>
                </a:solidFill>
                <a:latin typeface="Times New Roman"/>
              </a:rPr>
              <a:t>then designing the system's architecture, components, and user interfaces.</a:t>
            </a:r>
            <a:endParaRPr lang="en-IN" sz="1800" b="0" strike="noStrike" spc="-1">
              <a:solidFill>
                <a:srgbClr val="000000"/>
              </a:solidFill>
              <a:latin typeface="Arial"/>
            </a:endParaRPr>
          </a:p>
          <a:p>
            <a:pPr marL="343080" indent="-343080" defTabSz="914400">
              <a:lnSpc>
                <a:spcPct val="100000"/>
              </a:lnSpc>
              <a:buClr>
                <a:srgbClr val="000000"/>
              </a:buClr>
              <a:buFont typeface="Calibri"/>
              <a:buAutoNum type="arabicPeriod"/>
            </a:pPr>
            <a:r>
              <a:rPr lang="en-US" sz="1800" b="0" strike="noStrike" spc="-1">
                <a:solidFill>
                  <a:schemeClr val="dk1"/>
                </a:solidFill>
                <a:latin typeface="Times New Roman"/>
              </a:rPr>
              <a:t>We'll develop and test detection tools, educational programs, and security measures. </a:t>
            </a:r>
            <a:endParaRPr lang="en-IN" sz="1800" b="0" strike="noStrike" spc="-1">
              <a:solidFill>
                <a:srgbClr val="000000"/>
              </a:solidFill>
              <a:latin typeface="Arial"/>
            </a:endParaRPr>
          </a:p>
          <a:p>
            <a:pPr marL="343080" indent="-343080" defTabSz="914400">
              <a:lnSpc>
                <a:spcPct val="100000"/>
              </a:lnSpc>
              <a:buClr>
                <a:srgbClr val="000000"/>
              </a:buClr>
              <a:buFont typeface="Calibri"/>
              <a:buAutoNum type="arabicPeriod"/>
            </a:pPr>
            <a:r>
              <a:rPr lang="en-US" sz="1800" b="0" strike="noStrike" spc="-1">
                <a:solidFill>
                  <a:schemeClr val="dk1"/>
                </a:solidFill>
                <a:latin typeface="Times New Roman"/>
              </a:rPr>
              <a:t>We will deploy the solutions and provide user training and support.</a:t>
            </a:r>
            <a:endParaRPr lang="en-IN" sz="1800" b="0" strike="noStrike" spc="-1">
              <a:solidFill>
                <a:srgbClr val="000000"/>
              </a:solidFill>
              <a:latin typeface="Arial"/>
            </a:endParaRPr>
          </a:p>
          <a:p>
            <a:pPr marL="343080" indent="-343080" defTabSz="914400">
              <a:lnSpc>
                <a:spcPct val="100000"/>
              </a:lnSpc>
              <a:buClr>
                <a:srgbClr val="000000"/>
              </a:buClr>
              <a:buFont typeface="Calibri"/>
              <a:buAutoNum type="arabicPeriod"/>
            </a:pPr>
            <a:r>
              <a:rPr lang="en-US" sz="1800" b="0" strike="noStrike" spc="-1">
                <a:solidFill>
                  <a:schemeClr val="dk1"/>
                </a:solidFill>
                <a:latin typeface="Times New Roman"/>
              </a:rPr>
              <a:t>Continuous monitoring and evaluation will ensure effectiveness, and we'll document the entire process. </a:t>
            </a:r>
            <a:endParaRPr lang="en-IN" sz="1800" b="0" strike="noStrike" spc="-1">
              <a:solidFill>
                <a:srgbClr val="000000"/>
              </a:solidFill>
              <a:latin typeface="Arial"/>
            </a:endParaRPr>
          </a:p>
          <a:p>
            <a:pPr marL="343080" indent="-343080" defTabSz="914400">
              <a:lnSpc>
                <a:spcPct val="100000"/>
              </a:lnSpc>
              <a:buClr>
                <a:srgbClr val="000000"/>
              </a:buClr>
              <a:buFont typeface="Calibri"/>
              <a:buAutoNum type="arabicPeriod"/>
            </a:pPr>
            <a:r>
              <a:rPr lang="en-US" sz="1800" b="0" strike="noStrike" spc="-1">
                <a:solidFill>
                  <a:schemeClr val="dk1"/>
                </a:solidFill>
                <a:latin typeface="Times New Roman"/>
              </a:rPr>
              <a:t>This model ensures a comprehensive, user-focused, and ethically sound approach to tackling keylogger threats and enhancing cybersecurity.</a:t>
            </a:r>
            <a:endParaRPr lang="en-IN" sz="1800" b="0" strike="noStrike" spc="-1">
              <a:solidFill>
                <a:srgbClr val="000000"/>
              </a:solidFill>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1075</TotalTime>
  <Words>638</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11</vt:i4>
      </vt:variant>
    </vt:vector>
  </HeadingPairs>
  <TitlesOfParts>
    <vt:vector size="22" baseType="lpstr">
      <vt:lpstr>Arial</vt:lpstr>
      <vt:lpstr>Calibri</vt:lpstr>
      <vt:lpstr>Symbol</vt:lpstr>
      <vt:lpstr>Times New Roman</vt:lpstr>
      <vt:lpstr>Trebuchet MS</vt:lpstr>
      <vt:lpstr>Wingdings</vt:lpstr>
      <vt:lpstr>Office Theme</vt:lpstr>
      <vt:lpstr>Office Theme</vt:lpstr>
      <vt:lpstr>Office Theme</vt:lpstr>
      <vt:lpstr>Office Theme</vt:lpstr>
      <vt:lpstr>Office Theme</vt:lpstr>
      <vt:lpstr>RAJANALA ELISHABABU</vt:lpstr>
      <vt:lpstr>KEY LOGGER AND SECURITY</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adabala puja</dc:creator>
  <dc:description/>
  <cp:lastModifiedBy>adabala puja</cp:lastModifiedBy>
  <cp:revision>6</cp:revision>
  <dcterms:created xsi:type="dcterms:W3CDTF">2024-06-03T05:48:59Z</dcterms:created>
  <dcterms:modified xsi:type="dcterms:W3CDTF">2024-06-14T15:22:57Z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y fmtid="{D5CDD505-2E9C-101B-9397-08002B2CF9AE}" pid="4" name="PresentationFormat">
    <vt:lpwstr>Widescreen</vt:lpwstr>
  </property>
  <property fmtid="{D5CDD505-2E9C-101B-9397-08002B2CF9AE}" pid="5" name="Slides">
    <vt:i4>11</vt:i4>
  </property>
</Properties>
</file>