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notesMasterIdLst>
    <p:notesMasterId r:id="rId19"/>
  </p:notesMasterIdLst>
  <p:sldIdLst>
    <p:sldId id="256" r:id="rId2"/>
    <p:sldId id="257" r:id="rId3"/>
    <p:sldId id="258" r:id="rId4"/>
    <p:sldId id="278" r:id="rId5"/>
    <p:sldId id="275" r:id="rId6"/>
    <p:sldId id="276" r:id="rId7"/>
    <p:sldId id="277" r:id="rId8"/>
    <p:sldId id="271" r:id="rId9"/>
    <p:sldId id="261" r:id="rId10"/>
    <p:sldId id="280" r:id="rId11"/>
    <p:sldId id="262" r:id="rId12"/>
    <p:sldId id="281" r:id="rId13"/>
    <p:sldId id="264" r:id="rId14"/>
    <p:sldId id="283" r:id="rId15"/>
    <p:sldId id="273" r:id="rId16"/>
    <p:sldId id="282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796E60-E670-AF48-938D-0E5A7E9C7865}" v="313" dt="2020-12-17T13:31:39.2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5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320AEE-5088-6542-9837-B7355F8733DD}" type="doc">
      <dgm:prSet loTypeId="urn:microsoft.com/office/officeart/2005/8/layout/process2" loCatId="" qsTypeId="urn:microsoft.com/office/officeart/2005/8/quickstyle/simple4" qsCatId="simple" csTypeId="urn:microsoft.com/office/officeart/2005/8/colors/accent4_2" csCatId="accent4" phldr="1"/>
      <dgm:spPr/>
    </dgm:pt>
    <dgm:pt modelId="{B3743A9C-DF1D-5849-BD67-2881BE06A60B}">
      <dgm:prSet phldrT="[Text]"/>
      <dgm:spPr/>
      <dgm:t>
        <a:bodyPr/>
        <a:lstStyle/>
        <a:p>
          <a:r>
            <a:rPr lang="en-GB" dirty="0"/>
            <a:t>Input German text</a:t>
          </a:r>
        </a:p>
      </dgm:t>
    </dgm:pt>
    <dgm:pt modelId="{6ED0FE09-F750-A84F-A4DD-68E6BC6A90C7}" type="parTrans" cxnId="{548CD0BC-0ABA-CD44-9163-4887FEAC71DA}">
      <dgm:prSet/>
      <dgm:spPr/>
      <dgm:t>
        <a:bodyPr/>
        <a:lstStyle/>
        <a:p>
          <a:endParaRPr lang="en-GB"/>
        </a:p>
      </dgm:t>
    </dgm:pt>
    <dgm:pt modelId="{67EF3534-0CDD-0C4B-94C3-8FDBA7A3282C}" type="sibTrans" cxnId="{548CD0BC-0ABA-CD44-9163-4887FEAC71DA}">
      <dgm:prSet/>
      <dgm:spPr/>
      <dgm:t>
        <a:bodyPr/>
        <a:lstStyle/>
        <a:p>
          <a:endParaRPr lang="en-GB"/>
        </a:p>
      </dgm:t>
    </dgm:pt>
    <dgm:pt modelId="{B6E4F278-D44E-AC40-97DF-31656CBD1A8F}">
      <dgm:prSet phldrT="[Text]"/>
      <dgm:spPr/>
      <dgm:t>
        <a:bodyPr/>
        <a:lstStyle/>
        <a:p>
          <a:r>
            <a:rPr lang="en-GB" dirty="0"/>
            <a:t>Input German vocabulary</a:t>
          </a:r>
        </a:p>
      </dgm:t>
    </dgm:pt>
    <dgm:pt modelId="{AD22FD9F-C9FF-2F45-BA05-64E6A8BA4D7A}" type="parTrans" cxnId="{BC7AA171-3172-D44F-A989-0FBE7246D67C}">
      <dgm:prSet/>
      <dgm:spPr/>
      <dgm:t>
        <a:bodyPr/>
        <a:lstStyle/>
        <a:p>
          <a:endParaRPr lang="en-GB"/>
        </a:p>
      </dgm:t>
    </dgm:pt>
    <dgm:pt modelId="{3452D06C-8CE0-5C48-B3B2-F3009848537E}" type="sibTrans" cxnId="{BC7AA171-3172-D44F-A989-0FBE7246D67C}">
      <dgm:prSet/>
      <dgm:spPr/>
      <dgm:t>
        <a:bodyPr/>
        <a:lstStyle/>
        <a:p>
          <a:endParaRPr lang="en-GB"/>
        </a:p>
      </dgm:t>
    </dgm:pt>
    <dgm:pt modelId="{6737F2F2-10E6-584C-9B5C-CA82BF385BD9}">
      <dgm:prSet phldrT="[Text]"/>
      <dgm:spPr/>
      <dgm:t>
        <a:bodyPr/>
        <a:lstStyle/>
        <a:p>
          <a:r>
            <a:rPr lang="en-GB" dirty="0"/>
            <a:t>Compare text and vocabulary</a:t>
          </a:r>
        </a:p>
      </dgm:t>
    </dgm:pt>
    <dgm:pt modelId="{38DC3311-B149-C644-AE62-FDF9230B3AA9}" type="parTrans" cxnId="{3CDC790B-9DE3-2645-A565-9A84245647FE}">
      <dgm:prSet/>
      <dgm:spPr/>
      <dgm:t>
        <a:bodyPr/>
        <a:lstStyle/>
        <a:p>
          <a:endParaRPr lang="en-GB"/>
        </a:p>
      </dgm:t>
    </dgm:pt>
    <dgm:pt modelId="{E5A42BD3-F7DE-964A-8B1D-096C7818E734}" type="sibTrans" cxnId="{3CDC790B-9DE3-2645-A565-9A84245647FE}">
      <dgm:prSet/>
      <dgm:spPr/>
      <dgm:t>
        <a:bodyPr/>
        <a:lstStyle/>
        <a:p>
          <a:endParaRPr lang="en-GB"/>
        </a:p>
      </dgm:t>
    </dgm:pt>
    <dgm:pt modelId="{8C5336E7-3D7C-EF48-B911-C49F8DAB2964}">
      <dgm:prSet/>
      <dgm:spPr/>
      <dgm:t>
        <a:bodyPr/>
        <a:lstStyle/>
        <a:p>
          <a:r>
            <a:rPr lang="en-GB" dirty="0"/>
            <a:t>Highlight</a:t>
          </a:r>
        </a:p>
      </dgm:t>
    </dgm:pt>
    <dgm:pt modelId="{838D1561-9B9D-5845-A4FB-350B1FA065DE}" type="parTrans" cxnId="{901E6612-CB3F-1949-A32F-93D267F27C0A}">
      <dgm:prSet/>
      <dgm:spPr/>
      <dgm:t>
        <a:bodyPr/>
        <a:lstStyle/>
        <a:p>
          <a:endParaRPr lang="en-GB"/>
        </a:p>
      </dgm:t>
    </dgm:pt>
    <dgm:pt modelId="{B0412FCD-23F0-8244-8853-C7EFA9577555}" type="sibTrans" cxnId="{901E6612-CB3F-1949-A32F-93D267F27C0A}">
      <dgm:prSet/>
      <dgm:spPr/>
      <dgm:t>
        <a:bodyPr/>
        <a:lstStyle/>
        <a:p>
          <a:endParaRPr lang="en-GB"/>
        </a:p>
      </dgm:t>
    </dgm:pt>
    <dgm:pt modelId="{E2ED1F06-088F-814B-AA42-BB130C61292D}">
      <dgm:prSet/>
      <dgm:spPr/>
      <dgm:t>
        <a:bodyPr/>
        <a:lstStyle/>
        <a:p>
          <a:r>
            <a:rPr lang="en-GB" dirty="0"/>
            <a:t>Provide English translation</a:t>
          </a:r>
        </a:p>
      </dgm:t>
    </dgm:pt>
    <dgm:pt modelId="{09AECC33-7393-EC4A-A26F-3392B821617B}" type="parTrans" cxnId="{1CB278EB-69F1-AC41-B823-33E494239F7F}">
      <dgm:prSet/>
      <dgm:spPr/>
      <dgm:t>
        <a:bodyPr/>
        <a:lstStyle/>
        <a:p>
          <a:endParaRPr lang="en-GB"/>
        </a:p>
      </dgm:t>
    </dgm:pt>
    <dgm:pt modelId="{A093C3FA-4874-B24D-B5BB-054A3E244E31}" type="sibTrans" cxnId="{1CB278EB-69F1-AC41-B823-33E494239F7F}">
      <dgm:prSet/>
      <dgm:spPr/>
      <dgm:t>
        <a:bodyPr/>
        <a:lstStyle/>
        <a:p>
          <a:endParaRPr lang="en-GB"/>
        </a:p>
      </dgm:t>
    </dgm:pt>
    <dgm:pt modelId="{05134C43-3CC9-894C-A930-7356FA69A5A9}">
      <dgm:prSet/>
      <dgm:spPr/>
      <dgm:t>
        <a:bodyPr/>
        <a:lstStyle/>
        <a:p>
          <a:r>
            <a:rPr lang="en-GB" dirty="0"/>
            <a:t>Add/keep word to vocabulary</a:t>
          </a:r>
        </a:p>
      </dgm:t>
    </dgm:pt>
    <dgm:pt modelId="{D4B3E3C7-707C-FE4F-AD36-178EB0EC4B45}" type="parTrans" cxnId="{84C47D27-CACE-754D-AB1D-5D098FDD5C70}">
      <dgm:prSet/>
      <dgm:spPr/>
      <dgm:t>
        <a:bodyPr/>
        <a:lstStyle/>
        <a:p>
          <a:endParaRPr lang="en-GB"/>
        </a:p>
      </dgm:t>
    </dgm:pt>
    <dgm:pt modelId="{B9423372-6F0B-F046-B88C-8AFB73E4E304}" type="sibTrans" cxnId="{84C47D27-CACE-754D-AB1D-5D098FDD5C70}">
      <dgm:prSet/>
      <dgm:spPr/>
      <dgm:t>
        <a:bodyPr/>
        <a:lstStyle/>
        <a:p>
          <a:endParaRPr lang="en-GB"/>
        </a:p>
      </dgm:t>
    </dgm:pt>
    <dgm:pt modelId="{E27005B6-E354-B744-9570-F472961B94F7}" type="pres">
      <dgm:prSet presAssocID="{98320AEE-5088-6542-9837-B7355F8733DD}" presName="linearFlow" presStyleCnt="0">
        <dgm:presLayoutVars>
          <dgm:resizeHandles val="exact"/>
        </dgm:presLayoutVars>
      </dgm:prSet>
      <dgm:spPr/>
    </dgm:pt>
    <dgm:pt modelId="{BC282C3B-C104-3C40-89DF-FD22F1F7905E}" type="pres">
      <dgm:prSet presAssocID="{B3743A9C-DF1D-5849-BD67-2881BE06A60B}" presName="node" presStyleLbl="node1" presStyleIdx="0" presStyleCnt="6" custScaleX="180331">
        <dgm:presLayoutVars>
          <dgm:bulletEnabled val="1"/>
        </dgm:presLayoutVars>
      </dgm:prSet>
      <dgm:spPr/>
    </dgm:pt>
    <dgm:pt modelId="{7AC3C4A5-D8B2-B24B-9B53-C16021F9E32D}" type="pres">
      <dgm:prSet presAssocID="{67EF3534-0CDD-0C4B-94C3-8FDBA7A3282C}" presName="sibTrans" presStyleLbl="sibTrans2D1" presStyleIdx="0" presStyleCnt="5"/>
      <dgm:spPr/>
    </dgm:pt>
    <dgm:pt modelId="{2800480A-8441-AA46-9697-47F444349F3C}" type="pres">
      <dgm:prSet presAssocID="{67EF3534-0CDD-0C4B-94C3-8FDBA7A3282C}" presName="connectorText" presStyleLbl="sibTrans2D1" presStyleIdx="0" presStyleCnt="5"/>
      <dgm:spPr/>
    </dgm:pt>
    <dgm:pt modelId="{8E1A5C1C-8AB3-EE4E-AD71-EE800A3CA66A}" type="pres">
      <dgm:prSet presAssocID="{B6E4F278-D44E-AC40-97DF-31656CBD1A8F}" presName="node" presStyleLbl="node1" presStyleIdx="1" presStyleCnt="6" custScaleX="180331">
        <dgm:presLayoutVars>
          <dgm:bulletEnabled val="1"/>
        </dgm:presLayoutVars>
      </dgm:prSet>
      <dgm:spPr/>
    </dgm:pt>
    <dgm:pt modelId="{ACD0265D-122D-4D4B-BAF5-B40F6AB9639E}" type="pres">
      <dgm:prSet presAssocID="{3452D06C-8CE0-5C48-B3B2-F3009848537E}" presName="sibTrans" presStyleLbl="sibTrans2D1" presStyleIdx="1" presStyleCnt="5"/>
      <dgm:spPr/>
    </dgm:pt>
    <dgm:pt modelId="{9D63C598-16FE-A747-87D6-8969492A86C1}" type="pres">
      <dgm:prSet presAssocID="{3452D06C-8CE0-5C48-B3B2-F3009848537E}" presName="connectorText" presStyleLbl="sibTrans2D1" presStyleIdx="1" presStyleCnt="5"/>
      <dgm:spPr/>
    </dgm:pt>
    <dgm:pt modelId="{2D18F89D-8C59-E340-84B0-0FC1C9C014BE}" type="pres">
      <dgm:prSet presAssocID="{6737F2F2-10E6-584C-9B5C-CA82BF385BD9}" presName="node" presStyleLbl="node1" presStyleIdx="2" presStyleCnt="6" custScaleX="180331">
        <dgm:presLayoutVars>
          <dgm:bulletEnabled val="1"/>
        </dgm:presLayoutVars>
      </dgm:prSet>
      <dgm:spPr/>
    </dgm:pt>
    <dgm:pt modelId="{E57B4BB5-948F-6F48-9B12-0A7F6B8F132D}" type="pres">
      <dgm:prSet presAssocID="{E5A42BD3-F7DE-964A-8B1D-096C7818E734}" presName="sibTrans" presStyleLbl="sibTrans2D1" presStyleIdx="2" presStyleCnt="5"/>
      <dgm:spPr/>
    </dgm:pt>
    <dgm:pt modelId="{1EEFFBD2-1E89-F34A-B2B9-B4892FE3E205}" type="pres">
      <dgm:prSet presAssocID="{E5A42BD3-F7DE-964A-8B1D-096C7818E734}" presName="connectorText" presStyleLbl="sibTrans2D1" presStyleIdx="2" presStyleCnt="5"/>
      <dgm:spPr/>
    </dgm:pt>
    <dgm:pt modelId="{3A514E69-3719-8A4A-A05C-C0379E08FED2}" type="pres">
      <dgm:prSet presAssocID="{8C5336E7-3D7C-EF48-B911-C49F8DAB2964}" presName="node" presStyleLbl="node1" presStyleIdx="3" presStyleCnt="6" custScaleX="180331">
        <dgm:presLayoutVars>
          <dgm:bulletEnabled val="1"/>
        </dgm:presLayoutVars>
      </dgm:prSet>
      <dgm:spPr/>
    </dgm:pt>
    <dgm:pt modelId="{1C4D3621-6D13-894B-BE05-62AD70FA1109}" type="pres">
      <dgm:prSet presAssocID="{B0412FCD-23F0-8244-8853-C7EFA9577555}" presName="sibTrans" presStyleLbl="sibTrans2D1" presStyleIdx="3" presStyleCnt="5"/>
      <dgm:spPr/>
    </dgm:pt>
    <dgm:pt modelId="{1A5AEDDC-AE83-5044-9731-48CF6BDEB7E2}" type="pres">
      <dgm:prSet presAssocID="{B0412FCD-23F0-8244-8853-C7EFA9577555}" presName="connectorText" presStyleLbl="sibTrans2D1" presStyleIdx="3" presStyleCnt="5"/>
      <dgm:spPr/>
    </dgm:pt>
    <dgm:pt modelId="{CA185E6B-5983-2E4A-A74F-B7AF0F18C1D8}" type="pres">
      <dgm:prSet presAssocID="{E2ED1F06-088F-814B-AA42-BB130C61292D}" presName="node" presStyleLbl="node1" presStyleIdx="4" presStyleCnt="6" custScaleX="180331">
        <dgm:presLayoutVars>
          <dgm:bulletEnabled val="1"/>
        </dgm:presLayoutVars>
      </dgm:prSet>
      <dgm:spPr/>
    </dgm:pt>
    <dgm:pt modelId="{EB9BC462-D158-A54B-A7E9-08F7CBDE12E5}" type="pres">
      <dgm:prSet presAssocID="{A093C3FA-4874-B24D-B5BB-054A3E244E31}" presName="sibTrans" presStyleLbl="sibTrans2D1" presStyleIdx="4" presStyleCnt="5"/>
      <dgm:spPr/>
    </dgm:pt>
    <dgm:pt modelId="{0A1D669A-3E65-B747-9B4C-3F0B27A9A87B}" type="pres">
      <dgm:prSet presAssocID="{A093C3FA-4874-B24D-B5BB-054A3E244E31}" presName="connectorText" presStyleLbl="sibTrans2D1" presStyleIdx="4" presStyleCnt="5"/>
      <dgm:spPr/>
    </dgm:pt>
    <dgm:pt modelId="{848BD2F0-1B95-7249-8717-EA9CE4CE8D20}" type="pres">
      <dgm:prSet presAssocID="{05134C43-3CC9-894C-A930-7356FA69A5A9}" presName="node" presStyleLbl="node1" presStyleIdx="5" presStyleCnt="6" custScaleX="180331">
        <dgm:presLayoutVars>
          <dgm:bulletEnabled val="1"/>
        </dgm:presLayoutVars>
      </dgm:prSet>
      <dgm:spPr/>
    </dgm:pt>
  </dgm:ptLst>
  <dgm:cxnLst>
    <dgm:cxn modelId="{3CDC790B-9DE3-2645-A565-9A84245647FE}" srcId="{98320AEE-5088-6542-9837-B7355F8733DD}" destId="{6737F2F2-10E6-584C-9B5C-CA82BF385BD9}" srcOrd="2" destOrd="0" parTransId="{38DC3311-B149-C644-AE62-FDF9230B3AA9}" sibTransId="{E5A42BD3-F7DE-964A-8B1D-096C7818E734}"/>
    <dgm:cxn modelId="{901E6612-CB3F-1949-A32F-93D267F27C0A}" srcId="{98320AEE-5088-6542-9837-B7355F8733DD}" destId="{8C5336E7-3D7C-EF48-B911-C49F8DAB2964}" srcOrd="3" destOrd="0" parTransId="{838D1561-9B9D-5845-A4FB-350B1FA065DE}" sibTransId="{B0412FCD-23F0-8244-8853-C7EFA9577555}"/>
    <dgm:cxn modelId="{84C47D27-CACE-754D-AB1D-5D098FDD5C70}" srcId="{98320AEE-5088-6542-9837-B7355F8733DD}" destId="{05134C43-3CC9-894C-A930-7356FA69A5A9}" srcOrd="5" destOrd="0" parTransId="{D4B3E3C7-707C-FE4F-AD36-178EB0EC4B45}" sibTransId="{B9423372-6F0B-F046-B88C-8AFB73E4E304}"/>
    <dgm:cxn modelId="{26EF772F-D130-094B-8EB3-DABA0674165D}" type="presOf" srcId="{E5A42BD3-F7DE-964A-8B1D-096C7818E734}" destId="{1EEFFBD2-1E89-F34A-B2B9-B4892FE3E205}" srcOrd="1" destOrd="0" presId="urn:microsoft.com/office/officeart/2005/8/layout/process2"/>
    <dgm:cxn modelId="{E2051F3E-038F-7740-BFA8-44972AE9B956}" type="presOf" srcId="{B0412FCD-23F0-8244-8853-C7EFA9577555}" destId="{1C4D3621-6D13-894B-BE05-62AD70FA1109}" srcOrd="0" destOrd="0" presId="urn:microsoft.com/office/officeart/2005/8/layout/process2"/>
    <dgm:cxn modelId="{35CF7C3F-0F9A-0A4F-9321-BF3F9CD84312}" type="presOf" srcId="{B6E4F278-D44E-AC40-97DF-31656CBD1A8F}" destId="{8E1A5C1C-8AB3-EE4E-AD71-EE800A3CA66A}" srcOrd="0" destOrd="0" presId="urn:microsoft.com/office/officeart/2005/8/layout/process2"/>
    <dgm:cxn modelId="{DFE67342-72FF-C144-B0DA-8A8E5287BBA1}" type="presOf" srcId="{67EF3534-0CDD-0C4B-94C3-8FDBA7A3282C}" destId="{2800480A-8441-AA46-9697-47F444349F3C}" srcOrd="1" destOrd="0" presId="urn:microsoft.com/office/officeart/2005/8/layout/process2"/>
    <dgm:cxn modelId="{B52D3746-EF96-4349-B4F3-8C2A474D7763}" type="presOf" srcId="{67EF3534-0CDD-0C4B-94C3-8FDBA7A3282C}" destId="{7AC3C4A5-D8B2-B24B-9B53-C16021F9E32D}" srcOrd="0" destOrd="0" presId="urn:microsoft.com/office/officeart/2005/8/layout/process2"/>
    <dgm:cxn modelId="{F7430E54-7630-164A-964A-7EFBAE1C64F4}" type="presOf" srcId="{3452D06C-8CE0-5C48-B3B2-F3009848537E}" destId="{ACD0265D-122D-4D4B-BAF5-B40F6AB9639E}" srcOrd="0" destOrd="0" presId="urn:microsoft.com/office/officeart/2005/8/layout/process2"/>
    <dgm:cxn modelId="{0C6DB056-3BDD-F449-949D-7AF9BC15D08A}" type="presOf" srcId="{05134C43-3CC9-894C-A930-7356FA69A5A9}" destId="{848BD2F0-1B95-7249-8717-EA9CE4CE8D20}" srcOrd="0" destOrd="0" presId="urn:microsoft.com/office/officeart/2005/8/layout/process2"/>
    <dgm:cxn modelId="{07F51458-C949-BE42-9286-C18214389FCA}" type="presOf" srcId="{E2ED1F06-088F-814B-AA42-BB130C61292D}" destId="{CA185E6B-5983-2E4A-A74F-B7AF0F18C1D8}" srcOrd="0" destOrd="0" presId="urn:microsoft.com/office/officeart/2005/8/layout/process2"/>
    <dgm:cxn modelId="{BC7AA171-3172-D44F-A989-0FBE7246D67C}" srcId="{98320AEE-5088-6542-9837-B7355F8733DD}" destId="{B6E4F278-D44E-AC40-97DF-31656CBD1A8F}" srcOrd="1" destOrd="0" parTransId="{AD22FD9F-C9FF-2F45-BA05-64E6A8BA4D7A}" sibTransId="{3452D06C-8CE0-5C48-B3B2-F3009848537E}"/>
    <dgm:cxn modelId="{A0C4AD7C-5BB2-F342-939D-B34C4F5689DB}" type="presOf" srcId="{8C5336E7-3D7C-EF48-B911-C49F8DAB2964}" destId="{3A514E69-3719-8A4A-A05C-C0379E08FED2}" srcOrd="0" destOrd="0" presId="urn:microsoft.com/office/officeart/2005/8/layout/process2"/>
    <dgm:cxn modelId="{2E4CCF83-2F31-CA40-A297-E7FA26E1D399}" type="presOf" srcId="{B0412FCD-23F0-8244-8853-C7EFA9577555}" destId="{1A5AEDDC-AE83-5044-9731-48CF6BDEB7E2}" srcOrd="1" destOrd="0" presId="urn:microsoft.com/office/officeart/2005/8/layout/process2"/>
    <dgm:cxn modelId="{32B0C29C-706B-BE4B-A684-0CC3E309547E}" type="presOf" srcId="{E5A42BD3-F7DE-964A-8B1D-096C7818E734}" destId="{E57B4BB5-948F-6F48-9B12-0A7F6B8F132D}" srcOrd="0" destOrd="0" presId="urn:microsoft.com/office/officeart/2005/8/layout/process2"/>
    <dgm:cxn modelId="{7AC4159D-976E-7C44-B9E6-7EB68C7D3F76}" type="presOf" srcId="{A093C3FA-4874-B24D-B5BB-054A3E244E31}" destId="{EB9BC462-D158-A54B-A7E9-08F7CBDE12E5}" srcOrd="0" destOrd="0" presId="urn:microsoft.com/office/officeart/2005/8/layout/process2"/>
    <dgm:cxn modelId="{54E5E2B4-9407-4841-BD08-8055027CDFDD}" type="presOf" srcId="{3452D06C-8CE0-5C48-B3B2-F3009848537E}" destId="{9D63C598-16FE-A747-87D6-8969492A86C1}" srcOrd="1" destOrd="0" presId="urn:microsoft.com/office/officeart/2005/8/layout/process2"/>
    <dgm:cxn modelId="{548CD0BC-0ABA-CD44-9163-4887FEAC71DA}" srcId="{98320AEE-5088-6542-9837-B7355F8733DD}" destId="{B3743A9C-DF1D-5849-BD67-2881BE06A60B}" srcOrd="0" destOrd="0" parTransId="{6ED0FE09-F750-A84F-A4DD-68E6BC6A90C7}" sibTransId="{67EF3534-0CDD-0C4B-94C3-8FDBA7A3282C}"/>
    <dgm:cxn modelId="{E26F56C7-0775-0045-B43A-F6222EC9CDDD}" type="presOf" srcId="{A093C3FA-4874-B24D-B5BB-054A3E244E31}" destId="{0A1D669A-3E65-B747-9B4C-3F0B27A9A87B}" srcOrd="1" destOrd="0" presId="urn:microsoft.com/office/officeart/2005/8/layout/process2"/>
    <dgm:cxn modelId="{1CB278EB-69F1-AC41-B823-33E494239F7F}" srcId="{98320AEE-5088-6542-9837-B7355F8733DD}" destId="{E2ED1F06-088F-814B-AA42-BB130C61292D}" srcOrd="4" destOrd="0" parTransId="{09AECC33-7393-EC4A-A26F-3392B821617B}" sibTransId="{A093C3FA-4874-B24D-B5BB-054A3E244E31}"/>
    <dgm:cxn modelId="{7221FBED-62C2-4646-BC24-ABAFD0A2B296}" type="presOf" srcId="{98320AEE-5088-6542-9837-B7355F8733DD}" destId="{E27005B6-E354-B744-9570-F472961B94F7}" srcOrd="0" destOrd="0" presId="urn:microsoft.com/office/officeart/2005/8/layout/process2"/>
    <dgm:cxn modelId="{7B8C54F0-21B5-FB4E-AB6E-8746CF9A8497}" type="presOf" srcId="{B3743A9C-DF1D-5849-BD67-2881BE06A60B}" destId="{BC282C3B-C104-3C40-89DF-FD22F1F7905E}" srcOrd="0" destOrd="0" presId="urn:microsoft.com/office/officeart/2005/8/layout/process2"/>
    <dgm:cxn modelId="{BCCD11F6-41B8-2A46-8588-EF8EB3396985}" type="presOf" srcId="{6737F2F2-10E6-584C-9B5C-CA82BF385BD9}" destId="{2D18F89D-8C59-E340-84B0-0FC1C9C014BE}" srcOrd="0" destOrd="0" presId="urn:microsoft.com/office/officeart/2005/8/layout/process2"/>
    <dgm:cxn modelId="{90407250-8C4F-984E-9D71-ACDFF5C7FEDF}" type="presParOf" srcId="{E27005B6-E354-B744-9570-F472961B94F7}" destId="{BC282C3B-C104-3C40-89DF-FD22F1F7905E}" srcOrd="0" destOrd="0" presId="urn:microsoft.com/office/officeart/2005/8/layout/process2"/>
    <dgm:cxn modelId="{86D35581-E5E7-B446-AF58-0D4376F37C34}" type="presParOf" srcId="{E27005B6-E354-B744-9570-F472961B94F7}" destId="{7AC3C4A5-D8B2-B24B-9B53-C16021F9E32D}" srcOrd="1" destOrd="0" presId="urn:microsoft.com/office/officeart/2005/8/layout/process2"/>
    <dgm:cxn modelId="{56BE015D-51E2-1B48-8C91-A7F1B5F7A031}" type="presParOf" srcId="{7AC3C4A5-D8B2-B24B-9B53-C16021F9E32D}" destId="{2800480A-8441-AA46-9697-47F444349F3C}" srcOrd="0" destOrd="0" presId="urn:microsoft.com/office/officeart/2005/8/layout/process2"/>
    <dgm:cxn modelId="{CAAA45BC-87E4-AA45-AA20-B736EF77BED9}" type="presParOf" srcId="{E27005B6-E354-B744-9570-F472961B94F7}" destId="{8E1A5C1C-8AB3-EE4E-AD71-EE800A3CA66A}" srcOrd="2" destOrd="0" presId="urn:microsoft.com/office/officeart/2005/8/layout/process2"/>
    <dgm:cxn modelId="{83F3CD8A-D052-074A-B326-CF5897506F2C}" type="presParOf" srcId="{E27005B6-E354-B744-9570-F472961B94F7}" destId="{ACD0265D-122D-4D4B-BAF5-B40F6AB9639E}" srcOrd="3" destOrd="0" presId="urn:microsoft.com/office/officeart/2005/8/layout/process2"/>
    <dgm:cxn modelId="{DA22346F-5886-8744-A489-D025351AB497}" type="presParOf" srcId="{ACD0265D-122D-4D4B-BAF5-B40F6AB9639E}" destId="{9D63C598-16FE-A747-87D6-8969492A86C1}" srcOrd="0" destOrd="0" presId="urn:microsoft.com/office/officeart/2005/8/layout/process2"/>
    <dgm:cxn modelId="{9964E014-52E4-F24A-A87D-3D41D6A472E3}" type="presParOf" srcId="{E27005B6-E354-B744-9570-F472961B94F7}" destId="{2D18F89D-8C59-E340-84B0-0FC1C9C014BE}" srcOrd="4" destOrd="0" presId="urn:microsoft.com/office/officeart/2005/8/layout/process2"/>
    <dgm:cxn modelId="{96B30641-47A3-E946-933F-E2398273D8CB}" type="presParOf" srcId="{E27005B6-E354-B744-9570-F472961B94F7}" destId="{E57B4BB5-948F-6F48-9B12-0A7F6B8F132D}" srcOrd="5" destOrd="0" presId="urn:microsoft.com/office/officeart/2005/8/layout/process2"/>
    <dgm:cxn modelId="{83D53EEF-81C2-924A-9D5F-5CF89E301F6B}" type="presParOf" srcId="{E57B4BB5-948F-6F48-9B12-0A7F6B8F132D}" destId="{1EEFFBD2-1E89-F34A-B2B9-B4892FE3E205}" srcOrd="0" destOrd="0" presId="urn:microsoft.com/office/officeart/2005/8/layout/process2"/>
    <dgm:cxn modelId="{B1CFF456-25BE-324B-ABD7-0FC54C66D6DB}" type="presParOf" srcId="{E27005B6-E354-B744-9570-F472961B94F7}" destId="{3A514E69-3719-8A4A-A05C-C0379E08FED2}" srcOrd="6" destOrd="0" presId="urn:microsoft.com/office/officeart/2005/8/layout/process2"/>
    <dgm:cxn modelId="{7C1D9E5A-BB08-1244-9F86-F0BA656CC222}" type="presParOf" srcId="{E27005B6-E354-B744-9570-F472961B94F7}" destId="{1C4D3621-6D13-894B-BE05-62AD70FA1109}" srcOrd="7" destOrd="0" presId="urn:microsoft.com/office/officeart/2005/8/layout/process2"/>
    <dgm:cxn modelId="{652ACD77-A88A-684E-808E-DAA897580C56}" type="presParOf" srcId="{1C4D3621-6D13-894B-BE05-62AD70FA1109}" destId="{1A5AEDDC-AE83-5044-9731-48CF6BDEB7E2}" srcOrd="0" destOrd="0" presId="urn:microsoft.com/office/officeart/2005/8/layout/process2"/>
    <dgm:cxn modelId="{4B884F04-FA3E-9C4E-8CCB-836D78C6961D}" type="presParOf" srcId="{E27005B6-E354-B744-9570-F472961B94F7}" destId="{CA185E6B-5983-2E4A-A74F-B7AF0F18C1D8}" srcOrd="8" destOrd="0" presId="urn:microsoft.com/office/officeart/2005/8/layout/process2"/>
    <dgm:cxn modelId="{E87DA575-15B2-2148-B4D4-75668EF1D6FD}" type="presParOf" srcId="{E27005B6-E354-B744-9570-F472961B94F7}" destId="{EB9BC462-D158-A54B-A7E9-08F7CBDE12E5}" srcOrd="9" destOrd="0" presId="urn:microsoft.com/office/officeart/2005/8/layout/process2"/>
    <dgm:cxn modelId="{EE3735F3-DEF1-2340-8EEC-5C397B814224}" type="presParOf" srcId="{EB9BC462-D158-A54B-A7E9-08F7CBDE12E5}" destId="{0A1D669A-3E65-B747-9B4C-3F0B27A9A87B}" srcOrd="0" destOrd="0" presId="urn:microsoft.com/office/officeart/2005/8/layout/process2"/>
    <dgm:cxn modelId="{A39238DE-771F-0F49-A070-80AF1FBE16D2}" type="presParOf" srcId="{E27005B6-E354-B744-9570-F472961B94F7}" destId="{848BD2F0-1B95-7249-8717-EA9CE4CE8D20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7DFC97-E3CA-1E4D-B97B-C2147D54CB5E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B05B712C-B3F5-1E41-8E28-86F0EAFC5B57}">
      <dgm:prSet phldrT="[Text]"/>
      <dgm:spPr/>
      <dgm:t>
        <a:bodyPr/>
        <a:lstStyle/>
        <a:p>
          <a:r>
            <a:rPr lang="en-GB" dirty="0"/>
            <a:t>Open </a:t>
          </a:r>
          <a:r>
            <a:rPr lang="en-GB" dirty="0" err="1"/>
            <a:t>textstream</a:t>
          </a:r>
          <a:endParaRPr lang="en-GB" dirty="0"/>
        </a:p>
      </dgm:t>
    </dgm:pt>
    <dgm:pt modelId="{81D5207C-CD1B-D344-8B29-9C52EAC1B50C}" type="parTrans" cxnId="{5185E2E2-935C-EB48-A06B-CE8C12C6A358}">
      <dgm:prSet/>
      <dgm:spPr/>
      <dgm:t>
        <a:bodyPr/>
        <a:lstStyle/>
        <a:p>
          <a:endParaRPr lang="en-GB"/>
        </a:p>
      </dgm:t>
    </dgm:pt>
    <dgm:pt modelId="{3EB836B8-49A8-3B44-B128-B01EEA195900}" type="sibTrans" cxnId="{5185E2E2-935C-EB48-A06B-CE8C12C6A358}">
      <dgm:prSet/>
      <dgm:spPr/>
      <dgm:t>
        <a:bodyPr/>
        <a:lstStyle/>
        <a:p>
          <a:endParaRPr lang="en-GB"/>
        </a:p>
      </dgm:t>
    </dgm:pt>
    <dgm:pt modelId="{A2C99ED1-7C7E-8D45-B830-FADC71AB7CDB}">
      <dgm:prSet phldrT="[Text]"/>
      <dgm:spPr/>
      <dgm:t>
        <a:bodyPr/>
        <a:lstStyle/>
        <a:p>
          <a:r>
            <a:rPr lang="en-GB" dirty="0"/>
            <a:t>Get each line of </a:t>
          </a:r>
          <a:r>
            <a:rPr lang="en-GB" dirty="0" err="1"/>
            <a:t>textstream</a:t>
          </a:r>
          <a:endParaRPr lang="en-GB" dirty="0"/>
        </a:p>
      </dgm:t>
    </dgm:pt>
    <dgm:pt modelId="{AA75B57E-8DA8-AA44-A3BB-BF64CEB054C2}" type="parTrans" cxnId="{34310A2E-3B55-5140-900D-6D3E2592BE4D}">
      <dgm:prSet/>
      <dgm:spPr/>
      <dgm:t>
        <a:bodyPr/>
        <a:lstStyle/>
        <a:p>
          <a:endParaRPr lang="en-GB"/>
        </a:p>
      </dgm:t>
    </dgm:pt>
    <dgm:pt modelId="{79AA9DC5-CFCE-3144-8EC7-3972F09B84A0}" type="sibTrans" cxnId="{34310A2E-3B55-5140-900D-6D3E2592BE4D}">
      <dgm:prSet/>
      <dgm:spPr/>
      <dgm:t>
        <a:bodyPr/>
        <a:lstStyle/>
        <a:p>
          <a:endParaRPr lang="en-GB"/>
        </a:p>
      </dgm:t>
    </dgm:pt>
    <dgm:pt modelId="{AA390711-69E0-5F4C-8E00-764F1495820D}">
      <dgm:prSet phldrT="[Text]"/>
      <dgm:spPr/>
      <dgm:t>
        <a:bodyPr/>
        <a:lstStyle/>
        <a:p>
          <a:r>
            <a:rPr lang="en-GB" dirty="0"/>
            <a:t>Split each word in line</a:t>
          </a:r>
        </a:p>
      </dgm:t>
    </dgm:pt>
    <dgm:pt modelId="{B533C255-4957-B340-94BF-34BFECBA2FFB}" type="parTrans" cxnId="{9346DEB9-B1F9-FD4B-B536-A3830AEC2277}">
      <dgm:prSet/>
      <dgm:spPr/>
      <dgm:t>
        <a:bodyPr/>
        <a:lstStyle/>
        <a:p>
          <a:endParaRPr lang="en-GB"/>
        </a:p>
      </dgm:t>
    </dgm:pt>
    <dgm:pt modelId="{3F8B8E14-5EA6-934C-92BA-1E4D731FF972}" type="sibTrans" cxnId="{9346DEB9-B1F9-FD4B-B536-A3830AEC2277}">
      <dgm:prSet/>
      <dgm:spPr/>
      <dgm:t>
        <a:bodyPr/>
        <a:lstStyle/>
        <a:p>
          <a:endParaRPr lang="en-GB"/>
        </a:p>
      </dgm:t>
    </dgm:pt>
    <dgm:pt modelId="{92EA187F-749D-7B45-AE4E-C25AACDCEDC7}">
      <dgm:prSet phldrT="[Text]"/>
      <dgm:spPr/>
      <dgm:t>
        <a:bodyPr/>
        <a:lstStyle/>
        <a:p>
          <a:r>
            <a:rPr lang="en-GB" dirty="0"/>
            <a:t>Store words in a </a:t>
          </a:r>
          <a:r>
            <a:rPr lang="en-GB" dirty="0" err="1"/>
            <a:t>QStringList</a:t>
          </a:r>
          <a:endParaRPr lang="en-GB" dirty="0"/>
        </a:p>
      </dgm:t>
    </dgm:pt>
    <dgm:pt modelId="{C8C2C831-7A40-9147-9E3A-937FE696A20A}" type="parTrans" cxnId="{200F5197-11A1-EE4C-84A7-D855C774EBD8}">
      <dgm:prSet/>
      <dgm:spPr/>
      <dgm:t>
        <a:bodyPr/>
        <a:lstStyle/>
        <a:p>
          <a:endParaRPr lang="en-GB"/>
        </a:p>
      </dgm:t>
    </dgm:pt>
    <dgm:pt modelId="{EAE63BCD-C363-1446-A8AC-3F7263C0C0F9}" type="sibTrans" cxnId="{200F5197-11A1-EE4C-84A7-D855C774EBD8}">
      <dgm:prSet/>
      <dgm:spPr/>
      <dgm:t>
        <a:bodyPr/>
        <a:lstStyle/>
        <a:p>
          <a:endParaRPr lang="en-GB"/>
        </a:p>
      </dgm:t>
    </dgm:pt>
    <dgm:pt modelId="{3466CDDB-9B91-124E-89F7-E8F8B1143758}" type="pres">
      <dgm:prSet presAssocID="{757DFC97-E3CA-1E4D-B97B-C2147D54CB5E}" presName="Name0" presStyleCnt="0">
        <dgm:presLayoutVars>
          <dgm:dir/>
          <dgm:resizeHandles val="exact"/>
        </dgm:presLayoutVars>
      </dgm:prSet>
      <dgm:spPr/>
    </dgm:pt>
    <dgm:pt modelId="{F1FB3BAB-496F-5E4C-885A-D7AA861D3B9B}" type="pres">
      <dgm:prSet presAssocID="{B05B712C-B3F5-1E41-8E28-86F0EAFC5B57}" presName="node" presStyleLbl="node1" presStyleIdx="0" presStyleCnt="4">
        <dgm:presLayoutVars>
          <dgm:bulletEnabled val="1"/>
        </dgm:presLayoutVars>
      </dgm:prSet>
      <dgm:spPr/>
    </dgm:pt>
    <dgm:pt modelId="{D12C40B1-ED66-1B4B-ACAF-6A50E1D07F04}" type="pres">
      <dgm:prSet presAssocID="{3EB836B8-49A8-3B44-B128-B01EEA195900}" presName="sibTrans" presStyleLbl="sibTrans2D1" presStyleIdx="0" presStyleCnt="3"/>
      <dgm:spPr/>
    </dgm:pt>
    <dgm:pt modelId="{3B5B4B06-1B67-BC46-8419-9F11F263CCC7}" type="pres">
      <dgm:prSet presAssocID="{3EB836B8-49A8-3B44-B128-B01EEA195900}" presName="connectorText" presStyleLbl="sibTrans2D1" presStyleIdx="0" presStyleCnt="3"/>
      <dgm:spPr/>
    </dgm:pt>
    <dgm:pt modelId="{9094DC7F-49DC-C743-B362-01757D263BEB}" type="pres">
      <dgm:prSet presAssocID="{A2C99ED1-7C7E-8D45-B830-FADC71AB7CDB}" presName="node" presStyleLbl="node1" presStyleIdx="1" presStyleCnt="4">
        <dgm:presLayoutVars>
          <dgm:bulletEnabled val="1"/>
        </dgm:presLayoutVars>
      </dgm:prSet>
      <dgm:spPr/>
    </dgm:pt>
    <dgm:pt modelId="{A8BA2C29-340E-3344-81E6-58E19FB960EF}" type="pres">
      <dgm:prSet presAssocID="{79AA9DC5-CFCE-3144-8EC7-3972F09B84A0}" presName="sibTrans" presStyleLbl="sibTrans2D1" presStyleIdx="1" presStyleCnt="3"/>
      <dgm:spPr/>
    </dgm:pt>
    <dgm:pt modelId="{E705A711-11DA-9B48-9244-C191C2587873}" type="pres">
      <dgm:prSet presAssocID="{79AA9DC5-CFCE-3144-8EC7-3972F09B84A0}" presName="connectorText" presStyleLbl="sibTrans2D1" presStyleIdx="1" presStyleCnt="3"/>
      <dgm:spPr/>
    </dgm:pt>
    <dgm:pt modelId="{3B97906C-5F5A-1940-A95E-6704EB00829D}" type="pres">
      <dgm:prSet presAssocID="{AA390711-69E0-5F4C-8E00-764F1495820D}" presName="node" presStyleLbl="node1" presStyleIdx="2" presStyleCnt="4">
        <dgm:presLayoutVars>
          <dgm:bulletEnabled val="1"/>
        </dgm:presLayoutVars>
      </dgm:prSet>
      <dgm:spPr/>
    </dgm:pt>
    <dgm:pt modelId="{7A396652-628B-4A42-952B-1666475E0620}" type="pres">
      <dgm:prSet presAssocID="{3F8B8E14-5EA6-934C-92BA-1E4D731FF972}" presName="sibTrans" presStyleLbl="sibTrans2D1" presStyleIdx="2" presStyleCnt="3"/>
      <dgm:spPr/>
    </dgm:pt>
    <dgm:pt modelId="{AD105D0F-F415-AD4A-8703-7CD4FD482E1E}" type="pres">
      <dgm:prSet presAssocID="{3F8B8E14-5EA6-934C-92BA-1E4D731FF972}" presName="connectorText" presStyleLbl="sibTrans2D1" presStyleIdx="2" presStyleCnt="3"/>
      <dgm:spPr/>
    </dgm:pt>
    <dgm:pt modelId="{7ECDD1C1-6E11-E745-AFC9-902185A25842}" type="pres">
      <dgm:prSet presAssocID="{92EA187F-749D-7B45-AE4E-C25AACDCEDC7}" presName="node" presStyleLbl="node1" presStyleIdx="3" presStyleCnt="4">
        <dgm:presLayoutVars>
          <dgm:bulletEnabled val="1"/>
        </dgm:presLayoutVars>
      </dgm:prSet>
      <dgm:spPr/>
    </dgm:pt>
  </dgm:ptLst>
  <dgm:cxnLst>
    <dgm:cxn modelId="{F49D1D25-18BE-B647-ABA9-5A7672B74292}" type="presOf" srcId="{757DFC97-E3CA-1E4D-B97B-C2147D54CB5E}" destId="{3466CDDB-9B91-124E-89F7-E8F8B1143758}" srcOrd="0" destOrd="0" presId="urn:microsoft.com/office/officeart/2005/8/layout/process1"/>
    <dgm:cxn modelId="{34310A2E-3B55-5140-900D-6D3E2592BE4D}" srcId="{757DFC97-E3CA-1E4D-B97B-C2147D54CB5E}" destId="{A2C99ED1-7C7E-8D45-B830-FADC71AB7CDB}" srcOrd="1" destOrd="0" parTransId="{AA75B57E-8DA8-AA44-A3BB-BF64CEB054C2}" sibTransId="{79AA9DC5-CFCE-3144-8EC7-3972F09B84A0}"/>
    <dgm:cxn modelId="{F1A60D5B-ED90-8B4A-AA06-F868CFD5099E}" type="presOf" srcId="{3F8B8E14-5EA6-934C-92BA-1E4D731FF972}" destId="{AD105D0F-F415-AD4A-8703-7CD4FD482E1E}" srcOrd="1" destOrd="0" presId="urn:microsoft.com/office/officeart/2005/8/layout/process1"/>
    <dgm:cxn modelId="{FED2075D-719A-C54A-A30B-9871B1074137}" type="presOf" srcId="{3F8B8E14-5EA6-934C-92BA-1E4D731FF972}" destId="{7A396652-628B-4A42-952B-1666475E0620}" srcOrd="0" destOrd="0" presId="urn:microsoft.com/office/officeart/2005/8/layout/process1"/>
    <dgm:cxn modelId="{ADD80A6D-F3FB-BE4A-A3EC-6C08189A9AE7}" type="presOf" srcId="{3EB836B8-49A8-3B44-B128-B01EEA195900}" destId="{D12C40B1-ED66-1B4B-ACAF-6A50E1D07F04}" srcOrd="0" destOrd="0" presId="urn:microsoft.com/office/officeart/2005/8/layout/process1"/>
    <dgm:cxn modelId="{3ACF8D7C-452A-624F-A694-4A01A0BACD66}" type="presOf" srcId="{B05B712C-B3F5-1E41-8E28-86F0EAFC5B57}" destId="{F1FB3BAB-496F-5E4C-885A-D7AA861D3B9B}" srcOrd="0" destOrd="0" presId="urn:microsoft.com/office/officeart/2005/8/layout/process1"/>
    <dgm:cxn modelId="{28CB6486-BA0F-2C44-9B35-9F1DDC90C552}" type="presOf" srcId="{3EB836B8-49A8-3B44-B128-B01EEA195900}" destId="{3B5B4B06-1B67-BC46-8419-9F11F263CCC7}" srcOrd="1" destOrd="0" presId="urn:microsoft.com/office/officeart/2005/8/layout/process1"/>
    <dgm:cxn modelId="{200F5197-11A1-EE4C-84A7-D855C774EBD8}" srcId="{757DFC97-E3CA-1E4D-B97B-C2147D54CB5E}" destId="{92EA187F-749D-7B45-AE4E-C25AACDCEDC7}" srcOrd="3" destOrd="0" parTransId="{C8C2C831-7A40-9147-9E3A-937FE696A20A}" sibTransId="{EAE63BCD-C363-1446-A8AC-3F7263C0C0F9}"/>
    <dgm:cxn modelId="{50DFBCB8-4DF9-4A46-A682-5CFE0575319A}" type="presOf" srcId="{79AA9DC5-CFCE-3144-8EC7-3972F09B84A0}" destId="{E705A711-11DA-9B48-9244-C191C2587873}" srcOrd="1" destOrd="0" presId="urn:microsoft.com/office/officeart/2005/8/layout/process1"/>
    <dgm:cxn modelId="{9346DEB9-B1F9-FD4B-B536-A3830AEC2277}" srcId="{757DFC97-E3CA-1E4D-B97B-C2147D54CB5E}" destId="{AA390711-69E0-5F4C-8E00-764F1495820D}" srcOrd="2" destOrd="0" parTransId="{B533C255-4957-B340-94BF-34BFECBA2FFB}" sibTransId="{3F8B8E14-5EA6-934C-92BA-1E4D731FF972}"/>
    <dgm:cxn modelId="{DDB512C7-E57F-0445-AD36-D2975406153D}" type="presOf" srcId="{A2C99ED1-7C7E-8D45-B830-FADC71AB7CDB}" destId="{9094DC7F-49DC-C743-B362-01757D263BEB}" srcOrd="0" destOrd="0" presId="urn:microsoft.com/office/officeart/2005/8/layout/process1"/>
    <dgm:cxn modelId="{A20925CE-54F8-5A4A-A351-A235F45A0CB3}" type="presOf" srcId="{92EA187F-749D-7B45-AE4E-C25AACDCEDC7}" destId="{7ECDD1C1-6E11-E745-AFC9-902185A25842}" srcOrd="0" destOrd="0" presId="urn:microsoft.com/office/officeart/2005/8/layout/process1"/>
    <dgm:cxn modelId="{5185E2E2-935C-EB48-A06B-CE8C12C6A358}" srcId="{757DFC97-E3CA-1E4D-B97B-C2147D54CB5E}" destId="{B05B712C-B3F5-1E41-8E28-86F0EAFC5B57}" srcOrd="0" destOrd="0" parTransId="{81D5207C-CD1B-D344-8B29-9C52EAC1B50C}" sibTransId="{3EB836B8-49A8-3B44-B128-B01EEA195900}"/>
    <dgm:cxn modelId="{E2E7BBFA-CA82-F549-9EB4-5D921D887DA1}" type="presOf" srcId="{79AA9DC5-CFCE-3144-8EC7-3972F09B84A0}" destId="{A8BA2C29-340E-3344-81E6-58E19FB960EF}" srcOrd="0" destOrd="0" presId="urn:microsoft.com/office/officeart/2005/8/layout/process1"/>
    <dgm:cxn modelId="{B25842FC-AB60-574A-8BA6-A066F3F4F64E}" type="presOf" srcId="{AA390711-69E0-5F4C-8E00-764F1495820D}" destId="{3B97906C-5F5A-1940-A95E-6704EB00829D}" srcOrd="0" destOrd="0" presId="urn:microsoft.com/office/officeart/2005/8/layout/process1"/>
    <dgm:cxn modelId="{BF4B6A82-8020-E447-97E3-AA83AC998191}" type="presParOf" srcId="{3466CDDB-9B91-124E-89F7-E8F8B1143758}" destId="{F1FB3BAB-496F-5E4C-885A-D7AA861D3B9B}" srcOrd="0" destOrd="0" presId="urn:microsoft.com/office/officeart/2005/8/layout/process1"/>
    <dgm:cxn modelId="{3B167889-A516-334D-9E6B-75CA993534C5}" type="presParOf" srcId="{3466CDDB-9B91-124E-89F7-E8F8B1143758}" destId="{D12C40B1-ED66-1B4B-ACAF-6A50E1D07F04}" srcOrd="1" destOrd="0" presId="urn:microsoft.com/office/officeart/2005/8/layout/process1"/>
    <dgm:cxn modelId="{A10CF6F9-33B7-1B48-9DA8-6BD044445FFA}" type="presParOf" srcId="{D12C40B1-ED66-1B4B-ACAF-6A50E1D07F04}" destId="{3B5B4B06-1B67-BC46-8419-9F11F263CCC7}" srcOrd="0" destOrd="0" presId="urn:microsoft.com/office/officeart/2005/8/layout/process1"/>
    <dgm:cxn modelId="{F88F1A71-39C1-9444-80E6-0D55C519BD4B}" type="presParOf" srcId="{3466CDDB-9B91-124E-89F7-E8F8B1143758}" destId="{9094DC7F-49DC-C743-B362-01757D263BEB}" srcOrd="2" destOrd="0" presId="urn:microsoft.com/office/officeart/2005/8/layout/process1"/>
    <dgm:cxn modelId="{5FCA3FD0-2054-564A-8EFE-3A327C6ADACF}" type="presParOf" srcId="{3466CDDB-9B91-124E-89F7-E8F8B1143758}" destId="{A8BA2C29-340E-3344-81E6-58E19FB960EF}" srcOrd="3" destOrd="0" presId="urn:microsoft.com/office/officeart/2005/8/layout/process1"/>
    <dgm:cxn modelId="{E84E63C8-6780-234A-B964-0DA4517CA768}" type="presParOf" srcId="{A8BA2C29-340E-3344-81E6-58E19FB960EF}" destId="{E705A711-11DA-9B48-9244-C191C2587873}" srcOrd="0" destOrd="0" presId="urn:microsoft.com/office/officeart/2005/8/layout/process1"/>
    <dgm:cxn modelId="{AAFEFFFF-0706-9C42-8515-B30933EAE4FF}" type="presParOf" srcId="{3466CDDB-9B91-124E-89F7-E8F8B1143758}" destId="{3B97906C-5F5A-1940-A95E-6704EB00829D}" srcOrd="4" destOrd="0" presId="urn:microsoft.com/office/officeart/2005/8/layout/process1"/>
    <dgm:cxn modelId="{DA86B568-FC05-ED4A-9712-F97825C11220}" type="presParOf" srcId="{3466CDDB-9B91-124E-89F7-E8F8B1143758}" destId="{7A396652-628B-4A42-952B-1666475E0620}" srcOrd="5" destOrd="0" presId="urn:microsoft.com/office/officeart/2005/8/layout/process1"/>
    <dgm:cxn modelId="{1D6A03AC-B653-8C40-A45F-CF23A0EE4426}" type="presParOf" srcId="{7A396652-628B-4A42-952B-1666475E0620}" destId="{AD105D0F-F415-AD4A-8703-7CD4FD482E1E}" srcOrd="0" destOrd="0" presId="urn:microsoft.com/office/officeart/2005/8/layout/process1"/>
    <dgm:cxn modelId="{1299CC78-8976-C24F-9823-6AD3972E2A46}" type="presParOf" srcId="{3466CDDB-9B91-124E-89F7-E8F8B1143758}" destId="{7ECDD1C1-6E11-E745-AFC9-902185A2584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DC58D3-482D-3244-ABB6-A05E64EC14A9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F94662C2-6257-BA43-A6E4-CAE37B81B7A6}">
      <dgm:prSet phldrT="[Text]"/>
      <dgm:spPr/>
      <dgm:t>
        <a:bodyPr/>
        <a:lstStyle/>
        <a:p>
          <a:r>
            <a:rPr lang="en-GB" dirty="0"/>
            <a:t>Get two </a:t>
          </a:r>
          <a:r>
            <a:rPr lang="en-GB" dirty="0" err="1"/>
            <a:t>textstreams</a:t>
          </a:r>
          <a:endParaRPr lang="en-GB" dirty="0"/>
        </a:p>
      </dgm:t>
    </dgm:pt>
    <dgm:pt modelId="{9A8C3CB9-CFFC-FF4F-B35E-8A1447C2F4F9}" type="parTrans" cxnId="{B1CAC9B3-868F-6C4A-9CC1-0633410E3BD7}">
      <dgm:prSet/>
      <dgm:spPr/>
      <dgm:t>
        <a:bodyPr/>
        <a:lstStyle/>
        <a:p>
          <a:endParaRPr lang="en-GB"/>
        </a:p>
      </dgm:t>
    </dgm:pt>
    <dgm:pt modelId="{0A89271D-072C-C744-A59A-51E61C938954}" type="sibTrans" cxnId="{B1CAC9B3-868F-6C4A-9CC1-0633410E3BD7}">
      <dgm:prSet/>
      <dgm:spPr/>
      <dgm:t>
        <a:bodyPr/>
        <a:lstStyle/>
        <a:p>
          <a:endParaRPr lang="en-GB"/>
        </a:p>
      </dgm:t>
    </dgm:pt>
    <dgm:pt modelId="{0777E38A-2E0D-2B4C-A843-14BF003CDBAD}">
      <dgm:prSet phldrT="[Text]"/>
      <dgm:spPr/>
      <dgm:t>
        <a:bodyPr/>
        <a:lstStyle/>
        <a:p>
          <a:r>
            <a:rPr lang="en-GB" dirty="0"/>
            <a:t>Split each file into words</a:t>
          </a:r>
        </a:p>
      </dgm:t>
    </dgm:pt>
    <dgm:pt modelId="{7390B618-0768-D049-8D84-3CBC817A2D0A}" type="parTrans" cxnId="{4E67C564-1614-1E40-B80C-3B1EEC7070B7}">
      <dgm:prSet/>
      <dgm:spPr/>
      <dgm:t>
        <a:bodyPr/>
        <a:lstStyle/>
        <a:p>
          <a:endParaRPr lang="en-GB"/>
        </a:p>
      </dgm:t>
    </dgm:pt>
    <dgm:pt modelId="{BBC5FC0E-60A2-2945-A513-84602B8A4406}" type="sibTrans" cxnId="{4E67C564-1614-1E40-B80C-3B1EEC7070B7}">
      <dgm:prSet/>
      <dgm:spPr/>
      <dgm:t>
        <a:bodyPr/>
        <a:lstStyle/>
        <a:p>
          <a:endParaRPr lang="en-GB"/>
        </a:p>
      </dgm:t>
    </dgm:pt>
    <dgm:pt modelId="{B9275335-72E0-DF4D-8973-EF7234E22D8E}">
      <dgm:prSet phldrT="[Text]"/>
      <dgm:spPr/>
      <dgm:t>
        <a:bodyPr/>
        <a:lstStyle/>
        <a:p>
          <a:r>
            <a:rPr lang="en-GB" dirty="0"/>
            <a:t>Compare each word in text to dictionary</a:t>
          </a:r>
        </a:p>
      </dgm:t>
    </dgm:pt>
    <dgm:pt modelId="{669C5C66-44E1-A94B-955B-EE55CCE1BA59}" type="parTrans" cxnId="{2AB7BBFC-F072-1B42-8555-33BD1F1C7FF1}">
      <dgm:prSet/>
      <dgm:spPr/>
      <dgm:t>
        <a:bodyPr/>
        <a:lstStyle/>
        <a:p>
          <a:endParaRPr lang="en-GB"/>
        </a:p>
      </dgm:t>
    </dgm:pt>
    <dgm:pt modelId="{5C5EB97B-583D-BF41-B5C1-301815C20598}" type="sibTrans" cxnId="{2AB7BBFC-F072-1B42-8555-33BD1F1C7FF1}">
      <dgm:prSet/>
      <dgm:spPr/>
      <dgm:t>
        <a:bodyPr/>
        <a:lstStyle/>
        <a:p>
          <a:endParaRPr lang="en-GB"/>
        </a:p>
      </dgm:t>
    </dgm:pt>
    <dgm:pt modelId="{DC02AA52-FB29-9747-A652-19686BE5A54B}">
      <dgm:prSet phldrT="[Text]"/>
      <dgm:spPr/>
      <dgm:t>
        <a:bodyPr/>
        <a:lstStyle/>
        <a:p>
          <a:r>
            <a:rPr lang="en-GB" dirty="0"/>
            <a:t>Turn known words into capitals</a:t>
          </a:r>
        </a:p>
      </dgm:t>
    </dgm:pt>
    <dgm:pt modelId="{6CF721A8-6901-8645-82DD-E4148F15D0AC}" type="parTrans" cxnId="{745632AE-8F51-EA47-B5F7-0A13E6E30037}">
      <dgm:prSet/>
      <dgm:spPr/>
      <dgm:t>
        <a:bodyPr/>
        <a:lstStyle/>
        <a:p>
          <a:endParaRPr lang="en-GB"/>
        </a:p>
      </dgm:t>
    </dgm:pt>
    <dgm:pt modelId="{C61B3509-F97A-6C4E-A573-10B22D1AD3A9}" type="sibTrans" cxnId="{745632AE-8F51-EA47-B5F7-0A13E6E30037}">
      <dgm:prSet/>
      <dgm:spPr/>
      <dgm:t>
        <a:bodyPr/>
        <a:lstStyle/>
        <a:p>
          <a:endParaRPr lang="en-GB"/>
        </a:p>
      </dgm:t>
    </dgm:pt>
    <dgm:pt modelId="{17CDAA20-9737-0741-8F84-F3CB9FBF1E70}" type="pres">
      <dgm:prSet presAssocID="{BEDC58D3-482D-3244-ABB6-A05E64EC14A9}" presName="Name0" presStyleCnt="0">
        <dgm:presLayoutVars>
          <dgm:dir/>
          <dgm:resizeHandles val="exact"/>
        </dgm:presLayoutVars>
      </dgm:prSet>
      <dgm:spPr/>
    </dgm:pt>
    <dgm:pt modelId="{F9767227-EDE6-2F4A-8CEA-E6FF56B9341D}" type="pres">
      <dgm:prSet presAssocID="{F94662C2-6257-BA43-A6E4-CAE37B81B7A6}" presName="node" presStyleLbl="node1" presStyleIdx="0" presStyleCnt="4" custLinFactNeighborX="2903" custLinFactNeighborY="0">
        <dgm:presLayoutVars>
          <dgm:bulletEnabled val="1"/>
        </dgm:presLayoutVars>
      </dgm:prSet>
      <dgm:spPr/>
    </dgm:pt>
    <dgm:pt modelId="{D3FA60BF-7B87-4F4C-84C8-545CDB728C3E}" type="pres">
      <dgm:prSet presAssocID="{0A89271D-072C-C744-A59A-51E61C938954}" presName="sibTrans" presStyleLbl="sibTrans2D1" presStyleIdx="0" presStyleCnt="3"/>
      <dgm:spPr/>
    </dgm:pt>
    <dgm:pt modelId="{02ECECF7-8698-8147-A864-2E8E53081519}" type="pres">
      <dgm:prSet presAssocID="{0A89271D-072C-C744-A59A-51E61C938954}" presName="connectorText" presStyleLbl="sibTrans2D1" presStyleIdx="0" presStyleCnt="3"/>
      <dgm:spPr/>
    </dgm:pt>
    <dgm:pt modelId="{ED694413-AE63-9846-9C00-DEA7EE8F2ECB}" type="pres">
      <dgm:prSet presAssocID="{0777E38A-2E0D-2B4C-A843-14BF003CDBAD}" presName="node" presStyleLbl="node1" presStyleIdx="1" presStyleCnt="4">
        <dgm:presLayoutVars>
          <dgm:bulletEnabled val="1"/>
        </dgm:presLayoutVars>
      </dgm:prSet>
      <dgm:spPr/>
    </dgm:pt>
    <dgm:pt modelId="{A7B3F3BF-A66F-9440-A3FB-F7167C1E83E2}" type="pres">
      <dgm:prSet presAssocID="{BBC5FC0E-60A2-2945-A513-84602B8A4406}" presName="sibTrans" presStyleLbl="sibTrans2D1" presStyleIdx="1" presStyleCnt="3"/>
      <dgm:spPr/>
    </dgm:pt>
    <dgm:pt modelId="{A0A2F6F1-E95A-1B45-AC66-B8B21858B6DA}" type="pres">
      <dgm:prSet presAssocID="{BBC5FC0E-60A2-2945-A513-84602B8A4406}" presName="connectorText" presStyleLbl="sibTrans2D1" presStyleIdx="1" presStyleCnt="3"/>
      <dgm:spPr/>
    </dgm:pt>
    <dgm:pt modelId="{2BC27973-6639-1F4A-AF49-7769519A0538}" type="pres">
      <dgm:prSet presAssocID="{B9275335-72E0-DF4D-8973-EF7234E22D8E}" presName="node" presStyleLbl="node1" presStyleIdx="2" presStyleCnt="4">
        <dgm:presLayoutVars>
          <dgm:bulletEnabled val="1"/>
        </dgm:presLayoutVars>
      </dgm:prSet>
      <dgm:spPr/>
    </dgm:pt>
    <dgm:pt modelId="{0DEFD563-20A7-FE49-9EA6-8956A6B3E862}" type="pres">
      <dgm:prSet presAssocID="{5C5EB97B-583D-BF41-B5C1-301815C20598}" presName="sibTrans" presStyleLbl="sibTrans2D1" presStyleIdx="2" presStyleCnt="3"/>
      <dgm:spPr/>
    </dgm:pt>
    <dgm:pt modelId="{9A04062B-837C-4D4E-85BF-B4075665E3DC}" type="pres">
      <dgm:prSet presAssocID="{5C5EB97B-583D-BF41-B5C1-301815C20598}" presName="connectorText" presStyleLbl="sibTrans2D1" presStyleIdx="2" presStyleCnt="3"/>
      <dgm:spPr/>
    </dgm:pt>
    <dgm:pt modelId="{C0D763B3-5D17-6446-9785-2CAF539EC285}" type="pres">
      <dgm:prSet presAssocID="{DC02AA52-FB29-9747-A652-19686BE5A54B}" presName="node" presStyleLbl="node1" presStyleIdx="3" presStyleCnt="4">
        <dgm:presLayoutVars>
          <dgm:bulletEnabled val="1"/>
        </dgm:presLayoutVars>
      </dgm:prSet>
      <dgm:spPr/>
    </dgm:pt>
  </dgm:ptLst>
  <dgm:cxnLst>
    <dgm:cxn modelId="{3F332E07-5654-DE4D-A5E0-D41E242EDAA0}" type="presOf" srcId="{B9275335-72E0-DF4D-8973-EF7234E22D8E}" destId="{2BC27973-6639-1F4A-AF49-7769519A0538}" srcOrd="0" destOrd="0" presId="urn:microsoft.com/office/officeart/2005/8/layout/process1"/>
    <dgm:cxn modelId="{AB9DE009-405E-1548-A1ED-40913D754EAD}" type="presOf" srcId="{BBC5FC0E-60A2-2945-A513-84602B8A4406}" destId="{A0A2F6F1-E95A-1B45-AC66-B8B21858B6DA}" srcOrd="1" destOrd="0" presId="urn:microsoft.com/office/officeart/2005/8/layout/process1"/>
    <dgm:cxn modelId="{1106E823-6169-3A40-B318-41EB600081B5}" type="presOf" srcId="{5C5EB97B-583D-BF41-B5C1-301815C20598}" destId="{9A04062B-837C-4D4E-85BF-B4075665E3DC}" srcOrd="1" destOrd="0" presId="urn:microsoft.com/office/officeart/2005/8/layout/process1"/>
    <dgm:cxn modelId="{EBEF4E2F-FDCB-E94F-BC68-164F111C1B68}" type="presOf" srcId="{0A89271D-072C-C744-A59A-51E61C938954}" destId="{D3FA60BF-7B87-4F4C-84C8-545CDB728C3E}" srcOrd="0" destOrd="0" presId="urn:microsoft.com/office/officeart/2005/8/layout/process1"/>
    <dgm:cxn modelId="{936E765A-79D9-CD42-A3E9-4809759470EC}" type="presOf" srcId="{F94662C2-6257-BA43-A6E4-CAE37B81B7A6}" destId="{F9767227-EDE6-2F4A-8CEA-E6FF56B9341D}" srcOrd="0" destOrd="0" presId="urn:microsoft.com/office/officeart/2005/8/layout/process1"/>
    <dgm:cxn modelId="{6BFDBC5D-D427-7E4B-9588-E3B0EF26139B}" type="presOf" srcId="{0A89271D-072C-C744-A59A-51E61C938954}" destId="{02ECECF7-8698-8147-A864-2E8E53081519}" srcOrd="1" destOrd="0" presId="urn:microsoft.com/office/officeart/2005/8/layout/process1"/>
    <dgm:cxn modelId="{4E67C564-1614-1E40-B80C-3B1EEC7070B7}" srcId="{BEDC58D3-482D-3244-ABB6-A05E64EC14A9}" destId="{0777E38A-2E0D-2B4C-A843-14BF003CDBAD}" srcOrd="1" destOrd="0" parTransId="{7390B618-0768-D049-8D84-3CBC817A2D0A}" sibTransId="{BBC5FC0E-60A2-2945-A513-84602B8A4406}"/>
    <dgm:cxn modelId="{D6DEBE87-10A3-E444-A0EF-6FB7226B7DB3}" type="presOf" srcId="{DC02AA52-FB29-9747-A652-19686BE5A54B}" destId="{C0D763B3-5D17-6446-9785-2CAF539EC285}" srcOrd="0" destOrd="0" presId="urn:microsoft.com/office/officeart/2005/8/layout/process1"/>
    <dgm:cxn modelId="{745632AE-8F51-EA47-B5F7-0A13E6E30037}" srcId="{BEDC58D3-482D-3244-ABB6-A05E64EC14A9}" destId="{DC02AA52-FB29-9747-A652-19686BE5A54B}" srcOrd="3" destOrd="0" parTransId="{6CF721A8-6901-8645-82DD-E4148F15D0AC}" sibTransId="{C61B3509-F97A-6C4E-A573-10B22D1AD3A9}"/>
    <dgm:cxn modelId="{B1CAC9B3-868F-6C4A-9CC1-0633410E3BD7}" srcId="{BEDC58D3-482D-3244-ABB6-A05E64EC14A9}" destId="{F94662C2-6257-BA43-A6E4-CAE37B81B7A6}" srcOrd="0" destOrd="0" parTransId="{9A8C3CB9-CFFC-FF4F-B35E-8A1447C2F4F9}" sibTransId="{0A89271D-072C-C744-A59A-51E61C938954}"/>
    <dgm:cxn modelId="{C0A952BB-2804-AA47-8D95-62170D2EB75E}" type="presOf" srcId="{5C5EB97B-583D-BF41-B5C1-301815C20598}" destId="{0DEFD563-20A7-FE49-9EA6-8956A6B3E862}" srcOrd="0" destOrd="0" presId="urn:microsoft.com/office/officeart/2005/8/layout/process1"/>
    <dgm:cxn modelId="{76E404BC-96D7-8F4F-9CF3-6958FE5F2168}" type="presOf" srcId="{BBC5FC0E-60A2-2945-A513-84602B8A4406}" destId="{A7B3F3BF-A66F-9440-A3FB-F7167C1E83E2}" srcOrd="0" destOrd="0" presId="urn:microsoft.com/office/officeart/2005/8/layout/process1"/>
    <dgm:cxn modelId="{E1C781D3-365F-7C4A-90A0-1CE4322232BB}" type="presOf" srcId="{0777E38A-2E0D-2B4C-A843-14BF003CDBAD}" destId="{ED694413-AE63-9846-9C00-DEA7EE8F2ECB}" srcOrd="0" destOrd="0" presId="urn:microsoft.com/office/officeart/2005/8/layout/process1"/>
    <dgm:cxn modelId="{645881EF-7CBE-6349-8348-E73C54C191A0}" type="presOf" srcId="{BEDC58D3-482D-3244-ABB6-A05E64EC14A9}" destId="{17CDAA20-9737-0741-8F84-F3CB9FBF1E70}" srcOrd="0" destOrd="0" presId="urn:microsoft.com/office/officeart/2005/8/layout/process1"/>
    <dgm:cxn modelId="{2AB7BBFC-F072-1B42-8555-33BD1F1C7FF1}" srcId="{BEDC58D3-482D-3244-ABB6-A05E64EC14A9}" destId="{B9275335-72E0-DF4D-8973-EF7234E22D8E}" srcOrd="2" destOrd="0" parTransId="{669C5C66-44E1-A94B-955B-EE55CCE1BA59}" sibTransId="{5C5EB97B-583D-BF41-B5C1-301815C20598}"/>
    <dgm:cxn modelId="{7AD03770-4408-C644-BE0F-2BBD01775000}" type="presParOf" srcId="{17CDAA20-9737-0741-8F84-F3CB9FBF1E70}" destId="{F9767227-EDE6-2F4A-8CEA-E6FF56B9341D}" srcOrd="0" destOrd="0" presId="urn:microsoft.com/office/officeart/2005/8/layout/process1"/>
    <dgm:cxn modelId="{F0F486D2-2786-3D44-98BD-FD3DAA137577}" type="presParOf" srcId="{17CDAA20-9737-0741-8F84-F3CB9FBF1E70}" destId="{D3FA60BF-7B87-4F4C-84C8-545CDB728C3E}" srcOrd="1" destOrd="0" presId="urn:microsoft.com/office/officeart/2005/8/layout/process1"/>
    <dgm:cxn modelId="{0CE448F6-0D40-0448-AC9A-EDFEA2DE1AA9}" type="presParOf" srcId="{D3FA60BF-7B87-4F4C-84C8-545CDB728C3E}" destId="{02ECECF7-8698-8147-A864-2E8E53081519}" srcOrd="0" destOrd="0" presId="urn:microsoft.com/office/officeart/2005/8/layout/process1"/>
    <dgm:cxn modelId="{D7E9DBBB-A7D7-174A-B15C-FB9636CC94BF}" type="presParOf" srcId="{17CDAA20-9737-0741-8F84-F3CB9FBF1E70}" destId="{ED694413-AE63-9846-9C00-DEA7EE8F2ECB}" srcOrd="2" destOrd="0" presId="urn:microsoft.com/office/officeart/2005/8/layout/process1"/>
    <dgm:cxn modelId="{963F82B6-2C30-C64C-8A1C-4EF2133BBC13}" type="presParOf" srcId="{17CDAA20-9737-0741-8F84-F3CB9FBF1E70}" destId="{A7B3F3BF-A66F-9440-A3FB-F7167C1E83E2}" srcOrd="3" destOrd="0" presId="urn:microsoft.com/office/officeart/2005/8/layout/process1"/>
    <dgm:cxn modelId="{DBDF326C-5AE5-864F-8B5B-302748309EE3}" type="presParOf" srcId="{A7B3F3BF-A66F-9440-A3FB-F7167C1E83E2}" destId="{A0A2F6F1-E95A-1B45-AC66-B8B21858B6DA}" srcOrd="0" destOrd="0" presId="urn:microsoft.com/office/officeart/2005/8/layout/process1"/>
    <dgm:cxn modelId="{4C9C41BE-0E61-6641-96BE-1216B1E94498}" type="presParOf" srcId="{17CDAA20-9737-0741-8F84-F3CB9FBF1E70}" destId="{2BC27973-6639-1F4A-AF49-7769519A0538}" srcOrd="4" destOrd="0" presId="urn:microsoft.com/office/officeart/2005/8/layout/process1"/>
    <dgm:cxn modelId="{0F9F08FF-28CC-1C44-A6FA-972FC830CC14}" type="presParOf" srcId="{17CDAA20-9737-0741-8F84-F3CB9FBF1E70}" destId="{0DEFD563-20A7-FE49-9EA6-8956A6B3E862}" srcOrd="5" destOrd="0" presId="urn:microsoft.com/office/officeart/2005/8/layout/process1"/>
    <dgm:cxn modelId="{7D25E669-04A6-444E-88EA-BED488946558}" type="presParOf" srcId="{0DEFD563-20A7-FE49-9EA6-8956A6B3E862}" destId="{9A04062B-837C-4D4E-85BF-B4075665E3DC}" srcOrd="0" destOrd="0" presId="urn:microsoft.com/office/officeart/2005/8/layout/process1"/>
    <dgm:cxn modelId="{BD86D80F-2EEC-1449-8182-6910678C945D}" type="presParOf" srcId="{17CDAA20-9737-0741-8F84-F3CB9FBF1E70}" destId="{C0D763B3-5D17-6446-9785-2CAF539EC28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5A436A-8B61-3B4A-A11E-19AB53773ACA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</dgm:pt>
    <dgm:pt modelId="{22B2CE9B-4D53-0047-B856-AE33312721FD}">
      <dgm:prSet phldrT="[Text]"/>
      <dgm:spPr/>
      <dgm:t>
        <a:bodyPr/>
        <a:lstStyle/>
        <a:p>
          <a:r>
            <a:rPr lang="en-GB" dirty="0"/>
            <a:t>Get word</a:t>
          </a:r>
        </a:p>
      </dgm:t>
    </dgm:pt>
    <dgm:pt modelId="{2159B0EB-CFDA-CD4A-A419-7A206C592512}" type="parTrans" cxnId="{E696F38F-6D53-3347-8F4C-897EA6E3A6DA}">
      <dgm:prSet/>
      <dgm:spPr/>
      <dgm:t>
        <a:bodyPr/>
        <a:lstStyle/>
        <a:p>
          <a:endParaRPr lang="en-GB"/>
        </a:p>
      </dgm:t>
    </dgm:pt>
    <dgm:pt modelId="{D7898B2A-8261-514C-8F87-E6D7106B0377}" type="sibTrans" cxnId="{E696F38F-6D53-3347-8F4C-897EA6E3A6DA}">
      <dgm:prSet/>
      <dgm:spPr/>
      <dgm:t>
        <a:bodyPr/>
        <a:lstStyle/>
        <a:p>
          <a:endParaRPr lang="en-GB"/>
        </a:p>
      </dgm:t>
    </dgm:pt>
    <dgm:pt modelId="{83B7FF11-C508-6B48-A3B9-43B8CAA82150}">
      <dgm:prSet phldrT="[Text]"/>
      <dgm:spPr/>
      <dgm:t>
        <a:bodyPr/>
        <a:lstStyle/>
        <a:p>
          <a:r>
            <a:rPr lang="en-GB" dirty="0"/>
            <a:t>For </a:t>
          </a:r>
          <a:r>
            <a:rPr lang="en-GB" dirty="0" err="1"/>
            <a:t>every_element</a:t>
          </a:r>
          <a:r>
            <a:rPr lang="en-GB" dirty="0"/>
            <a:t> in </a:t>
          </a:r>
          <a:r>
            <a:rPr lang="en-GB" dirty="0" err="1"/>
            <a:t>german</a:t>
          </a:r>
          <a:r>
            <a:rPr lang="en-GB" dirty="0"/>
            <a:t> dictionary</a:t>
          </a:r>
        </a:p>
      </dgm:t>
    </dgm:pt>
    <dgm:pt modelId="{34DFBA0D-DFEF-A045-A6CF-EFF0BD24A189}" type="parTrans" cxnId="{02F11C00-9FCF-1149-938D-760DA207B921}">
      <dgm:prSet/>
      <dgm:spPr/>
      <dgm:t>
        <a:bodyPr/>
        <a:lstStyle/>
        <a:p>
          <a:endParaRPr lang="en-GB"/>
        </a:p>
      </dgm:t>
    </dgm:pt>
    <dgm:pt modelId="{16228801-D86B-6E42-8235-B6498A958EA6}" type="sibTrans" cxnId="{02F11C00-9FCF-1149-938D-760DA207B921}">
      <dgm:prSet/>
      <dgm:spPr/>
      <dgm:t>
        <a:bodyPr/>
        <a:lstStyle/>
        <a:p>
          <a:endParaRPr lang="en-GB"/>
        </a:p>
      </dgm:t>
    </dgm:pt>
    <dgm:pt modelId="{1D179580-001F-B34F-85AE-EFC780599397}">
      <dgm:prSet phldrT="[Text]"/>
      <dgm:spPr/>
      <dgm:t>
        <a:bodyPr/>
        <a:lstStyle/>
        <a:p>
          <a:r>
            <a:rPr lang="en-GB" dirty="0"/>
            <a:t>If matches word</a:t>
          </a:r>
        </a:p>
      </dgm:t>
    </dgm:pt>
    <dgm:pt modelId="{AE083934-189D-D645-845F-0EFC2FEF9A44}" type="parTrans" cxnId="{0BE06816-14CD-AA43-BC2B-D43290C7FCC0}">
      <dgm:prSet/>
      <dgm:spPr/>
      <dgm:t>
        <a:bodyPr/>
        <a:lstStyle/>
        <a:p>
          <a:endParaRPr lang="en-GB"/>
        </a:p>
      </dgm:t>
    </dgm:pt>
    <dgm:pt modelId="{2115949F-177A-3848-9D2C-2D996F17A597}" type="sibTrans" cxnId="{0BE06816-14CD-AA43-BC2B-D43290C7FCC0}">
      <dgm:prSet/>
      <dgm:spPr/>
      <dgm:t>
        <a:bodyPr/>
        <a:lstStyle/>
        <a:p>
          <a:endParaRPr lang="en-GB"/>
        </a:p>
      </dgm:t>
    </dgm:pt>
    <dgm:pt modelId="{7F5AEFCC-825E-0041-9DB1-C0AACB35F426}">
      <dgm:prSet/>
      <dgm:spPr/>
      <dgm:t>
        <a:bodyPr/>
        <a:lstStyle/>
        <a:p>
          <a:r>
            <a:rPr lang="en-GB" dirty="0"/>
            <a:t>Take index and go to </a:t>
          </a:r>
          <a:r>
            <a:rPr lang="en-GB" dirty="0" err="1"/>
            <a:t>English_translation</a:t>
          </a:r>
          <a:r>
            <a:rPr lang="en-GB" dirty="0"/>
            <a:t> and get translation using index</a:t>
          </a:r>
        </a:p>
      </dgm:t>
    </dgm:pt>
    <dgm:pt modelId="{04F0573D-FA43-094A-AA76-9E41E70FE715}" type="parTrans" cxnId="{99A8F00C-3F4C-0D42-A293-F053806B234B}">
      <dgm:prSet/>
      <dgm:spPr/>
      <dgm:t>
        <a:bodyPr/>
        <a:lstStyle/>
        <a:p>
          <a:endParaRPr lang="en-GB"/>
        </a:p>
      </dgm:t>
    </dgm:pt>
    <dgm:pt modelId="{2E190FA3-081F-E84A-9959-11C1F6DE2426}" type="sibTrans" cxnId="{99A8F00C-3F4C-0D42-A293-F053806B234B}">
      <dgm:prSet/>
      <dgm:spPr/>
      <dgm:t>
        <a:bodyPr/>
        <a:lstStyle/>
        <a:p>
          <a:endParaRPr lang="en-GB"/>
        </a:p>
      </dgm:t>
    </dgm:pt>
    <dgm:pt modelId="{61473C8C-4D5E-F94C-998C-B3F6CB242E54}">
      <dgm:prSet/>
      <dgm:spPr/>
      <dgm:t>
        <a:bodyPr/>
        <a:lstStyle/>
        <a:p>
          <a:r>
            <a:rPr lang="en-GB" dirty="0"/>
            <a:t>Output word and translation </a:t>
          </a:r>
        </a:p>
      </dgm:t>
    </dgm:pt>
    <dgm:pt modelId="{95B56B10-0296-BA47-B087-568B3D2747E5}" type="parTrans" cxnId="{7346BBFF-5E7B-F143-BD5F-0D94FBB93DC4}">
      <dgm:prSet/>
      <dgm:spPr/>
      <dgm:t>
        <a:bodyPr/>
        <a:lstStyle/>
        <a:p>
          <a:endParaRPr lang="en-GB"/>
        </a:p>
      </dgm:t>
    </dgm:pt>
    <dgm:pt modelId="{E48DAEAD-ECB5-4445-B5C1-BC880B78DEAF}" type="sibTrans" cxnId="{7346BBFF-5E7B-F143-BD5F-0D94FBB93DC4}">
      <dgm:prSet/>
      <dgm:spPr/>
      <dgm:t>
        <a:bodyPr/>
        <a:lstStyle/>
        <a:p>
          <a:endParaRPr lang="en-GB"/>
        </a:p>
      </dgm:t>
    </dgm:pt>
    <dgm:pt modelId="{2EC30748-CA7A-124A-91AE-C55DFBEC9242}" type="pres">
      <dgm:prSet presAssocID="{C35A436A-8B61-3B4A-A11E-19AB53773ACA}" presName="linearFlow" presStyleCnt="0">
        <dgm:presLayoutVars>
          <dgm:resizeHandles val="exact"/>
        </dgm:presLayoutVars>
      </dgm:prSet>
      <dgm:spPr/>
    </dgm:pt>
    <dgm:pt modelId="{239B7C0C-93E2-9B49-A109-6F47C3455E01}" type="pres">
      <dgm:prSet presAssocID="{22B2CE9B-4D53-0047-B856-AE33312721FD}" presName="node" presStyleLbl="node1" presStyleIdx="0" presStyleCnt="5">
        <dgm:presLayoutVars>
          <dgm:bulletEnabled val="1"/>
        </dgm:presLayoutVars>
      </dgm:prSet>
      <dgm:spPr/>
    </dgm:pt>
    <dgm:pt modelId="{8148F999-A0DD-1448-86A7-853FCB609EBD}" type="pres">
      <dgm:prSet presAssocID="{D7898B2A-8261-514C-8F87-E6D7106B0377}" presName="sibTrans" presStyleLbl="sibTrans2D1" presStyleIdx="0" presStyleCnt="4"/>
      <dgm:spPr/>
    </dgm:pt>
    <dgm:pt modelId="{9DEA3219-5D04-B745-AE87-A1E54918D44C}" type="pres">
      <dgm:prSet presAssocID="{D7898B2A-8261-514C-8F87-E6D7106B0377}" presName="connectorText" presStyleLbl="sibTrans2D1" presStyleIdx="0" presStyleCnt="4"/>
      <dgm:spPr/>
    </dgm:pt>
    <dgm:pt modelId="{85EAE2E4-22D2-124E-8F09-343F7BEB53EC}" type="pres">
      <dgm:prSet presAssocID="{83B7FF11-C508-6B48-A3B9-43B8CAA82150}" presName="node" presStyleLbl="node1" presStyleIdx="1" presStyleCnt="5">
        <dgm:presLayoutVars>
          <dgm:bulletEnabled val="1"/>
        </dgm:presLayoutVars>
      </dgm:prSet>
      <dgm:spPr/>
    </dgm:pt>
    <dgm:pt modelId="{6C69FB41-3FA8-B141-83EA-C4F0A9BB93D0}" type="pres">
      <dgm:prSet presAssocID="{16228801-D86B-6E42-8235-B6498A958EA6}" presName="sibTrans" presStyleLbl="sibTrans2D1" presStyleIdx="1" presStyleCnt="4"/>
      <dgm:spPr/>
    </dgm:pt>
    <dgm:pt modelId="{9A596430-7AAF-2C4E-A82E-7C24705CCB3F}" type="pres">
      <dgm:prSet presAssocID="{16228801-D86B-6E42-8235-B6498A958EA6}" presName="connectorText" presStyleLbl="sibTrans2D1" presStyleIdx="1" presStyleCnt="4"/>
      <dgm:spPr/>
    </dgm:pt>
    <dgm:pt modelId="{B4865244-EA39-3641-84B7-A3552F32E0AC}" type="pres">
      <dgm:prSet presAssocID="{1D179580-001F-B34F-85AE-EFC780599397}" presName="node" presStyleLbl="node1" presStyleIdx="2" presStyleCnt="5">
        <dgm:presLayoutVars>
          <dgm:bulletEnabled val="1"/>
        </dgm:presLayoutVars>
      </dgm:prSet>
      <dgm:spPr/>
    </dgm:pt>
    <dgm:pt modelId="{3175AA7E-BF65-C849-8F21-0448EDE7AE2A}" type="pres">
      <dgm:prSet presAssocID="{2115949F-177A-3848-9D2C-2D996F17A597}" presName="sibTrans" presStyleLbl="sibTrans2D1" presStyleIdx="2" presStyleCnt="4"/>
      <dgm:spPr/>
    </dgm:pt>
    <dgm:pt modelId="{2D4D72A8-107B-4344-B5DD-B3843D77AD8A}" type="pres">
      <dgm:prSet presAssocID="{2115949F-177A-3848-9D2C-2D996F17A597}" presName="connectorText" presStyleLbl="sibTrans2D1" presStyleIdx="2" presStyleCnt="4"/>
      <dgm:spPr/>
    </dgm:pt>
    <dgm:pt modelId="{FE3B9740-3EAF-204F-8CAB-4631D7D2AC75}" type="pres">
      <dgm:prSet presAssocID="{7F5AEFCC-825E-0041-9DB1-C0AACB35F426}" presName="node" presStyleLbl="node1" presStyleIdx="3" presStyleCnt="5">
        <dgm:presLayoutVars>
          <dgm:bulletEnabled val="1"/>
        </dgm:presLayoutVars>
      </dgm:prSet>
      <dgm:spPr/>
    </dgm:pt>
    <dgm:pt modelId="{877D6418-4D5B-654D-9CA1-726DAEEED800}" type="pres">
      <dgm:prSet presAssocID="{2E190FA3-081F-E84A-9959-11C1F6DE2426}" presName="sibTrans" presStyleLbl="sibTrans2D1" presStyleIdx="3" presStyleCnt="4"/>
      <dgm:spPr/>
    </dgm:pt>
    <dgm:pt modelId="{7127AFD6-7007-904A-A7E9-D601A0ADEC5B}" type="pres">
      <dgm:prSet presAssocID="{2E190FA3-081F-E84A-9959-11C1F6DE2426}" presName="connectorText" presStyleLbl="sibTrans2D1" presStyleIdx="3" presStyleCnt="4"/>
      <dgm:spPr/>
    </dgm:pt>
    <dgm:pt modelId="{F90FEF07-AC8F-F54B-AF3B-055C12398551}" type="pres">
      <dgm:prSet presAssocID="{61473C8C-4D5E-F94C-998C-B3F6CB242E54}" presName="node" presStyleLbl="node1" presStyleIdx="4" presStyleCnt="5">
        <dgm:presLayoutVars>
          <dgm:bulletEnabled val="1"/>
        </dgm:presLayoutVars>
      </dgm:prSet>
      <dgm:spPr/>
    </dgm:pt>
  </dgm:ptLst>
  <dgm:cxnLst>
    <dgm:cxn modelId="{02F11C00-9FCF-1149-938D-760DA207B921}" srcId="{C35A436A-8B61-3B4A-A11E-19AB53773ACA}" destId="{83B7FF11-C508-6B48-A3B9-43B8CAA82150}" srcOrd="1" destOrd="0" parTransId="{34DFBA0D-DFEF-A045-A6CF-EFF0BD24A189}" sibTransId="{16228801-D86B-6E42-8235-B6498A958EA6}"/>
    <dgm:cxn modelId="{99A8F00C-3F4C-0D42-A293-F053806B234B}" srcId="{C35A436A-8B61-3B4A-A11E-19AB53773ACA}" destId="{7F5AEFCC-825E-0041-9DB1-C0AACB35F426}" srcOrd="3" destOrd="0" parTransId="{04F0573D-FA43-094A-AA76-9E41E70FE715}" sibTransId="{2E190FA3-081F-E84A-9959-11C1F6DE2426}"/>
    <dgm:cxn modelId="{31BA960E-4EA0-CD46-A510-8B3FD9FC2D11}" type="presOf" srcId="{C35A436A-8B61-3B4A-A11E-19AB53773ACA}" destId="{2EC30748-CA7A-124A-91AE-C55DFBEC9242}" srcOrd="0" destOrd="0" presId="urn:microsoft.com/office/officeart/2005/8/layout/process2"/>
    <dgm:cxn modelId="{8CD6B113-001B-CC40-8764-BEE2422793A7}" type="presOf" srcId="{D7898B2A-8261-514C-8F87-E6D7106B0377}" destId="{9DEA3219-5D04-B745-AE87-A1E54918D44C}" srcOrd="1" destOrd="0" presId="urn:microsoft.com/office/officeart/2005/8/layout/process2"/>
    <dgm:cxn modelId="{0BE06816-14CD-AA43-BC2B-D43290C7FCC0}" srcId="{C35A436A-8B61-3B4A-A11E-19AB53773ACA}" destId="{1D179580-001F-B34F-85AE-EFC780599397}" srcOrd="2" destOrd="0" parTransId="{AE083934-189D-D645-845F-0EFC2FEF9A44}" sibTransId="{2115949F-177A-3848-9D2C-2D996F17A597}"/>
    <dgm:cxn modelId="{2E65E639-1808-5E44-9ECF-AA2288534061}" type="presOf" srcId="{2115949F-177A-3848-9D2C-2D996F17A597}" destId="{3175AA7E-BF65-C849-8F21-0448EDE7AE2A}" srcOrd="0" destOrd="0" presId="urn:microsoft.com/office/officeart/2005/8/layout/process2"/>
    <dgm:cxn modelId="{FBED413E-3273-5249-AFF1-88194D462600}" type="presOf" srcId="{2E190FA3-081F-E84A-9959-11C1F6DE2426}" destId="{877D6418-4D5B-654D-9CA1-726DAEEED800}" srcOrd="0" destOrd="0" presId="urn:microsoft.com/office/officeart/2005/8/layout/process2"/>
    <dgm:cxn modelId="{9663A24A-6E69-7340-B2DD-071F5A1203CC}" type="presOf" srcId="{2E190FA3-081F-E84A-9959-11C1F6DE2426}" destId="{7127AFD6-7007-904A-A7E9-D601A0ADEC5B}" srcOrd="1" destOrd="0" presId="urn:microsoft.com/office/officeart/2005/8/layout/process2"/>
    <dgm:cxn modelId="{DA649E4D-B59C-2746-834F-2E20EBBE321E}" type="presOf" srcId="{2115949F-177A-3848-9D2C-2D996F17A597}" destId="{2D4D72A8-107B-4344-B5DD-B3843D77AD8A}" srcOrd="1" destOrd="0" presId="urn:microsoft.com/office/officeart/2005/8/layout/process2"/>
    <dgm:cxn modelId="{FDA9CE6C-2141-D848-8664-7A20B8115EBC}" type="presOf" srcId="{16228801-D86B-6E42-8235-B6498A958EA6}" destId="{9A596430-7AAF-2C4E-A82E-7C24705CCB3F}" srcOrd="1" destOrd="0" presId="urn:microsoft.com/office/officeart/2005/8/layout/process2"/>
    <dgm:cxn modelId="{A1892A81-5982-C84E-9E48-474341A1B7D1}" type="presOf" srcId="{22B2CE9B-4D53-0047-B856-AE33312721FD}" destId="{239B7C0C-93E2-9B49-A109-6F47C3455E01}" srcOrd="0" destOrd="0" presId="urn:microsoft.com/office/officeart/2005/8/layout/process2"/>
    <dgm:cxn modelId="{F2B62984-F978-CF4E-B16C-B0E53C43DB66}" type="presOf" srcId="{61473C8C-4D5E-F94C-998C-B3F6CB242E54}" destId="{F90FEF07-AC8F-F54B-AF3B-055C12398551}" srcOrd="0" destOrd="0" presId="urn:microsoft.com/office/officeart/2005/8/layout/process2"/>
    <dgm:cxn modelId="{E696F38F-6D53-3347-8F4C-897EA6E3A6DA}" srcId="{C35A436A-8B61-3B4A-A11E-19AB53773ACA}" destId="{22B2CE9B-4D53-0047-B856-AE33312721FD}" srcOrd="0" destOrd="0" parTransId="{2159B0EB-CFDA-CD4A-A419-7A206C592512}" sibTransId="{D7898B2A-8261-514C-8F87-E6D7106B0377}"/>
    <dgm:cxn modelId="{6231F396-ECFE-8A4E-8698-119783A71CEF}" type="presOf" srcId="{7F5AEFCC-825E-0041-9DB1-C0AACB35F426}" destId="{FE3B9740-3EAF-204F-8CAB-4631D7D2AC75}" srcOrd="0" destOrd="0" presId="urn:microsoft.com/office/officeart/2005/8/layout/process2"/>
    <dgm:cxn modelId="{329E7A9F-7E2B-F040-B510-8CE531AB835F}" type="presOf" srcId="{83B7FF11-C508-6B48-A3B9-43B8CAA82150}" destId="{85EAE2E4-22D2-124E-8F09-343F7BEB53EC}" srcOrd="0" destOrd="0" presId="urn:microsoft.com/office/officeart/2005/8/layout/process2"/>
    <dgm:cxn modelId="{9A7FF7C4-D4E6-3946-9AC4-71C8F9464AE4}" type="presOf" srcId="{D7898B2A-8261-514C-8F87-E6D7106B0377}" destId="{8148F999-A0DD-1448-86A7-853FCB609EBD}" srcOrd="0" destOrd="0" presId="urn:microsoft.com/office/officeart/2005/8/layout/process2"/>
    <dgm:cxn modelId="{989D17F4-9A89-B04B-9ECB-1E7C0DA8AAD2}" type="presOf" srcId="{16228801-D86B-6E42-8235-B6498A958EA6}" destId="{6C69FB41-3FA8-B141-83EA-C4F0A9BB93D0}" srcOrd="0" destOrd="0" presId="urn:microsoft.com/office/officeart/2005/8/layout/process2"/>
    <dgm:cxn modelId="{2614B0F5-F55A-CF4D-BF66-EB23440F2FB4}" type="presOf" srcId="{1D179580-001F-B34F-85AE-EFC780599397}" destId="{B4865244-EA39-3641-84B7-A3552F32E0AC}" srcOrd="0" destOrd="0" presId="urn:microsoft.com/office/officeart/2005/8/layout/process2"/>
    <dgm:cxn modelId="{7346BBFF-5E7B-F143-BD5F-0D94FBB93DC4}" srcId="{C35A436A-8B61-3B4A-A11E-19AB53773ACA}" destId="{61473C8C-4D5E-F94C-998C-B3F6CB242E54}" srcOrd="4" destOrd="0" parTransId="{95B56B10-0296-BA47-B087-568B3D2747E5}" sibTransId="{E48DAEAD-ECB5-4445-B5C1-BC880B78DEAF}"/>
    <dgm:cxn modelId="{C2EE5D2E-6965-8A48-A62E-929EF0FAF96E}" type="presParOf" srcId="{2EC30748-CA7A-124A-91AE-C55DFBEC9242}" destId="{239B7C0C-93E2-9B49-A109-6F47C3455E01}" srcOrd="0" destOrd="0" presId="urn:microsoft.com/office/officeart/2005/8/layout/process2"/>
    <dgm:cxn modelId="{8F1F4206-ADC1-9F4C-B29E-3A765F5AE3DA}" type="presParOf" srcId="{2EC30748-CA7A-124A-91AE-C55DFBEC9242}" destId="{8148F999-A0DD-1448-86A7-853FCB609EBD}" srcOrd="1" destOrd="0" presId="urn:microsoft.com/office/officeart/2005/8/layout/process2"/>
    <dgm:cxn modelId="{F343F06C-D824-5B4B-926F-B72B58354D46}" type="presParOf" srcId="{8148F999-A0DD-1448-86A7-853FCB609EBD}" destId="{9DEA3219-5D04-B745-AE87-A1E54918D44C}" srcOrd="0" destOrd="0" presId="urn:microsoft.com/office/officeart/2005/8/layout/process2"/>
    <dgm:cxn modelId="{4BDFE17E-4B41-1749-8593-271E7422E0B5}" type="presParOf" srcId="{2EC30748-CA7A-124A-91AE-C55DFBEC9242}" destId="{85EAE2E4-22D2-124E-8F09-343F7BEB53EC}" srcOrd="2" destOrd="0" presId="urn:microsoft.com/office/officeart/2005/8/layout/process2"/>
    <dgm:cxn modelId="{80A95802-227C-5B46-9801-01304F248086}" type="presParOf" srcId="{2EC30748-CA7A-124A-91AE-C55DFBEC9242}" destId="{6C69FB41-3FA8-B141-83EA-C4F0A9BB93D0}" srcOrd="3" destOrd="0" presId="urn:microsoft.com/office/officeart/2005/8/layout/process2"/>
    <dgm:cxn modelId="{0C2C6E34-343B-584D-9303-42A21A2D2109}" type="presParOf" srcId="{6C69FB41-3FA8-B141-83EA-C4F0A9BB93D0}" destId="{9A596430-7AAF-2C4E-A82E-7C24705CCB3F}" srcOrd="0" destOrd="0" presId="urn:microsoft.com/office/officeart/2005/8/layout/process2"/>
    <dgm:cxn modelId="{5DA3C52B-E4D3-214D-87B3-2B4D2EF13281}" type="presParOf" srcId="{2EC30748-CA7A-124A-91AE-C55DFBEC9242}" destId="{B4865244-EA39-3641-84B7-A3552F32E0AC}" srcOrd="4" destOrd="0" presId="urn:microsoft.com/office/officeart/2005/8/layout/process2"/>
    <dgm:cxn modelId="{B862735C-D670-B24E-BD3F-3A46EDFCDBF5}" type="presParOf" srcId="{2EC30748-CA7A-124A-91AE-C55DFBEC9242}" destId="{3175AA7E-BF65-C849-8F21-0448EDE7AE2A}" srcOrd="5" destOrd="0" presId="urn:microsoft.com/office/officeart/2005/8/layout/process2"/>
    <dgm:cxn modelId="{DA847BE7-91FC-BC4A-AB02-650722840D21}" type="presParOf" srcId="{3175AA7E-BF65-C849-8F21-0448EDE7AE2A}" destId="{2D4D72A8-107B-4344-B5DD-B3843D77AD8A}" srcOrd="0" destOrd="0" presId="urn:microsoft.com/office/officeart/2005/8/layout/process2"/>
    <dgm:cxn modelId="{8146624A-912C-FC47-B287-799EEBC2FE14}" type="presParOf" srcId="{2EC30748-CA7A-124A-91AE-C55DFBEC9242}" destId="{FE3B9740-3EAF-204F-8CAB-4631D7D2AC75}" srcOrd="6" destOrd="0" presId="urn:microsoft.com/office/officeart/2005/8/layout/process2"/>
    <dgm:cxn modelId="{E06B75EF-23D6-414A-9284-8941F66CB5AB}" type="presParOf" srcId="{2EC30748-CA7A-124A-91AE-C55DFBEC9242}" destId="{877D6418-4D5B-654D-9CA1-726DAEEED800}" srcOrd="7" destOrd="0" presId="urn:microsoft.com/office/officeart/2005/8/layout/process2"/>
    <dgm:cxn modelId="{BEE59B9A-0C5B-7E45-B01B-D6DAA54426E9}" type="presParOf" srcId="{877D6418-4D5B-654D-9CA1-726DAEEED800}" destId="{7127AFD6-7007-904A-A7E9-D601A0ADEC5B}" srcOrd="0" destOrd="0" presId="urn:microsoft.com/office/officeart/2005/8/layout/process2"/>
    <dgm:cxn modelId="{EE5E0F3E-150B-6C49-A8B0-A5406AD0F895}" type="presParOf" srcId="{2EC30748-CA7A-124A-91AE-C55DFBEC9242}" destId="{F90FEF07-AC8F-F54B-AF3B-055C12398551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82C3B-C104-3C40-89DF-FD22F1F7905E}">
      <dsp:nvSpPr>
        <dsp:cNvPr id="0" name=""/>
        <dsp:cNvSpPr/>
      </dsp:nvSpPr>
      <dsp:spPr>
        <a:xfrm>
          <a:off x="710531" y="2149"/>
          <a:ext cx="2954938" cy="6369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Input German text</a:t>
          </a:r>
        </a:p>
      </dsp:txBody>
      <dsp:txXfrm>
        <a:off x="729188" y="20806"/>
        <a:ext cx="2917624" cy="599670"/>
      </dsp:txXfrm>
    </dsp:sp>
    <dsp:sp modelId="{7AC3C4A5-D8B2-B24B-9B53-C16021F9E32D}">
      <dsp:nvSpPr>
        <dsp:cNvPr id="0" name=""/>
        <dsp:cNvSpPr/>
      </dsp:nvSpPr>
      <dsp:spPr>
        <a:xfrm rot="5400000">
          <a:off x="2068565" y="655058"/>
          <a:ext cx="238869" cy="2866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2102007" y="678945"/>
        <a:ext cx="171986" cy="167208"/>
      </dsp:txXfrm>
    </dsp:sp>
    <dsp:sp modelId="{8E1A5C1C-8AB3-EE4E-AD71-EE800A3CA66A}">
      <dsp:nvSpPr>
        <dsp:cNvPr id="0" name=""/>
        <dsp:cNvSpPr/>
      </dsp:nvSpPr>
      <dsp:spPr>
        <a:xfrm>
          <a:off x="710531" y="957626"/>
          <a:ext cx="2954938" cy="6369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Input German vocabulary</a:t>
          </a:r>
        </a:p>
      </dsp:txBody>
      <dsp:txXfrm>
        <a:off x="729188" y="976283"/>
        <a:ext cx="2917624" cy="599670"/>
      </dsp:txXfrm>
    </dsp:sp>
    <dsp:sp modelId="{ACD0265D-122D-4D4B-BAF5-B40F6AB9639E}">
      <dsp:nvSpPr>
        <dsp:cNvPr id="0" name=""/>
        <dsp:cNvSpPr/>
      </dsp:nvSpPr>
      <dsp:spPr>
        <a:xfrm rot="5400000">
          <a:off x="2068565" y="1610535"/>
          <a:ext cx="238869" cy="2866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2102007" y="1634422"/>
        <a:ext cx="171986" cy="167208"/>
      </dsp:txXfrm>
    </dsp:sp>
    <dsp:sp modelId="{2D18F89D-8C59-E340-84B0-0FC1C9C014BE}">
      <dsp:nvSpPr>
        <dsp:cNvPr id="0" name=""/>
        <dsp:cNvSpPr/>
      </dsp:nvSpPr>
      <dsp:spPr>
        <a:xfrm>
          <a:off x="710531" y="1913102"/>
          <a:ext cx="2954938" cy="6369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Compare text and vocabulary</a:t>
          </a:r>
        </a:p>
      </dsp:txBody>
      <dsp:txXfrm>
        <a:off x="729188" y="1931759"/>
        <a:ext cx="2917624" cy="599670"/>
      </dsp:txXfrm>
    </dsp:sp>
    <dsp:sp modelId="{E57B4BB5-948F-6F48-9B12-0A7F6B8F132D}">
      <dsp:nvSpPr>
        <dsp:cNvPr id="0" name=""/>
        <dsp:cNvSpPr/>
      </dsp:nvSpPr>
      <dsp:spPr>
        <a:xfrm rot="5400000">
          <a:off x="2068565" y="2566012"/>
          <a:ext cx="238869" cy="2866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2102007" y="2589899"/>
        <a:ext cx="171986" cy="167208"/>
      </dsp:txXfrm>
    </dsp:sp>
    <dsp:sp modelId="{3A514E69-3719-8A4A-A05C-C0379E08FED2}">
      <dsp:nvSpPr>
        <dsp:cNvPr id="0" name=""/>
        <dsp:cNvSpPr/>
      </dsp:nvSpPr>
      <dsp:spPr>
        <a:xfrm>
          <a:off x="710531" y="2868579"/>
          <a:ext cx="2954938" cy="6369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Highlight</a:t>
          </a:r>
        </a:p>
      </dsp:txBody>
      <dsp:txXfrm>
        <a:off x="729188" y="2887236"/>
        <a:ext cx="2917624" cy="599670"/>
      </dsp:txXfrm>
    </dsp:sp>
    <dsp:sp modelId="{1C4D3621-6D13-894B-BE05-62AD70FA1109}">
      <dsp:nvSpPr>
        <dsp:cNvPr id="0" name=""/>
        <dsp:cNvSpPr/>
      </dsp:nvSpPr>
      <dsp:spPr>
        <a:xfrm rot="5400000">
          <a:off x="2068565" y="3521488"/>
          <a:ext cx="238869" cy="2866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2102007" y="3545375"/>
        <a:ext cx="171986" cy="167208"/>
      </dsp:txXfrm>
    </dsp:sp>
    <dsp:sp modelId="{CA185E6B-5983-2E4A-A74F-B7AF0F18C1D8}">
      <dsp:nvSpPr>
        <dsp:cNvPr id="0" name=""/>
        <dsp:cNvSpPr/>
      </dsp:nvSpPr>
      <dsp:spPr>
        <a:xfrm>
          <a:off x="710531" y="3824056"/>
          <a:ext cx="2954938" cy="6369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Provide English translation</a:t>
          </a:r>
        </a:p>
      </dsp:txBody>
      <dsp:txXfrm>
        <a:off x="729188" y="3842713"/>
        <a:ext cx="2917624" cy="599670"/>
      </dsp:txXfrm>
    </dsp:sp>
    <dsp:sp modelId="{EB9BC462-D158-A54B-A7E9-08F7CBDE12E5}">
      <dsp:nvSpPr>
        <dsp:cNvPr id="0" name=""/>
        <dsp:cNvSpPr/>
      </dsp:nvSpPr>
      <dsp:spPr>
        <a:xfrm rot="5400000">
          <a:off x="2068565" y="4476965"/>
          <a:ext cx="238869" cy="2866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2102007" y="4500852"/>
        <a:ext cx="171986" cy="167208"/>
      </dsp:txXfrm>
    </dsp:sp>
    <dsp:sp modelId="{848BD2F0-1B95-7249-8717-EA9CE4CE8D20}">
      <dsp:nvSpPr>
        <dsp:cNvPr id="0" name=""/>
        <dsp:cNvSpPr/>
      </dsp:nvSpPr>
      <dsp:spPr>
        <a:xfrm>
          <a:off x="710531" y="4779532"/>
          <a:ext cx="2954938" cy="6369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Add/keep word to vocabulary</a:t>
          </a:r>
        </a:p>
      </dsp:txBody>
      <dsp:txXfrm>
        <a:off x="729188" y="4798189"/>
        <a:ext cx="2917624" cy="599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B3BAB-496F-5E4C-885A-D7AA861D3B9B}">
      <dsp:nvSpPr>
        <dsp:cNvPr id="0" name=""/>
        <dsp:cNvSpPr/>
      </dsp:nvSpPr>
      <dsp:spPr>
        <a:xfrm>
          <a:off x="4549" y="419615"/>
          <a:ext cx="1989341" cy="11936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Open </a:t>
          </a:r>
          <a:r>
            <a:rPr lang="en-GB" sz="2300" kern="1200" dirty="0" err="1"/>
            <a:t>textstream</a:t>
          </a:r>
          <a:endParaRPr lang="en-GB" sz="2300" kern="1200" dirty="0"/>
        </a:p>
      </dsp:txBody>
      <dsp:txXfrm>
        <a:off x="39508" y="454574"/>
        <a:ext cx="1919423" cy="1123686"/>
      </dsp:txXfrm>
    </dsp:sp>
    <dsp:sp modelId="{D12C40B1-ED66-1B4B-ACAF-6A50E1D07F04}">
      <dsp:nvSpPr>
        <dsp:cNvPr id="0" name=""/>
        <dsp:cNvSpPr/>
      </dsp:nvSpPr>
      <dsp:spPr>
        <a:xfrm>
          <a:off x="2192825" y="769739"/>
          <a:ext cx="421740" cy="4933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>
        <a:off x="2192825" y="868410"/>
        <a:ext cx="295218" cy="296014"/>
      </dsp:txXfrm>
    </dsp:sp>
    <dsp:sp modelId="{9094DC7F-49DC-C743-B362-01757D263BEB}">
      <dsp:nvSpPr>
        <dsp:cNvPr id="0" name=""/>
        <dsp:cNvSpPr/>
      </dsp:nvSpPr>
      <dsp:spPr>
        <a:xfrm>
          <a:off x="2789627" y="419615"/>
          <a:ext cx="1989341" cy="11936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Get each line of </a:t>
          </a:r>
          <a:r>
            <a:rPr lang="en-GB" sz="2300" kern="1200" dirty="0" err="1"/>
            <a:t>textstream</a:t>
          </a:r>
          <a:endParaRPr lang="en-GB" sz="2300" kern="1200" dirty="0"/>
        </a:p>
      </dsp:txBody>
      <dsp:txXfrm>
        <a:off x="2824586" y="454574"/>
        <a:ext cx="1919423" cy="1123686"/>
      </dsp:txXfrm>
    </dsp:sp>
    <dsp:sp modelId="{A8BA2C29-340E-3344-81E6-58E19FB960EF}">
      <dsp:nvSpPr>
        <dsp:cNvPr id="0" name=""/>
        <dsp:cNvSpPr/>
      </dsp:nvSpPr>
      <dsp:spPr>
        <a:xfrm>
          <a:off x="4977903" y="769739"/>
          <a:ext cx="421740" cy="4933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>
        <a:off x="4977903" y="868410"/>
        <a:ext cx="295218" cy="296014"/>
      </dsp:txXfrm>
    </dsp:sp>
    <dsp:sp modelId="{3B97906C-5F5A-1940-A95E-6704EB00829D}">
      <dsp:nvSpPr>
        <dsp:cNvPr id="0" name=""/>
        <dsp:cNvSpPr/>
      </dsp:nvSpPr>
      <dsp:spPr>
        <a:xfrm>
          <a:off x="5574705" y="419615"/>
          <a:ext cx="1989341" cy="11936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Split each word in line</a:t>
          </a:r>
        </a:p>
      </dsp:txBody>
      <dsp:txXfrm>
        <a:off x="5609664" y="454574"/>
        <a:ext cx="1919423" cy="1123686"/>
      </dsp:txXfrm>
    </dsp:sp>
    <dsp:sp modelId="{7A396652-628B-4A42-952B-1666475E0620}">
      <dsp:nvSpPr>
        <dsp:cNvPr id="0" name=""/>
        <dsp:cNvSpPr/>
      </dsp:nvSpPr>
      <dsp:spPr>
        <a:xfrm>
          <a:off x="7762981" y="769739"/>
          <a:ext cx="421740" cy="4933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>
        <a:off x="7762981" y="868410"/>
        <a:ext cx="295218" cy="296014"/>
      </dsp:txXfrm>
    </dsp:sp>
    <dsp:sp modelId="{7ECDD1C1-6E11-E745-AFC9-902185A25842}">
      <dsp:nvSpPr>
        <dsp:cNvPr id="0" name=""/>
        <dsp:cNvSpPr/>
      </dsp:nvSpPr>
      <dsp:spPr>
        <a:xfrm>
          <a:off x="8359783" y="419615"/>
          <a:ext cx="1989341" cy="11936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Store words in a </a:t>
          </a:r>
          <a:r>
            <a:rPr lang="en-GB" sz="2300" kern="1200" dirty="0" err="1"/>
            <a:t>QStringList</a:t>
          </a:r>
          <a:endParaRPr lang="en-GB" sz="2300" kern="1200" dirty="0"/>
        </a:p>
      </dsp:txBody>
      <dsp:txXfrm>
        <a:off x="8394742" y="454574"/>
        <a:ext cx="1919423" cy="11236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67227-EDE6-2F4A-8CEA-E6FF56B9341D}">
      <dsp:nvSpPr>
        <dsp:cNvPr id="0" name=""/>
        <dsp:cNvSpPr/>
      </dsp:nvSpPr>
      <dsp:spPr>
        <a:xfrm>
          <a:off x="30600" y="779900"/>
          <a:ext cx="2201635" cy="13209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Get two </a:t>
          </a:r>
          <a:r>
            <a:rPr lang="en-GB" sz="2400" kern="1200" dirty="0" err="1"/>
            <a:t>textstreams</a:t>
          </a:r>
          <a:endParaRPr lang="en-GB" sz="2400" kern="1200" dirty="0"/>
        </a:p>
      </dsp:txBody>
      <dsp:txXfrm>
        <a:off x="69290" y="818590"/>
        <a:ext cx="2124255" cy="1243601"/>
      </dsp:txXfrm>
    </dsp:sp>
    <dsp:sp modelId="{D3FA60BF-7B87-4F4C-84C8-545CDB728C3E}">
      <dsp:nvSpPr>
        <dsp:cNvPr id="0" name=""/>
        <dsp:cNvSpPr/>
      </dsp:nvSpPr>
      <dsp:spPr>
        <a:xfrm>
          <a:off x="2446008" y="1167388"/>
          <a:ext cx="453197" cy="5460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>
        <a:off x="2446008" y="1276589"/>
        <a:ext cx="317238" cy="327603"/>
      </dsp:txXfrm>
    </dsp:sp>
    <dsp:sp modelId="{ED694413-AE63-9846-9C00-DEA7EE8F2ECB}">
      <dsp:nvSpPr>
        <dsp:cNvPr id="0" name=""/>
        <dsp:cNvSpPr/>
      </dsp:nvSpPr>
      <dsp:spPr>
        <a:xfrm>
          <a:off x="3087324" y="779900"/>
          <a:ext cx="2201635" cy="13209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Split each file into words</a:t>
          </a:r>
        </a:p>
      </dsp:txBody>
      <dsp:txXfrm>
        <a:off x="3126014" y="818590"/>
        <a:ext cx="2124255" cy="1243601"/>
      </dsp:txXfrm>
    </dsp:sp>
    <dsp:sp modelId="{A7B3F3BF-A66F-9440-A3FB-F7167C1E83E2}">
      <dsp:nvSpPr>
        <dsp:cNvPr id="0" name=""/>
        <dsp:cNvSpPr/>
      </dsp:nvSpPr>
      <dsp:spPr>
        <a:xfrm>
          <a:off x="5509123" y="1167388"/>
          <a:ext cx="466746" cy="5460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>
        <a:off x="5509123" y="1276589"/>
        <a:ext cx="326722" cy="327603"/>
      </dsp:txXfrm>
    </dsp:sp>
    <dsp:sp modelId="{2BC27973-6639-1F4A-AF49-7769519A0538}">
      <dsp:nvSpPr>
        <dsp:cNvPr id="0" name=""/>
        <dsp:cNvSpPr/>
      </dsp:nvSpPr>
      <dsp:spPr>
        <a:xfrm>
          <a:off x="6169614" y="779900"/>
          <a:ext cx="2201635" cy="13209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Compare each word in text to dictionary</a:t>
          </a:r>
        </a:p>
      </dsp:txBody>
      <dsp:txXfrm>
        <a:off x="6208304" y="818590"/>
        <a:ext cx="2124255" cy="1243601"/>
      </dsp:txXfrm>
    </dsp:sp>
    <dsp:sp modelId="{0DEFD563-20A7-FE49-9EA6-8956A6B3E862}">
      <dsp:nvSpPr>
        <dsp:cNvPr id="0" name=""/>
        <dsp:cNvSpPr/>
      </dsp:nvSpPr>
      <dsp:spPr>
        <a:xfrm>
          <a:off x="8591412" y="1167388"/>
          <a:ext cx="466746" cy="5460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>
        <a:off x="8591412" y="1276589"/>
        <a:ext cx="326722" cy="327603"/>
      </dsp:txXfrm>
    </dsp:sp>
    <dsp:sp modelId="{C0D763B3-5D17-6446-9785-2CAF539EC285}">
      <dsp:nvSpPr>
        <dsp:cNvPr id="0" name=""/>
        <dsp:cNvSpPr/>
      </dsp:nvSpPr>
      <dsp:spPr>
        <a:xfrm>
          <a:off x="9251903" y="779900"/>
          <a:ext cx="2201635" cy="13209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Turn known words into capitals</a:t>
          </a:r>
        </a:p>
      </dsp:txBody>
      <dsp:txXfrm>
        <a:off x="9290593" y="818590"/>
        <a:ext cx="2124255" cy="12436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B7C0C-93E2-9B49-A109-6F47C3455E01}">
      <dsp:nvSpPr>
        <dsp:cNvPr id="0" name=""/>
        <dsp:cNvSpPr/>
      </dsp:nvSpPr>
      <dsp:spPr>
        <a:xfrm>
          <a:off x="2920220" y="661"/>
          <a:ext cx="2287558" cy="773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Get word</a:t>
          </a:r>
        </a:p>
      </dsp:txBody>
      <dsp:txXfrm>
        <a:off x="2942887" y="23328"/>
        <a:ext cx="2242224" cy="728572"/>
      </dsp:txXfrm>
    </dsp:sp>
    <dsp:sp modelId="{8148F999-A0DD-1448-86A7-853FCB609EBD}">
      <dsp:nvSpPr>
        <dsp:cNvPr id="0" name=""/>
        <dsp:cNvSpPr/>
      </dsp:nvSpPr>
      <dsp:spPr>
        <a:xfrm rot="5400000">
          <a:off x="3918892" y="793915"/>
          <a:ext cx="290214" cy="348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3959522" y="822936"/>
        <a:ext cx="208955" cy="203150"/>
      </dsp:txXfrm>
    </dsp:sp>
    <dsp:sp modelId="{85EAE2E4-22D2-124E-8F09-343F7BEB53EC}">
      <dsp:nvSpPr>
        <dsp:cNvPr id="0" name=""/>
        <dsp:cNvSpPr/>
      </dsp:nvSpPr>
      <dsp:spPr>
        <a:xfrm>
          <a:off x="2920220" y="1161520"/>
          <a:ext cx="2287558" cy="773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For </a:t>
          </a:r>
          <a:r>
            <a:rPr lang="en-GB" sz="1500" kern="1200" dirty="0" err="1"/>
            <a:t>every_element</a:t>
          </a:r>
          <a:r>
            <a:rPr lang="en-GB" sz="1500" kern="1200" dirty="0"/>
            <a:t> in </a:t>
          </a:r>
          <a:r>
            <a:rPr lang="en-GB" sz="1500" kern="1200" dirty="0" err="1"/>
            <a:t>german</a:t>
          </a:r>
          <a:r>
            <a:rPr lang="en-GB" sz="1500" kern="1200" dirty="0"/>
            <a:t> dictionary</a:t>
          </a:r>
        </a:p>
      </dsp:txBody>
      <dsp:txXfrm>
        <a:off x="2942887" y="1184187"/>
        <a:ext cx="2242224" cy="728572"/>
      </dsp:txXfrm>
    </dsp:sp>
    <dsp:sp modelId="{6C69FB41-3FA8-B141-83EA-C4F0A9BB93D0}">
      <dsp:nvSpPr>
        <dsp:cNvPr id="0" name=""/>
        <dsp:cNvSpPr/>
      </dsp:nvSpPr>
      <dsp:spPr>
        <a:xfrm rot="5400000">
          <a:off x="3918892" y="1954774"/>
          <a:ext cx="290214" cy="348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3959522" y="1983795"/>
        <a:ext cx="208955" cy="203150"/>
      </dsp:txXfrm>
    </dsp:sp>
    <dsp:sp modelId="{B4865244-EA39-3641-84B7-A3552F32E0AC}">
      <dsp:nvSpPr>
        <dsp:cNvPr id="0" name=""/>
        <dsp:cNvSpPr/>
      </dsp:nvSpPr>
      <dsp:spPr>
        <a:xfrm>
          <a:off x="2920220" y="2322380"/>
          <a:ext cx="2287558" cy="773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If matches word</a:t>
          </a:r>
        </a:p>
      </dsp:txBody>
      <dsp:txXfrm>
        <a:off x="2942887" y="2345047"/>
        <a:ext cx="2242224" cy="728572"/>
      </dsp:txXfrm>
    </dsp:sp>
    <dsp:sp modelId="{3175AA7E-BF65-C849-8F21-0448EDE7AE2A}">
      <dsp:nvSpPr>
        <dsp:cNvPr id="0" name=""/>
        <dsp:cNvSpPr/>
      </dsp:nvSpPr>
      <dsp:spPr>
        <a:xfrm rot="5400000">
          <a:off x="3918892" y="3115634"/>
          <a:ext cx="290214" cy="348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3959522" y="3144655"/>
        <a:ext cx="208955" cy="203150"/>
      </dsp:txXfrm>
    </dsp:sp>
    <dsp:sp modelId="{FE3B9740-3EAF-204F-8CAB-4631D7D2AC75}">
      <dsp:nvSpPr>
        <dsp:cNvPr id="0" name=""/>
        <dsp:cNvSpPr/>
      </dsp:nvSpPr>
      <dsp:spPr>
        <a:xfrm>
          <a:off x="2920220" y="3483239"/>
          <a:ext cx="2287558" cy="773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Take index and go to </a:t>
          </a:r>
          <a:r>
            <a:rPr lang="en-GB" sz="1500" kern="1200" dirty="0" err="1"/>
            <a:t>English_translation</a:t>
          </a:r>
          <a:r>
            <a:rPr lang="en-GB" sz="1500" kern="1200" dirty="0"/>
            <a:t> and get translation using index</a:t>
          </a:r>
        </a:p>
      </dsp:txBody>
      <dsp:txXfrm>
        <a:off x="2942887" y="3505906"/>
        <a:ext cx="2242224" cy="728572"/>
      </dsp:txXfrm>
    </dsp:sp>
    <dsp:sp modelId="{877D6418-4D5B-654D-9CA1-726DAEEED800}">
      <dsp:nvSpPr>
        <dsp:cNvPr id="0" name=""/>
        <dsp:cNvSpPr/>
      </dsp:nvSpPr>
      <dsp:spPr>
        <a:xfrm rot="5400000">
          <a:off x="3918892" y="4276493"/>
          <a:ext cx="290214" cy="348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3959522" y="4305514"/>
        <a:ext cx="208955" cy="203150"/>
      </dsp:txXfrm>
    </dsp:sp>
    <dsp:sp modelId="{F90FEF07-AC8F-F54B-AF3B-055C12398551}">
      <dsp:nvSpPr>
        <dsp:cNvPr id="0" name=""/>
        <dsp:cNvSpPr/>
      </dsp:nvSpPr>
      <dsp:spPr>
        <a:xfrm>
          <a:off x="2920220" y="4644099"/>
          <a:ext cx="2287558" cy="773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Output word and translation </a:t>
          </a:r>
        </a:p>
      </dsp:txBody>
      <dsp:txXfrm>
        <a:off x="2942887" y="4666766"/>
        <a:ext cx="2242224" cy="7285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5A863-C193-334D-A7CA-2D3B79C7EC9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F5337-B436-324A-9DD8-668C6966C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2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724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797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0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5243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129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797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2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803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19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7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38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36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9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02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51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93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6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388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84F9-DDA7-B442-85AF-2CF404119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791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en-US" sz="4200"/>
              <a:t>C++ Program: Help with Reading German!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884B1-114E-FA4B-80F9-83033CB9D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789" y="4334933"/>
            <a:ext cx="3382831" cy="1185333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D56C17"/>
                </a:solidFill>
              </a:rPr>
              <a:t>Elisha Gretton</a:t>
            </a:r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23444382-1034-4D0B-9D67-663CD77E30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9016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21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97B8-2002-E048-9A71-5A9348A34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1694D-DF02-E643-A249-242BC9336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56B3E9-148E-FD46-A418-1BB3BABA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986" y="1238250"/>
            <a:ext cx="6757205" cy="1801730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C4E64B8-EC77-594D-A174-F159DDD96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371" y="3249530"/>
            <a:ext cx="8485257" cy="303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80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C1E5-B7F3-1F45-A99C-1B8E4CB47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62" y="609600"/>
            <a:ext cx="11230476" cy="12573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[3.1] Finish comparing files</a:t>
            </a:r>
            <a:br>
              <a:rPr lang="en-US" dirty="0"/>
            </a:br>
            <a:r>
              <a:rPr lang="en-US" dirty="0" err="1"/>
              <a:t>compare_files</a:t>
            </a:r>
            <a:r>
              <a:rPr lang="en-US" dirty="0"/>
              <a:t>(</a:t>
            </a:r>
            <a:r>
              <a:rPr lang="en-US" dirty="0" err="1"/>
              <a:t>QStringList</a:t>
            </a:r>
            <a:r>
              <a:rPr lang="en-US" dirty="0"/>
              <a:t> &amp;text, </a:t>
            </a:r>
            <a:r>
              <a:rPr lang="en-US" dirty="0" err="1"/>
              <a:t>QStringList</a:t>
            </a:r>
            <a:r>
              <a:rPr lang="en-US" dirty="0"/>
              <a:t> &amp;</a:t>
            </a:r>
            <a:r>
              <a:rPr lang="en-US" dirty="0" err="1"/>
              <a:t>dict</a:t>
            </a:r>
            <a:r>
              <a:rPr lang="en-US" dirty="0"/>
              <a:t>, </a:t>
            </a:r>
            <a:r>
              <a:rPr lang="en-US" dirty="0" err="1"/>
              <a:t>QStringList</a:t>
            </a:r>
            <a:r>
              <a:rPr lang="en-US" dirty="0"/>
              <a:t> &amp;</a:t>
            </a:r>
            <a:r>
              <a:rPr lang="en-US" dirty="0" err="1"/>
              <a:t>modifiedString</a:t>
            </a:r>
            <a:r>
              <a:rPr lang="en-US" dirty="0"/>
              <a:t>)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B918F58-86C9-D742-8699-A8C2112223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9978623"/>
              </p:ext>
            </p:extLst>
          </p:nvPr>
        </p:nvGraphicFramePr>
        <p:xfrm>
          <a:off x="252664" y="2469118"/>
          <a:ext cx="11458574" cy="2880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D225FF0-5C2B-014F-B4F9-A1530C66CB8F}"/>
              </a:ext>
            </a:extLst>
          </p:cNvPr>
          <p:cNvSpPr txBox="1"/>
          <p:nvPr/>
        </p:nvSpPr>
        <p:spPr>
          <a:xfrm>
            <a:off x="252664" y="4778401"/>
            <a:ext cx="11458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QTextStream</a:t>
            </a:r>
            <a:r>
              <a:rPr lang="en-US" dirty="0"/>
              <a:t> x2			</a:t>
            </a:r>
            <a:r>
              <a:rPr lang="en-US" dirty="0" err="1"/>
              <a:t>prev</a:t>
            </a:r>
            <a:r>
              <a:rPr lang="en-US" dirty="0"/>
              <a:t> function		for loop			</a:t>
            </a:r>
            <a:r>
              <a:rPr lang="en-US" dirty="0" err="1"/>
              <a:t>QStringList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35549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10E1A-C35C-3B49-B064-F791F19E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F287A-ECFC-994E-91AE-42B5CFC7B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7D7525D-9003-8340-B83A-8184D7D9B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37" y="2076450"/>
            <a:ext cx="1033162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34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0FE5-5F42-C94C-AC5C-2CB8FE5A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[3.2] Search function</a:t>
            </a:r>
          </a:p>
        </p:txBody>
      </p:sp>
      <p:pic>
        <p:nvPicPr>
          <p:cNvPr id="15" name="Content Placeholder 14" descr="Diagram&#10;&#10;Description automatically generated">
            <a:extLst>
              <a:ext uri="{FF2B5EF4-FFF2-40B4-BE49-F238E27FC236}">
                <a16:creationId xmlns:a16="http://schemas.microsoft.com/office/drawing/2014/main" id="{3988201E-DCC5-B24C-B87D-DE6A94063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2490"/>
          <a:stretch/>
        </p:blipFill>
        <p:spPr>
          <a:xfrm>
            <a:off x="746703" y="1966728"/>
            <a:ext cx="7258943" cy="2462397"/>
          </a:xfr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91006DB-17AB-144D-A2D9-99F6EE0A20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8587402"/>
              </p:ext>
            </p:extLst>
          </p:nvPr>
        </p:nvGraphicFramePr>
        <p:xfrm>
          <a:off x="5989637" y="8297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B7B8E23-C801-F948-A172-9C628F6DA1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6703" y="4528953"/>
            <a:ext cx="3759200" cy="20828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11F13627-DE3B-2843-BABE-A350F6FAC4B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65762"/>
          <a:stretch/>
        </p:blipFill>
        <p:spPr>
          <a:xfrm>
            <a:off x="4505903" y="4528953"/>
            <a:ext cx="37592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90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B69C5-7909-FB4C-ABF8-BA6BBE82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37E6A-E2E9-2443-B8AF-A0990E064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works for simple text and words!!!</a:t>
            </a:r>
          </a:p>
          <a:p>
            <a:endParaRPr lang="en-US" dirty="0"/>
          </a:p>
          <a:p>
            <a:r>
              <a:rPr lang="en-US" dirty="0"/>
              <a:t>Needs some extra features and should be able to take more complicated text</a:t>
            </a:r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814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8F60D-77F1-2043-93FF-D9D1D3FF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9C473-70C5-CB4E-8D4C-1460C04A2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3" y="1662363"/>
            <a:ext cx="10182467" cy="49149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Format of German and English vocabulary sheets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EF19806-E8D8-B147-AA95-51A55BD39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788" y="2919663"/>
            <a:ext cx="3450150" cy="30668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8416D81-8628-5240-8CB4-74063A1FD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928" y="2863181"/>
            <a:ext cx="2170859" cy="2412066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941D677-33BC-4B40-84D0-BFAAADACB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950" y="2863180"/>
            <a:ext cx="1323977" cy="24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44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19712-5D07-5541-8C21-A47BBA5F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A6854-E29F-7440-9984-73CD1106F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more complicated German text</a:t>
            </a:r>
          </a:p>
          <a:p>
            <a:pPr lvl="1"/>
            <a:r>
              <a:rPr lang="en-US" dirty="0"/>
              <a:t>Conjugations (ich </a:t>
            </a:r>
            <a:r>
              <a:rPr lang="en-US" dirty="0" err="1"/>
              <a:t>spielE</a:t>
            </a:r>
            <a:r>
              <a:rPr lang="en-US" dirty="0"/>
              <a:t>, du </a:t>
            </a:r>
            <a:r>
              <a:rPr lang="en-US" dirty="0" err="1"/>
              <a:t>spielST</a:t>
            </a:r>
            <a:r>
              <a:rPr lang="en-US" dirty="0"/>
              <a:t>, er </a:t>
            </a:r>
            <a:r>
              <a:rPr lang="en-US" dirty="0" err="1"/>
              <a:t>spielT</a:t>
            </a:r>
            <a:r>
              <a:rPr lang="en-US" dirty="0"/>
              <a:t>,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spielEN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….)</a:t>
            </a:r>
          </a:p>
          <a:p>
            <a:pPr lvl="1"/>
            <a:r>
              <a:rPr lang="en-US" dirty="0"/>
              <a:t>Tenses (problems with the future)</a:t>
            </a:r>
          </a:p>
          <a:p>
            <a:pPr lvl="2"/>
            <a:r>
              <a:rPr lang="en-US" dirty="0"/>
              <a:t>Pronoun +conjugated </a:t>
            </a:r>
            <a:r>
              <a:rPr lang="en-US" dirty="0" err="1"/>
              <a:t>werden</a:t>
            </a:r>
            <a:r>
              <a:rPr lang="en-US" dirty="0"/>
              <a:t> +</a:t>
            </a:r>
            <a:r>
              <a:rPr lang="en-US" dirty="0" err="1"/>
              <a:t>information+infinitive</a:t>
            </a:r>
            <a:r>
              <a:rPr lang="en-US" dirty="0"/>
              <a:t> verb</a:t>
            </a:r>
          </a:p>
          <a:p>
            <a:pPr lvl="2"/>
            <a:r>
              <a:rPr lang="en-US" dirty="0"/>
              <a:t>Ich </a:t>
            </a:r>
            <a:r>
              <a:rPr lang="en-US" dirty="0" err="1"/>
              <a:t>werde</a:t>
            </a:r>
            <a:r>
              <a:rPr lang="en-US" dirty="0"/>
              <a:t> Pizza </a:t>
            </a:r>
            <a:r>
              <a:rPr lang="en-US" dirty="0" err="1"/>
              <a:t>essen</a:t>
            </a:r>
            <a:r>
              <a:rPr lang="en-US" dirty="0"/>
              <a:t> [I will eat Pizza].</a:t>
            </a:r>
          </a:p>
          <a:p>
            <a:pPr lvl="1"/>
            <a:r>
              <a:rPr lang="en-US" dirty="0"/>
              <a:t>Add obvious vocab to vocab (</a:t>
            </a:r>
            <a:r>
              <a:rPr lang="en-US" dirty="0" err="1"/>
              <a:t>e.g</a:t>
            </a:r>
            <a:r>
              <a:rPr lang="en-US" dirty="0"/>
              <a:t> pronouns, articles)</a:t>
            </a:r>
          </a:p>
          <a:p>
            <a:pPr lvl="1"/>
            <a:r>
              <a:rPr lang="en-US" dirty="0"/>
              <a:t>Grammar rules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07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46E0-AEBA-F848-9428-715726CA2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696242-F2C8-5047-B382-010A15162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8988" y="3617913"/>
            <a:ext cx="5676900" cy="17653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4B6B8E-879F-8448-8594-B2871ED39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3" y="3505200"/>
            <a:ext cx="3759200" cy="1879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2D68F6-3A15-E348-AAD6-C5AD96A8A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63" y="2224088"/>
            <a:ext cx="6045200" cy="1092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926BE8-4693-C74A-BC3C-2842037DEF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8988" y="5611813"/>
            <a:ext cx="5880100" cy="977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517F8C-39DA-314B-8AD2-3416DED530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363" y="957263"/>
            <a:ext cx="60706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4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0A986-0161-D141-A18F-7E02432A5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502" y="296314"/>
            <a:ext cx="7102286" cy="4747683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Phase 1+2: Idea,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27ACF-05AB-DF46-9778-166B6EEC1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983" y="5321035"/>
            <a:ext cx="11850498" cy="1833279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r>
              <a:rPr lang="en-US" sz="1800" dirty="0"/>
              <a:t>AIM: </a:t>
            </a:r>
          </a:p>
          <a:p>
            <a:r>
              <a:rPr lang="en-US" sz="1800" dirty="0"/>
              <a:t>Save the user time by looking up all the words they don’t know/have forgotten. </a:t>
            </a:r>
          </a:p>
          <a:p>
            <a:r>
              <a:rPr lang="en-US" sz="1800" dirty="0"/>
              <a:t>Creating a vocabulary list for the user so they can learn the words.</a:t>
            </a:r>
          </a:p>
        </p:txBody>
      </p:sp>
      <p:pic>
        <p:nvPicPr>
          <p:cNvPr id="14" name="Picture 13" descr="Text, letter&#10;&#10;Description automatically generated">
            <a:extLst>
              <a:ext uri="{FF2B5EF4-FFF2-40B4-BE49-F238E27FC236}">
                <a16:creationId xmlns:a16="http://schemas.microsoft.com/office/drawing/2014/main" id="{D8B4F606-CB36-694D-8274-D18D4B6A23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706" r="2705" b="3920"/>
          <a:stretch/>
        </p:blipFill>
        <p:spPr>
          <a:xfrm>
            <a:off x="6302983" y="1032385"/>
            <a:ext cx="5718266" cy="4011612"/>
          </a:xfrm>
          <a:prstGeom prst="rect">
            <a:avLst/>
          </a:prstGeom>
        </p:spPr>
      </p:pic>
      <p:pic>
        <p:nvPicPr>
          <p:cNvPr id="11" name="Picture 10" descr="Diagram, text&#10;&#10;Description automatically generated">
            <a:extLst>
              <a:ext uri="{FF2B5EF4-FFF2-40B4-BE49-F238E27FC236}">
                <a16:creationId xmlns:a16="http://schemas.microsoft.com/office/drawing/2014/main" id="{5943CE93-66E4-6042-A9CF-82587ED57A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33"/>
          <a:stretch/>
        </p:blipFill>
        <p:spPr>
          <a:xfrm>
            <a:off x="103329" y="1032385"/>
            <a:ext cx="6368910" cy="401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3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4E7C-238B-CF4C-A110-A16D31DA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99301"/>
            <a:ext cx="11772900" cy="9395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dirty="0"/>
              <a:t>Phase 1: Initial Idea explained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4151D2-F4C2-0B42-BE4F-40DE64F363FC}"/>
              </a:ext>
            </a:extLst>
          </p:cNvPr>
          <p:cNvSpPr txBox="1"/>
          <p:nvPr/>
        </p:nvSpPr>
        <p:spPr>
          <a:xfrm>
            <a:off x="4461945" y="1387159"/>
            <a:ext cx="728238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j-lt"/>
              </a:rPr>
              <a:t>Upload_buttonClick</a:t>
            </a:r>
            <a:r>
              <a:rPr lang="en-US" sz="2400" dirty="0">
                <a:latin typeface="+mj-lt"/>
              </a:rPr>
              <a:t>()</a:t>
            </a:r>
          </a:p>
          <a:p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j-lt"/>
              </a:rPr>
              <a:t>Compare_files</a:t>
            </a:r>
            <a:r>
              <a:rPr lang="en-US" sz="2400" dirty="0">
                <a:latin typeface="+mj-lt"/>
              </a:rPr>
              <a:t> – function to compare the words in two text files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Compare text to be studied and </a:t>
            </a:r>
            <a:r>
              <a:rPr lang="en-US" sz="2400" dirty="0" err="1">
                <a:latin typeface="+mj-lt"/>
              </a:rPr>
              <a:t>german</a:t>
            </a:r>
            <a:r>
              <a:rPr lang="en-US" sz="2400" dirty="0">
                <a:latin typeface="+mj-lt"/>
              </a:rPr>
              <a:t> vocabulary to see if user knows any of the words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Compare </a:t>
            </a:r>
            <a:r>
              <a:rPr lang="en-US" sz="2400" dirty="0" err="1">
                <a:latin typeface="+mj-lt"/>
              </a:rPr>
              <a:t>german</a:t>
            </a:r>
            <a:r>
              <a:rPr lang="en-US" sz="2400" dirty="0">
                <a:latin typeface="+mj-lt"/>
              </a:rPr>
              <a:t> vocabulary and 	English translation to give the translation of a word they know</a:t>
            </a:r>
          </a:p>
          <a:p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Highlight – function to highlight the words they do know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B90993CC-53B1-7E45-AF28-15FD254694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4142996"/>
              </p:ext>
            </p:extLst>
          </p:nvPr>
        </p:nvGraphicFramePr>
        <p:xfrm>
          <a:off x="142875" y="1138159"/>
          <a:ext cx="437600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524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3182-DF70-E946-B9E1-5D15A808D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06" y="1118808"/>
            <a:ext cx="4671467" cy="4747683"/>
          </a:xfrm>
        </p:spPr>
        <p:txBody>
          <a:bodyPr anchor="ctr">
            <a:normAutofit/>
          </a:bodyPr>
          <a:lstStyle/>
          <a:p>
            <a:pPr algn="l"/>
            <a:r>
              <a:rPr lang="en-US" sz="5000" dirty="0"/>
              <a:t>Potential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2DA8E-E5C4-0947-999C-8A960A6C3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769" y="1118809"/>
            <a:ext cx="5049763" cy="4747681"/>
          </a:xfrm>
          <a:effectLst/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How to translate words not in the user’s vocabulary</a:t>
            </a:r>
          </a:p>
          <a:p>
            <a:r>
              <a:rPr lang="en-US" dirty="0">
                <a:solidFill>
                  <a:schemeClr val="tx1"/>
                </a:solidFill>
              </a:rPr>
              <a:t>Highlighting text</a:t>
            </a:r>
          </a:p>
          <a:p>
            <a:r>
              <a:rPr lang="en-US" dirty="0">
                <a:solidFill>
                  <a:schemeClr val="tx1"/>
                </a:solidFill>
              </a:rPr>
              <a:t>Clicking/hovering over text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81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A5BE0-7076-654C-A112-7BA7EC914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ED4DB-C8F7-C647-850A-7B3426F76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100" dirty="0"/>
              <a:t>How to get the computer to translate the words the user doesn’t know?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CA3F5B-9781-094F-AA78-5797CF434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944" y="3580421"/>
            <a:ext cx="4528112" cy="177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08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B70B1-2D0C-3D49-85F7-31A5FDC09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C9C1A-0D14-DE4D-ACCB-39294E64C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100" dirty="0"/>
              <a:t>How to highlight text?</a:t>
            </a:r>
            <a:endParaRPr lang="en-US" dirty="0"/>
          </a:p>
          <a:p>
            <a:pPr marL="36900" indent="0">
              <a:buNone/>
            </a:pPr>
            <a:r>
              <a:rPr lang="en-US" dirty="0"/>
              <a:t>	- </a:t>
            </a:r>
            <a:r>
              <a:rPr lang="en-US" sz="3100" dirty="0" err="1"/>
              <a:t>QSyntaxHighlighter</a:t>
            </a:r>
            <a:endParaRPr lang="en-US" sz="3100" dirty="0"/>
          </a:p>
          <a:p>
            <a:pPr marL="36900" indent="0">
              <a:buNone/>
            </a:pPr>
            <a:r>
              <a:rPr lang="en-US" sz="3100" dirty="0"/>
              <a:t>	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182D8C-BF1C-8347-A137-43D1328AA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211" y="4260933"/>
            <a:ext cx="6355346" cy="11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84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2810-1E4B-624C-B0DA-108D3AD65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620" y="609598"/>
            <a:ext cx="5844759" cy="1598540"/>
          </a:xfrm>
        </p:spPr>
        <p:txBody>
          <a:bodyPr>
            <a:normAutofit/>
          </a:bodyPr>
          <a:lstStyle/>
          <a:p>
            <a:r>
              <a:rPr lang="en-US" dirty="0"/>
              <a:t>Problem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3FD2-DA45-2843-A179-04E3A88E2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33" y="1843434"/>
            <a:ext cx="10373897" cy="2018703"/>
          </a:xfrm>
        </p:spPr>
        <p:txBody>
          <a:bodyPr anchor="ctr">
            <a:normAutofit/>
          </a:bodyPr>
          <a:lstStyle/>
          <a:p>
            <a:r>
              <a:rPr lang="en-US" sz="3100"/>
              <a:t>How to click on words? How to do hover feature?</a:t>
            </a:r>
          </a:p>
          <a:p>
            <a:endParaRPr lang="en-US" sz="3100" dirty="0"/>
          </a:p>
        </p:txBody>
      </p:sp>
      <p:pic>
        <p:nvPicPr>
          <p:cNvPr id="4" name="Picture 3" descr="Graphical user interface, text, application, Word, email&#10;&#10;Description automatically generated">
            <a:extLst>
              <a:ext uri="{FF2B5EF4-FFF2-40B4-BE49-F238E27FC236}">
                <a16:creationId xmlns:a16="http://schemas.microsoft.com/office/drawing/2014/main" id="{D37BCFE1-2FA7-CB44-89E6-2D97E3706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069" y="3429000"/>
            <a:ext cx="4003193" cy="2213369"/>
          </a:xfrm>
          <a:prstGeom prst="rect">
            <a:avLst/>
          </a:prstGeom>
        </p:spPr>
      </p:pic>
      <p:pic>
        <p:nvPicPr>
          <p:cNvPr id="15" name="Picture 14" descr="Text, letter&#10;&#10;Description automatically generated">
            <a:extLst>
              <a:ext uri="{FF2B5EF4-FFF2-40B4-BE49-F238E27FC236}">
                <a16:creationId xmlns:a16="http://schemas.microsoft.com/office/drawing/2014/main" id="{D4EF215E-5B49-7440-B8EF-DF83E72A26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706" r="2705" b="3920"/>
          <a:stretch/>
        </p:blipFill>
        <p:spPr>
          <a:xfrm>
            <a:off x="904492" y="3069400"/>
            <a:ext cx="4531441" cy="317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45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B0EC-F11D-DE40-9AED-14BFA910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983" y="2884832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Phase 3: Program</a:t>
            </a:r>
          </a:p>
        </p:txBody>
      </p:sp>
    </p:spTree>
    <p:extLst>
      <p:ext uri="{BB962C8B-B14F-4D97-AF65-F5344CB8AC3E}">
        <p14:creationId xmlns:p14="http://schemas.microsoft.com/office/powerpoint/2010/main" val="1248032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98352-DE55-104A-94A3-3650E478A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" y="496265"/>
            <a:ext cx="12192000" cy="12573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[3.1] Compare files: </a:t>
            </a:r>
            <a:br>
              <a:rPr lang="en-US" dirty="0"/>
            </a:br>
            <a:r>
              <a:rPr lang="en-US" dirty="0" err="1"/>
              <a:t>split_file_into_words</a:t>
            </a:r>
            <a:r>
              <a:rPr lang="en-US" dirty="0"/>
              <a:t>(</a:t>
            </a:r>
            <a:r>
              <a:rPr lang="en-US" dirty="0" err="1"/>
              <a:t>QTextStream</a:t>
            </a:r>
            <a:r>
              <a:rPr lang="en-US" dirty="0"/>
              <a:t> &amp;file, </a:t>
            </a:r>
            <a:r>
              <a:rPr lang="en-US" dirty="0" err="1"/>
              <a:t>QstringList</a:t>
            </a:r>
            <a:r>
              <a:rPr lang="en-US" dirty="0"/>
              <a:t> &amp;list)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82E4F5C-2803-8D4D-81C6-FD65421F43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288502"/>
              </p:ext>
            </p:extLst>
          </p:nvPr>
        </p:nvGraphicFramePr>
        <p:xfrm>
          <a:off x="596005" y="3567788"/>
          <a:ext cx="10353675" cy="2032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8569B70A-EE44-2845-84D1-31A94119E9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8972" y="2358306"/>
            <a:ext cx="952500" cy="1231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561DB19-C510-C940-A5DF-3A7776C627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9882" y="2697929"/>
            <a:ext cx="3175000" cy="381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7E629C9-6F6A-8640-A96E-3358BAD25803}"/>
              </a:ext>
            </a:extLst>
          </p:cNvPr>
          <p:cNvSpPr txBox="1"/>
          <p:nvPr/>
        </p:nvSpPr>
        <p:spPr>
          <a:xfrm>
            <a:off x="2689882" y="2265833"/>
            <a:ext cx="2595527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FCC202-44AB-CE47-B017-9F46A2415050}"/>
              </a:ext>
            </a:extLst>
          </p:cNvPr>
          <p:cNvSpPr txBox="1"/>
          <p:nvPr/>
        </p:nvSpPr>
        <p:spPr>
          <a:xfrm>
            <a:off x="7218972" y="1947141"/>
            <a:ext cx="79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Vocab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AE56C30-2C0E-E247-9983-99841807C3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15456" y="2358306"/>
            <a:ext cx="1048921" cy="12705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383D7B-8735-E946-87C7-5BB6D02E9C91}"/>
              </a:ext>
            </a:extLst>
          </p:cNvPr>
          <p:cNvSpPr txBox="1"/>
          <p:nvPr/>
        </p:nvSpPr>
        <p:spPr>
          <a:xfrm>
            <a:off x="687782" y="5386388"/>
            <a:ext cx="10579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QFile</a:t>
            </a:r>
            <a:r>
              <a:rPr lang="en-US" dirty="0"/>
              <a:t>, </a:t>
            </a:r>
            <a:r>
              <a:rPr lang="en-US" dirty="0" err="1"/>
              <a:t>QTextStream</a:t>
            </a:r>
            <a:r>
              <a:rPr lang="en-US" dirty="0"/>
              <a:t>	</a:t>
            </a:r>
            <a:r>
              <a:rPr lang="en-US" dirty="0" err="1"/>
              <a:t>QString</a:t>
            </a:r>
            <a:r>
              <a:rPr lang="en-US" dirty="0"/>
              <a:t> line		</a:t>
            </a:r>
            <a:r>
              <a:rPr lang="en-US" dirty="0" err="1"/>
              <a:t>QStringList</a:t>
            </a:r>
            <a:r>
              <a:rPr lang="en-US" dirty="0"/>
              <a:t> </a:t>
            </a:r>
            <a:r>
              <a:rPr lang="en-US" dirty="0" err="1"/>
              <a:t>each_line</a:t>
            </a:r>
            <a:r>
              <a:rPr lang="en-US" dirty="0"/>
              <a:t>	</a:t>
            </a:r>
            <a:r>
              <a:rPr lang="en-US" dirty="0" err="1"/>
              <a:t>QStringList</a:t>
            </a:r>
            <a:r>
              <a:rPr lang="en-US" dirty="0"/>
              <a:t> list		</a:t>
            </a:r>
          </a:p>
        </p:txBody>
      </p:sp>
    </p:spTree>
    <p:extLst>
      <p:ext uri="{BB962C8B-B14F-4D97-AF65-F5344CB8AC3E}">
        <p14:creationId xmlns:p14="http://schemas.microsoft.com/office/powerpoint/2010/main" val="1367452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_2SEEDS">
      <a:dk1>
        <a:srgbClr val="000000"/>
      </a:dk1>
      <a:lt1>
        <a:srgbClr val="FFFFFF"/>
      </a:lt1>
      <a:dk2>
        <a:srgbClr val="2F241B"/>
      </a:dk2>
      <a:lt2>
        <a:srgbClr val="F0F2F3"/>
      </a:lt2>
      <a:accent1>
        <a:srgbClr val="D56C17"/>
      </a:accent1>
      <a:accent2>
        <a:srgbClr val="E72F29"/>
      </a:accent2>
      <a:accent3>
        <a:srgbClr val="B7A320"/>
      </a:accent3>
      <a:accent4>
        <a:srgbClr val="15B0C5"/>
      </a:accent4>
      <a:accent5>
        <a:srgbClr val="2981E7"/>
      </a:accent5>
      <a:accent6>
        <a:srgbClr val="363DDA"/>
      </a:accent6>
      <a:hlink>
        <a:srgbClr val="3F86BF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443</Words>
  <Application>Microsoft Macintosh PowerPoint</Application>
  <PresentationFormat>Widescreen</PresentationFormat>
  <Paragraphs>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Calisto MT</vt:lpstr>
      <vt:lpstr>Wingdings</vt:lpstr>
      <vt:lpstr>Wingdings 2</vt:lpstr>
      <vt:lpstr>SlateVTI</vt:lpstr>
      <vt:lpstr>C++ Program: Help with Reading German!</vt:lpstr>
      <vt:lpstr>Phase 1+2: Idea, Design</vt:lpstr>
      <vt:lpstr>Phase 1: Initial Idea explained</vt:lpstr>
      <vt:lpstr>Potential Problems</vt:lpstr>
      <vt:lpstr>Problem 1</vt:lpstr>
      <vt:lpstr>Problem 2</vt:lpstr>
      <vt:lpstr>Problem 3</vt:lpstr>
      <vt:lpstr>Phase 3: Program</vt:lpstr>
      <vt:lpstr>[3.1] Compare files:  split_file_into_words(QTextStream &amp;file, QstringList &amp;list)</vt:lpstr>
      <vt:lpstr>PowerPoint Presentation</vt:lpstr>
      <vt:lpstr>[3.1] Finish comparing files compare_files(QStringList &amp;text, QStringList &amp;dict, QStringList &amp;modifiedString)</vt:lpstr>
      <vt:lpstr>PowerPoint Presentation</vt:lpstr>
      <vt:lpstr>[3.2] Search function</vt:lpstr>
      <vt:lpstr>Evaluation</vt:lpstr>
      <vt:lpstr>Evaluation</vt:lpstr>
      <vt:lpstr>Evaluation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Program: Help with Reading German!</dc:title>
  <dc:creator>Elisha Gretton</dc:creator>
  <cp:lastModifiedBy>Elisha Gretton</cp:lastModifiedBy>
  <cp:revision>2</cp:revision>
  <dcterms:created xsi:type="dcterms:W3CDTF">2020-12-16T17:40:48Z</dcterms:created>
  <dcterms:modified xsi:type="dcterms:W3CDTF">2020-12-17T17:19:35Z</dcterms:modified>
</cp:coreProperties>
</file>