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65" r:id="rId5"/>
    <p:sldId id="266" r:id="rId6"/>
    <p:sldId id="260" r:id="rId7"/>
    <p:sldId id="267" r:id="rId8"/>
    <p:sldId id="261" r:id="rId9"/>
    <p:sldId id="269" r:id="rId10"/>
    <p:sldId id="262" r:id="rId11"/>
    <p:sldId id="268" r:id="rId12"/>
    <p:sldId id="263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>
      <p:cViewPr varScale="1">
        <p:scale>
          <a:sx n="89" d="100"/>
          <a:sy n="89" d="100"/>
        </p:scale>
        <p:origin x="11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3573016"/>
            <a:ext cx="7772400" cy="1975104"/>
          </a:xfrm>
        </p:spPr>
        <p:txBody>
          <a:bodyPr/>
          <a:lstStyle/>
          <a:p>
            <a:r>
              <a:rPr lang="en-US" altLang="zh-CN" sz="5400" dirty="0" smtClean="0"/>
              <a:t>A2H 3D case THERMAL status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92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122096" cy="914400"/>
          </a:xfrm>
        </p:spPr>
        <p:txBody>
          <a:bodyPr/>
          <a:lstStyle/>
          <a:p>
            <a:pPr algn="l"/>
            <a:r>
              <a:rPr lang="en-US" altLang="zh-CN" dirty="0" smtClean="0"/>
              <a:t>3D camera,3D BL </a:t>
            </a:r>
            <a:r>
              <a:rPr lang="en-US" altLang="zh-CN" dirty="0" smtClean="0"/>
              <a:t>max 255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9282"/>
            <a:ext cx="8767360" cy="2907949"/>
          </a:xfrm>
        </p:spPr>
      </p:pic>
    </p:spTree>
    <p:extLst>
      <p:ext uri="{BB962C8B-B14F-4D97-AF65-F5344CB8AC3E}">
        <p14:creationId xmlns:p14="http://schemas.microsoft.com/office/powerpoint/2010/main" val="41781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22620" cy="1260752"/>
          </a:xfrm>
        </p:spPr>
        <p:txBody>
          <a:bodyPr/>
          <a:lstStyle/>
          <a:p>
            <a:r>
              <a:rPr lang="en-US" altLang="zh-CN" dirty="0" smtClean="0"/>
              <a:t>3D camera,3D BL </a:t>
            </a:r>
            <a:r>
              <a:rPr lang="en-US" altLang="zh-CN" dirty="0" smtClean="0"/>
              <a:t>max 255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GPU mitigating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8" y="1916832"/>
            <a:ext cx="8576952" cy="4824536"/>
          </a:xfrm>
        </p:spPr>
      </p:pic>
    </p:spTree>
    <p:extLst>
      <p:ext uri="{BB962C8B-B14F-4D97-AF65-F5344CB8AC3E}">
        <p14:creationId xmlns:p14="http://schemas.microsoft.com/office/powerpoint/2010/main" val="69576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122096" cy="914400"/>
          </a:xfrm>
        </p:spPr>
        <p:txBody>
          <a:bodyPr/>
          <a:lstStyle/>
          <a:p>
            <a:pPr algn="l"/>
            <a:r>
              <a:rPr lang="en-US" altLang="zh-CN" dirty="0" smtClean="0"/>
              <a:t>3D player,3D BL </a:t>
            </a:r>
            <a:r>
              <a:rPr lang="en-US" altLang="zh-CN" dirty="0" smtClean="0"/>
              <a:t>max 255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8748464" cy="2901682"/>
          </a:xfrm>
        </p:spPr>
      </p:pic>
    </p:spTree>
    <p:extLst>
      <p:ext uri="{BB962C8B-B14F-4D97-AF65-F5344CB8AC3E}">
        <p14:creationId xmlns:p14="http://schemas.microsoft.com/office/powerpoint/2010/main" val="32226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9" y="332656"/>
            <a:ext cx="8416934" cy="1368152"/>
          </a:xfrm>
        </p:spPr>
        <p:txBody>
          <a:bodyPr/>
          <a:lstStyle/>
          <a:p>
            <a:r>
              <a:rPr lang="en-US" altLang="zh-CN" dirty="0" smtClean="0"/>
              <a:t>3D player, 3D BL </a:t>
            </a:r>
            <a:r>
              <a:rPr lang="en-US" altLang="zh-CN" dirty="0" smtClean="0"/>
              <a:t>max 255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GPU mitigating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704967" cy="4896544"/>
          </a:xfrm>
        </p:spPr>
      </p:pic>
    </p:spTree>
    <p:extLst>
      <p:ext uri="{BB962C8B-B14F-4D97-AF65-F5344CB8AC3E}">
        <p14:creationId xmlns:p14="http://schemas.microsoft.com/office/powerpoint/2010/main" val="231390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2064"/>
            <a:ext cx="7931224" cy="914400"/>
          </a:xfrm>
        </p:spPr>
        <p:txBody>
          <a:bodyPr/>
          <a:lstStyle/>
          <a:p>
            <a:pPr algn="l"/>
            <a:r>
              <a:rPr lang="en-US" altLang="zh-CN" dirty="0" smtClean="0"/>
              <a:t>Thermal test precondition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Disable 3D BL thermal policy</a:t>
            </a:r>
          </a:p>
          <a:p>
            <a:r>
              <a:rPr lang="en-US" altLang="zh-CN" dirty="0" smtClean="0"/>
              <a:t>2. Enable CPU &amp; GPU thermal policy </a:t>
            </a:r>
          </a:p>
          <a:p>
            <a:r>
              <a:rPr lang="en-US" altLang="zh-CN" dirty="0" smtClean="0"/>
              <a:t>3. Running 60 minutes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6858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7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game, default 3D BL 102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379459" cy="5328592"/>
          </a:xfrm>
        </p:spPr>
      </p:pic>
    </p:spTree>
    <p:extLst>
      <p:ext uri="{BB962C8B-B14F-4D97-AF65-F5344CB8AC3E}">
        <p14:creationId xmlns:p14="http://schemas.microsoft.com/office/powerpoint/2010/main" val="40425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game, ACT on, DOF 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592502"/>
            <a:ext cx="8641483" cy="4860834"/>
          </a:xfrm>
        </p:spPr>
      </p:pic>
    </p:spTree>
    <p:extLst>
      <p:ext uri="{BB962C8B-B14F-4D97-AF65-F5344CB8AC3E}">
        <p14:creationId xmlns:p14="http://schemas.microsoft.com/office/powerpoint/2010/main" val="394660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game, ACT on, DOF </a:t>
            </a:r>
            <a:r>
              <a:rPr lang="en-US" altLang="zh-CN" dirty="0" smtClean="0"/>
              <a:t>off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633006"/>
            <a:ext cx="8569475" cy="4820330"/>
          </a:xfrm>
        </p:spPr>
      </p:pic>
    </p:spTree>
    <p:extLst>
      <p:ext uri="{BB962C8B-B14F-4D97-AF65-F5344CB8AC3E}">
        <p14:creationId xmlns:p14="http://schemas.microsoft.com/office/powerpoint/2010/main" val="15054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game, 3D BL </a:t>
            </a:r>
            <a:r>
              <a:rPr lang="en-US" altLang="zh-CN" dirty="0" smtClean="0"/>
              <a:t>max 255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8784976" cy="2913792"/>
          </a:xfrm>
        </p:spPr>
      </p:pic>
    </p:spTree>
    <p:extLst>
      <p:ext uri="{BB962C8B-B14F-4D97-AF65-F5344CB8AC3E}">
        <p14:creationId xmlns:p14="http://schemas.microsoft.com/office/powerpoint/2010/main" val="5730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game, </a:t>
            </a:r>
            <a:r>
              <a:rPr lang="en-US" altLang="zh-CN"/>
              <a:t>default BL 102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704967" cy="4896544"/>
          </a:xfrm>
        </p:spPr>
      </p:pic>
    </p:spTree>
    <p:extLst>
      <p:ext uri="{BB962C8B-B14F-4D97-AF65-F5344CB8AC3E}">
        <p14:creationId xmlns:p14="http://schemas.microsoft.com/office/powerpoint/2010/main" val="81701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 camera, default &amp; max BL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02943"/>
            <a:ext cx="6408711" cy="5470463"/>
          </a:xfrm>
        </p:spPr>
      </p:pic>
    </p:spTree>
    <p:extLst>
      <p:ext uri="{BB962C8B-B14F-4D97-AF65-F5344CB8AC3E}">
        <p14:creationId xmlns:p14="http://schemas.microsoft.com/office/powerpoint/2010/main" val="34124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60752"/>
          </a:xfrm>
        </p:spPr>
        <p:txBody>
          <a:bodyPr/>
          <a:lstStyle/>
          <a:p>
            <a:r>
              <a:rPr lang="en-US" altLang="zh-CN" dirty="0" smtClean="0"/>
              <a:t>3D camera, default BL 102</a:t>
            </a:r>
            <a:br>
              <a:rPr lang="en-US" altLang="zh-CN" dirty="0" smtClean="0"/>
            </a:br>
            <a:r>
              <a:rPr lang="en-US" altLang="zh-CN" dirty="0" smtClean="0"/>
              <a:t>GPU mitigating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576952" cy="4824536"/>
          </a:xfrm>
        </p:spPr>
      </p:pic>
    </p:spTree>
    <p:extLst>
      <p:ext uri="{BB962C8B-B14F-4D97-AF65-F5344CB8AC3E}">
        <p14:creationId xmlns:p14="http://schemas.microsoft.com/office/powerpoint/2010/main" val="190599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12228</TotalTime>
  <Words>99</Words>
  <Application>Microsoft Office PowerPoint</Application>
  <PresentationFormat>全屏显示(4:3)</PresentationFormat>
  <Paragraphs>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华文楷体</vt:lpstr>
      <vt:lpstr>宋体</vt:lpstr>
      <vt:lpstr>Consolas</vt:lpstr>
      <vt:lpstr>Corbel</vt:lpstr>
      <vt:lpstr>Wingdings</vt:lpstr>
      <vt:lpstr>Wingdings 2</vt:lpstr>
      <vt:lpstr>Wingdings 3</vt:lpstr>
      <vt:lpstr>穿越</vt:lpstr>
      <vt:lpstr>A2H 3D case THERMAL status</vt:lpstr>
      <vt:lpstr>Thermal test precondition</vt:lpstr>
      <vt:lpstr>3D game, default 3D BL 102</vt:lpstr>
      <vt:lpstr>3D game, ACT on, DOF on</vt:lpstr>
      <vt:lpstr>3D game, ACT on, DOF off</vt:lpstr>
      <vt:lpstr>3D game, 3D BL max 255</vt:lpstr>
      <vt:lpstr>3D game, default BL 102</vt:lpstr>
      <vt:lpstr>3D camera, default &amp; max BL</vt:lpstr>
      <vt:lpstr>3D camera, default BL 102 GPU mitigating</vt:lpstr>
      <vt:lpstr>3D camera,3D BL max 255</vt:lpstr>
      <vt:lpstr>3D camera,3D BL max 255 GPU mitigating</vt:lpstr>
      <vt:lpstr>3D player,3D BL max 255</vt:lpstr>
      <vt:lpstr>3D player, 3D BL max 255 GPU mitigating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A2H Thermal测试</dc:title>
  <dc:creator>wanghl</dc:creator>
  <cp:lastModifiedBy>Windows 用户</cp:lastModifiedBy>
  <cp:revision>59</cp:revision>
  <dcterms:created xsi:type="dcterms:W3CDTF">2017-12-26T07:29:23Z</dcterms:created>
  <dcterms:modified xsi:type="dcterms:W3CDTF">2018-04-17T09:38:07Z</dcterms:modified>
</cp:coreProperties>
</file>