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7" r:id="rId4"/>
    <p:sldId id="268" r:id="rId5"/>
    <p:sldId id="258" r:id="rId6"/>
    <p:sldId id="265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>
      <p:cViewPr varScale="1">
        <p:scale>
          <a:sx n="89" d="100"/>
          <a:sy n="89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573016"/>
            <a:ext cx="8352928" cy="1975104"/>
          </a:xfrm>
        </p:spPr>
        <p:txBody>
          <a:bodyPr/>
          <a:lstStyle/>
          <a:p>
            <a:r>
              <a:rPr lang="en-US" altLang="zh-CN" sz="5400" dirty="0" smtClean="0"/>
              <a:t>A2H 3D </a:t>
            </a:r>
            <a:r>
              <a:rPr lang="en-US" altLang="zh-CN" sz="5400" dirty="0" smtClean="0"/>
              <a:t>game for GPU and BL</a:t>
            </a:r>
            <a:r>
              <a:rPr lang="en-US" altLang="zh-CN" sz="5400" dirty="0" smtClean="0"/>
              <a:t> </a:t>
            </a:r>
            <a:r>
              <a:rPr lang="en-US" altLang="zh-CN" sz="5400" dirty="0" smtClean="0"/>
              <a:t>THERMAL status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92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2064"/>
            <a:ext cx="7931224" cy="914400"/>
          </a:xfrm>
        </p:spPr>
        <p:txBody>
          <a:bodyPr/>
          <a:lstStyle/>
          <a:p>
            <a:pPr algn="l"/>
            <a:r>
              <a:rPr lang="en-US" altLang="zh-CN" dirty="0" smtClean="0"/>
              <a:t>Thermal test precondition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Disable 3D </a:t>
            </a:r>
            <a:r>
              <a:rPr lang="en-US" altLang="zh-CN" dirty="0" smtClean="0"/>
              <a:t>BL and GPU </a:t>
            </a:r>
            <a:r>
              <a:rPr lang="en-US" altLang="zh-CN" dirty="0" smtClean="0"/>
              <a:t>thermal policy</a:t>
            </a:r>
          </a:p>
          <a:p>
            <a:r>
              <a:rPr lang="en-US" altLang="zh-CN" dirty="0" smtClean="0"/>
              <a:t>2. Enable </a:t>
            </a:r>
            <a:r>
              <a:rPr lang="en-US" altLang="zh-CN" dirty="0" smtClean="0"/>
              <a:t>CPU </a:t>
            </a:r>
            <a:r>
              <a:rPr lang="en-US" altLang="zh-CN" dirty="0" smtClean="0"/>
              <a:t>thermal policy </a:t>
            </a:r>
            <a:endParaRPr lang="en-US" altLang="zh-CN" dirty="0" smtClean="0"/>
          </a:p>
          <a:p>
            <a:r>
              <a:rPr lang="en-US" altLang="zh-CN" dirty="0" smtClean="0"/>
              <a:t>3. Manual setting 3D BL and GPU parameter</a:t>
            </a:r>
            <a:endParaRPr lang="en-US" altLang="zh-CN" dirty="0" smtClean="0"/>
          </a:p>
          <a:p>
            <a:r>
              <a:rPr lang="en-US" altLang="zh-CN" dirty="0" smtClean="0"/>
              <a:t>3. Running 60 minutes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6858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7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1" y="512064"/>
            <a:ext cx="8352929" cy="1476776"/>
          </a:xfrm>
        </p:spPr>
        <p:txBody>
          <a:bodyPr/>
          <a:lstStyle/>
          <a:p>
            <a:r>
              <a:rPr lang="en-US" altLang="zh-CN" dirty="0" smtClean="0"/>
              <a:t>3D game Power breakdown for 4V</a:t>
            </a:r>
            <a:br>
              <a:rPr lang="en-US" altLang="zh-CN" dirty="0" smtClean="0"/>
            </a:br>
            <a:r>
              <a:rPr lang="en-US" altLang="zh-CN" dirty="0" smtClean="0"/>
              <a:t>Disable thermal-engine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229479"/>
              </p:ext>
            </p:extLst>
          </p:nvPr>
        </p:nvGraphicFramePr>
        <p:xfrm>
          <a:off x="611560" y="2348880"/>
          <a:ext cx="8280921" cy="4236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977"/>
                <a:gridCol w="1274231"/>
                <a:gridCol w="1152128"/>
                <a:gridCol w="2304256"/>
                <a:gridCol w="2952329"/>
              </a:tblGrid>
              <a:tr h="6818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3D BL brightness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</a:t>
                      </a:r>
                      <a:r>
                        <a:rPr lang="en-US" altLang="zh-CN" dirty="0" err="1" smtClean="0"/>
                        <a:t>Freq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 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power consumption / mA(4v)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Comments</a:t>
                      </a:r>
                      <a:endParaRPr lang="zh-CN" altLang="en-US" dirty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+ system</a:t>
                      </a:r>
                      <a:endParaRPr lang="zh-CN" altLang="en-US" dirty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+ system + 3D BL/140</a:t>
                      </a:r>
                      <a:endParaRPr lang="zh-CN" altLang="en-US" dirty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BL/255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BL/140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BL/255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BL/140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5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BL/255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0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332656"/>
            <a:ext cx="8568951" cy="1368152"/>
          </a:xfrm>
        </p:spPr>
        <p:txBody>
          <a:bodyPr/>
          <a:lstStyle/>
          <a:p>
            <a:r>
              <a:rPr lang="en-US" altLang="zh-CN" dirty="0" smtClean="0"/>
              <a:t>3D </a:t>
            </a:r>
            <a:r>
              <a:rPr lang="en-US" altLang="zh-CN" dirty="0" err="1" smtClean="0"/>
              <a:t>gamePower</a:t>
            </a:r>
            <a:r>
              <a:rPr lang="en-US" altLang="zh-CN" dirty="0" smtClean="0"/>
              <a:t> </a:t>
            </a:r>
            <a:r>
              <a:rPr lang="en-US" altLang="zh-CN" dirty="0"/>
              <a:t>breakdown for </a:t>
            </a:r>
            <a:r>
              <a:rPr lang="en-US" altLang="zh-CN" dirty="0" smtClean="0"/>
              <a:t>3.8V</a:t>
            </a:r>
            <a:br>
              <a:rPr lang="en-US" altLang="zh-CN" dirty="0" smtClean="0"/>
            </a:br>
            <a:r>
              <a:rPr lang="en-US" altLang="zh-CN" dirty="0" smtClean="0"/>
              <a:t>Disable thermal-engine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727876"/>
              </p:ext>
            </p:extLst>
          </p:nvPr>
        </p:nvGraphicFramePr>
        <p:xfrm>
          <a:off x="539549" y="2132857"/>
          <a:ext cx="8424939" cy="432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2"/>
                <a:gridCol w="1285160"/>
                <a:gridCol w="1213762"/>
                <a:gridCol w="2356127"/>
                <a:gridCol w="2927308"/>
              </a:tblGrid>
              <a:tr h="69996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3D BL brightness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</a:t>
                      </a:r>
                      <a:r>
                        <a:rPr lang="en-US" altLang="zh-CN" dirty="0" err="1" smtClean="0"/>
                        <a:t>Freq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 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power consumption / mA(4v)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Comments</a:t>
                      </a:r>
                      <a:endParaRPr lang="zh-CN" altLang="en-US" dirty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+ system</a:t>
                      </a:r>
                      <a:endParaRPr lang="zh-CN" altLang="en-US" dirty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+ system + 3D BL/140</a:t>
                      </a:r>
                      <a:endParaRPr lang="zh-CN" altLang="en-US" dirty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BL/255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BL/140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BL/255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BL/140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227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GPU + system + 3D BL/255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2018"/>
            <a:ext cx="7992888" cy="914400"/>
          </a:xfrm>
        </p:spPr>
        <p:txBody>
          <a:bodyPr/>
          <a:lstStyle/>
          <a:p>
            <a:r>
              <a:rPr lang="en-US" altLang="zh-CN" dirty="0" smtClean="0"/>
              <a:t>3D game, </a:t>
            </a:r>
            <a:r>
              <a:rPr lang="en-US" altLang="zh-CN" dirty="0" smtClean="0"/>
              <a:t>GPU 342MHz; &lt; 25degC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1452"/>
            <a:ext cx="7776863" cy="5635214"/>
          </a:xfrm>
        </p:spPr>
      </p:pic>
    </p:spTree>
    <p:extLst>
      <p:ext uri="{BB962C8B-B14F-4D97-AF65-F5344CB8AC3E}">
        <p14:creationId xmlns:p14="http://schemas.microsoft.com/office/powerpoint/2010/main" val="4042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978080" cy="914400"/>
          </a:xfrm>
        </p:spPr>
        <p:txBody>
          <a:bodyPr/>
          <a:lstStyle/>
          <a:p>
            <a:r>
              <a:rPr lang="en-US" altLang="zh-CN" dirty="0" smtClean="0"/>
              <a:t>3D game, </a:t>
            </a:r>
            <a:r>
              <a:rPr lang="en-US" altLang="zh-CN" dirty="0" smtClean="0"/>
              <a:t>GPU 414MHz; &lt; 25degC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08720"/>
            <a:ext cx="7846679" cy="5766274"/>
          </a:xfrm>
        </p:spPr>
      </p:pic>
    </p:spTree>
    <p:extLst>
      <p:ext uri="{BB962C8B-B14F-4D97-AF65-F5344CB8AC3E}">
        <p14:creationId xmlns:p14="http://schemas.microsoft.com/office/powerpoint/2010/main" val="394660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286" y="188640"/>
            <a:ext cx="7958194" cy="914400"/>
          </a:xfrm>
        </p:spPr>
        <p:txBody>
          <a:bodyPr/>
          <a:lstStyle/>
          <a:p>
            <a:r>
              <a:rPr lang="en-US" altLang="zh-CN" dirty="0"/>
              <a:t>3D game, </a:t>
            </a:r>
            <a:r>
              <a:rPr lang="en-US" altLang="zh-CN" dirty="0" smtClean="0"/>
              <a:t>GPU 414MHz; &gt; 25degC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99392"/>
            <a:ext cx="8036370" cy="5813984"/>
          </a:xfrm>
        </p:spPr>
      </p:pic>
    </p:spTree>
    <p:extLst>
      <p:ext uri="{BB962C8B-B14F-4D97-AF65-F5344CB8AC3E}">
        <p14:creationId xmlns:p14="http://schemas.microsoft.com/office/powerpoint/2010/main" val="1505491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12531</TotalTime>
  <Words>270</Words>
  <Application>Microsoft Office PowerPoint</Application>
  <PresentationFormat>全屏显示(4:3)</PresentationFormat>
  <Paragraphs>118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华文楷体</vt:lpstr>
      <vt:lpstr>宋体</vt:lpstr>
      <vt:lpstr>Consolas</vt:lpstr>
      <vt:lpstr>Corbel</vt:lpstr>
      <vt:lpstr>Wingdings</vt:lpstr>
      <vt:lpstr>Wingdings 2</vt:lpstr>
      <vt:lpstr>Wingdings 3</vt:lpstr>
      <vt:lpstr>穿越</vt:lpstr>
      <vt:lpstr>A2H 3D game for GPU and BL THERMAL status</vt:lpstr>
      <vt:lpstr>Thermal test precondition</vt:lpstr>
      <vt:lpstr>3D game Power breakdown for 4V Disable thermal-engine</vt:lpstr>
      <vt:lpstr>3D gamePower breakdown for 3.8V Disable thermal-engine</vt:lpstr>
      <vt:lpstr>3D game, GPU 342MHz; &lt; 25degC</vt:lpstr>
      <vt:lpstr>3D game, GPU 414MHz; &lt; 25degC</vt:lpstr>
      <vt:lpstr>3D game, GPU 414MHz; &gt; 25degC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A2H Thermal测试</dc:title>
  <dc:creator>wanghl</dc:creator>
  <cp:lastModifiedBy>Windows 用户</cp:lastModifiedBy>
  <cp:revision>70</cp:revision>
  <dcterms:created xsi:type="dcterms:W3CDTF">2017-12-26T07:29:23Z</dcterms:created>
  <dcterms:modified xsi:type="dcterms:W3CDTF">2018-04-24T06:28:12Z</dcterms:modified>
</cp:coreProperties>
</file>