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F6FB-FD7F-2943-956C-0D4A9AF7C7EA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BDC47-6D25-4742-BC76-C21FAB1A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8731"/>
            <a:ext cx="9153307" cy="40850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91825" y="228780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3538" y="1377761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124" y="4853818"/>
            <a:ext cx="4886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Connector for 12VDC Power adapter, 2A</a:t>
            </a:r>
          </a:p>
          <a:p>
            <a:r>
              <a:rPr lang="en-US" dirty="0" smtClean="0"/>
              <a:t>B. Blue Wire Connector</a:t>
            </a:r>
          </a:p>
          <a:p>
            <a:r>
              <a:rPr lang="en-US" dirty="0" smtClean="0"/>
              <a:t>C. Phillips head screwdriver (will not be provided)</a:t>
            </a:r>
          </a:p>
          <a:p>
            <a:r>
              <a:rPr lang="en-US" dirty="0" smtClean="0"/>
              <a:t>D. 12VDC Power adapter, 1A – for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E. 12VDC Power adapter, 2A – for magnetic lock</a:t>
            </a:r>
          </a:p>
          <a:p>
            <a:r>
              <a:rPr lang="en-US" dirty="0" smtClean="0"/>
              <a:t>F. Foil for Buddha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6912" y="1963892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2710" y="1444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483" y="3254355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3828" y="1750836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3544" y="1193095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3970" y="4879996"/>
            <a:ext cx="3518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G. Yellow wire</a:t>
            </a:r>
          </a:p>
          <a:p>
            <a:r>
              <a:rPr lang="en-US" dirty="0" smtClean="0"/>
              <a:t>H. Red wire</a:t>
            </a:r>
          </a:p>
          <a:p>
            <a:endParaRPr lang="en-US" dirty="0"/>
          </a:p>
          <a:p>
            <a:r>
              <a:rPr lang="en-US" dirty="0" smtClean="0"/>
              <a:t>Magnetic lock is not pictured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53745" y="2885023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87269" y="1594560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6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Elisha Tam</dc:creator>
  <cp:lastModifiedBy>Elisha Tam</cp:lastModifiedBy>
  <cp:revision>3</cp:revision>
  <dcterms:created xsi:type="dcterms:W3CDTF">2015-08-17T01:35:06Z</dcterms:created>
  <dcterms:modified xsi:type="dcterms:W3CDTF">2015-08-17T16:02:48Z</dcterms:modified>
</cp:coreProperties>
</file>